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04" r:id="rId3"/>
    <p:sldId id="277" r:id="rId4"/>
    <p:sldId id="325" r:id="rId5"/>
    <p:sldId id="261" r:id="rId6"/>
    <p:sldId id="260" r:id="rId7"/>
    <p:sldId id="327" r:id="rId8"/>
    <p:sldId id="281" r:id="rId9"/>
    <p:sldId id="276" r:id="rId10"/>
    <p:sldId id="326" r:id="rId11"/>
    <p:sldId id="266" r:id="rId12"/>
    <p:sldId id="258" r:id="rId13"/>
    <p:sldId id="328" r:id="rId14"/>
    <p:sldId id="272" r:id="rId15"/>
    <p:sldId id="265" r:id="rId16"/>
    <p:sldId id="263" r:id="rId17"/>
    <p:sldId id="329" r:id="rId18"/>
    <p:sldId id="268" r:id="rId19"/>
    <p:sldId id="274" r:id="rId20"/>
    <p:sldId id="264" r:id="rId21"/>
    <p:sldId id="269" r:id="rId22"/>
    <p:sldId id="273" r:id="rId23"/>
    <p:sldId id="271" r:id="rId24"/>
    <p:sldId id="301" r:id="rId25"/>
    <p:sldId id="270" r:id="rId26"/>
    <p:sldId id="293" r:id="rId27"/>
    <p:sldId id="267" r:id="rId28"/>
    <p:sldId id="321" r:id="rId29"/>
    <p:sldId id="275" r:id="rId30"/>
    <p:sldId id="278" r:id="rId31"/>
    <p:sldId id="282" r:id="rId32"/>
    <p:sldId id="283" r:id="rId33"/>
    <p:sldId id="279" r:id="rId34"/>
    <p:sldId id="280" r:id="rId35"/>
    <p:sldId id="286" r:id="rId36"/>
    <p:sldId id="284" r:id="rId37"/>
    <p:sldId id="285" r:id="rId38"/>
    <p:sldId id="287" r:id="rId39"/>
    <p:sldId id="288" r:id="rId40"/>
    <p:sldId id="289" r:id="rId41"/>
    <p:sldId id="291" r:id="rId42"/>
    <p:sldId id="292" r:id="rId43"/>
    <p:sldId id="294" r:id="rId44"/>
    <p:sldId id="297" r:id="rId45"/>
    <p:sldId id="302" r:id="rId46"/>
    <p:sldId id="298" r:id="rId47"/>
    <p:sldId id="305" r:id="rId48"/>
    <p:sldId id="308" r:id="rId49"/>
    <p:sldId id="312" r:id="rId50"/>
    <p:sldId id="315" r:id="rId51"/>
    <p:sldId id="306" r:id="rId52"/>
    <p:sldId id="318" r:id="rId53"/>
    <p:sldId id="314" r:id="rId54"/>
    <p:sldId id="319" r:id="rId55"/>
    <p:sldId id="311" r:id="rId56"/>
    <p:sldId id="322" r:id="rId57"/>
    <p:sldId id="262" r:id="rId58"/>
    <p:sldId id="324" r:id="rId59"/>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3BjXTa7/tVRanG+OSaru3g" hashData="Li6b0I2IXF8QaDXpROxmjLgerf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FF"/>
    <a:srgbClr val="0036A2"/>
    <a:srgbClr val="D925BF"/>
    <a:srgbClr val="FF6600"/>
    <a:srgbClr val="FF3300"/>
    <a:srgbClr val="663300"/>
    <a:srgbClr val="D67810"/>
    <a:srgbClr val="003300"/>
    <a:srgbClr val="007A37"/>
    <a:srgbClr val="FF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584" autoAdjust="0"/>
    <p:restoredTop sz="94660"/>
  </p:normalViewPr>
  <p:slideViewPr>
    <p:cSldViewPr>
      <p:cViewPr>
        <p:scale>
          <a:sx n="214" d="100"/>
          <a:sy n="214" d="100"/>
        </p:scale>
        <p:origin x="1410" y="111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185A908A-BAC5-440A-9C32-B50BEC330ABE}" type="datetimeFigureOut">
              <a:rPr lang="es-PE" smtClean="0"/>
              <a:pPr/>
              <a:t>26/08/2016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A359690-7E28-4580-94D3-A3B8A0BADC9F}"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85A908A-BAC5-440A-9C32-B50BEC330ABE}" type="datetimeFigureOut">
              <a:rPr lang="es-PE" smtClean="0"/>
              <a:pPr/>
              <a:t>26/08/2016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A359690-7E28-4580-94D3-A3B8A0BADC9F}"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85A908A-BAC5-440A-9C32-B50BEC330ABE}" type="datetimeFigureOut">
              <a:rPr lang="es-PE" smtClean="0"/>
              <a:pPr/>
              <a:t>26/08/2016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A359690-7E28-4580-94D3-A3B8A0BADC9F}"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185A908A-BAC5-440A-9C32-B50BEC330ABE}" type="datetimeFigureOut">
              <a:rPr lang="es-PE" smtClean="0"/>
              <a:pPr/>
              <a:t>26/08/2016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A359690-7E28-4580-94D3-A3B8A0BADC9F}"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185A908A-BAC5-440A-9C32-B50BEC330ABE}" type="datetimeFigureOut">
              <a:rPr lang="es-PE" smtClean="0"/>
              <a:pPr/>
              <a:t>26/08/2016</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9A359690-7E28-4580-94D3-A3B8A0BADC9F}"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185A908A-BAC5-440A-9C32-B50BEC330ABE}" type="datetimeFigureOut">
              <a:rPr lang="es-PE" smtClean="0"/>
              <a:pPr/>
              <a:t>26/08/2016</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9A359690-7E28-4580-94D3-A3B8A0BADC9F}"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85A908A-BAC5-440A-9C32-B50BEC330ABE}" type="datetimeFigureOut">
              <a:rPr lang="es-PE" smtClean="0"/>
              <a:pPr/>
              <a:t>26/08/2016</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9A359690-7E28-4580-94D3-A3B8A0BADC9F}"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85A908A-BAC5-440A-9C32-B50BEC330ABE}" type="datetimeFigureOut">
              <a:rPr lang="es-PE" smtClean="0"/>
              <a:pPr/>
              <a:t>26/08/2016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A359690-7E28-4580-94D3-A3B8A0BADC9F}"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85A908A-BAC5-440A-9C32-B50BEC330ABE}" type="datetimeFigureOut">
              <a:rPr lang="es-PE" smtClean="0"/>
              <a:pPr/>
              <a:t>26/08/2016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A359690-7E28-4580-94D3-A3B8A0BADC9F}"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85A908A-BAC5-440A-9C32-B50BEC330ABE}" type="datetimeFigureOut">
              <a:rPr lang="es-PE" smtClean="0"/>
              <a:pPr/>
              <a:t>26/08/2016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A359690-7E28-4580-94D3-A3B8A0BADC9F}"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85A908A-BAC5-440A-9C32-B50BEC330ABE}" type="datetimeFigureOut">
              <a:rPr lang="es-PE" smtClean="0"/>
              <a:pPr/>
              <a:t>26/08/2016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A359690-7E28-4580-94D3-A3B8A0BADC9F}"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85A908A-BAC5-440A-9C32-B50BEC330ABE}" type="datetimeFigureOut">
              <a:rPr lang="es-PE" smtClean="0"/>
              <a:pPr/>
              <a:t>26/08/2016</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A359690-7E28-4580-94D3-A3B8A0BADC9F}"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25.png"/><Relationship Id="rId3" Type="http://schemas.openxmlformats.org/officeDocument/2006/relationships/image" Target="../media/image15.png"/><Relationship Id="rId7" Type="http://schemas.openxmlformats.org/officeDocument/2006/relationships/image" Target="../media/image19.png"/><Relationship Id="rId12" Type="http://schemas.openxmlformats.org/officeDocument/2006/relationships/image" Target="../media/image24.png"/><Relationship Id="rId2" Type="http://schemas.openxmlformats.org/officeDocument/2006/relationships/image" Target="../media/image14.jpeg"/><Relationship Id="rId16"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png"/><Relationship Id="rId15" Type="http://schemas.openxmlformats.org/officeDocument/2006/relationships/image" Target="../media/image2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 Id="rId14" Type="http://schemas.openxmlformats.org/officeDocument/2006/relationships/image" Target="../media/image26.png"/></Relationships>
</file>

<file path=ppt/slides/_rels/slide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1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8.gif"/><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7.xml"/><Relationship Id="rId4" Type="http://schemas.openxmlformats.org/officeDocument/2006/relationships/image" Target="../media/image49.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jpeg"/><Relationship Id="rId1" Type="http://schemas.openxmlformats.org/officeDocument/2006/relationships/slideLayout" Target="../slideLayouts/slideLayout7.xml"/><Relationship Id="rId4" Type="http://schemas.openxmlformats.org/officeDocument/2006/relationships/image" Target="../media/image57.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25.png"/><Relationship Id="rId3" Type="http://schemas.openxmlformats.org/officeDocument/2006/relationships/image" Target="../media/image15.png"/><Relationship Id="rId7" Type="http://schemas.openxmlformats.org/officeDocument/2006/relationships/image" Target="../media/image19.png"/><Relationship Id="rId12" Type="http://schemas.openxmlformats.org/officeDocument/2006/relationships/image" Target="../media/image24.png"/><Relationship Id="rId2" Type="http://schemas.openxmlformats.org/officeDocument/2006/relationships/image" Target="../media/image62.jpeg"/><Relationship Id="rId16"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png"/><Relationship Id="rId15" Type="http://schemas.openxmlformats.org/officeDocument/2006/relationships/image" Target="../media/image2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 Id="rId14" Type="http://schemas.openxmlformats.org/officeDocument/2006/relationships/image" Target="../media/image26.png"/></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4.jpe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3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8.gif"/><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70.jpeg"/><Relationship Id="rId1" Type="http://schemas.openxmlformats.org/officeDocument/2006/relationships/slideLayout" Target="../slideLayouts/slideLayout7.xml"/><Relationship Id="rId4" Type="http://schemas.openxmlformats.org/officeDocument/2006/relationships/image" Target="../media/image49.png"/></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74.jpeg"/><Relationship Id="rId1" Type="http://schemas.openxmlformats.org/officeDocument/2006/relationships/slideLayout" Target="../slideLayouts/slideLayout7.xml"/><Relationship Id="rId4" Type="http://schemas.openxmlformats.org/officeDocument/2006/relationships/image" Target="../media/image57.pn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25.png"/><Relationship Id="rId3" Type="http://schemas.openxmlformats.org/officeDocument/2006/relationships/image" Target="../media/image15.png"/><Relationship Id="rId7" Type="http://schemas.openxmlformats.org/officeDocument/2006/relationships/image" Target="../media/image19.png"/><Relationship Id="rId12" Type="http://schemas.openxmlformats.org/officeDocument/2006/relationships/image" Target="../media/image24.png"/><Relationship Id="rId2" Type="http://schemas.openxmlformats.org/officeDocument/2006/relationships/image" Target="../media/image78.jpeg"/><Relationship Id="rId16"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png"/><Relationship Id="rId15" Type="http://schemas.openxmlformats.org/officeDocument/2006/relationships/image" Target="../media/image2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 Id="rId14" Type="http://schemas.openxmlformats.org/officeDocument/2006/relationships/image" Target="../media/image26.png"/></Relationships>
</file>

<file path=ppt/slides/_rels/slide4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80.jpe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4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38.gif"/><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86.jpeg"/><Relationship Id="rId1" Type="http://schemas.openxmlformats.org/officeDocument/2006/relationships/slideLayout" Target="../slideLayouts/slideLayout7.xml"/><Relationship Id="rId4" Type="http://schemas.openxmlformats.org/officeDocument/2006/relationships/image" Target="../media/image49.png"/></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89.jpeg"/><Relationship Id="rId1" Type="http://schemas.openxmlformats.org/officeDocument/2006/relationships/slideLayout" Target="../slideLayouts/slideLayout7.xml"/><Relationship Id="rId5" Type="http://schemas.openxmlformats.org/officeDocument/2006/relationships/image" Target="../media/image90.png"/><Relationship Id="rId4" Type="http://schemas.openxmlformats.org/officeDocument/2006/relationships/image" Target="../media/image57.png"/></Relationships>
</file>

<file path=ppt/slides/_rels/slide57.xml.rels><?xml version="1.0" encoding="UTF-8" standalone="yes"?>
<Relationships xmlns="http://schemas.openxmlformats.org/package/2006/relationships"><Relationship Id="rId8" Type="http://schemas.openxmlformats.org/officeDocument/2006/relationships/image" Target="../media/image93.png"/><Relationship Id="rId13" Type="http://schemas.openxmlformats.org/officeDocument/2006/relationships/image" Target="../media/image96.png"/><Relationship Id="rId18" Type="http://schemas.openxmlformats.org/officeDocument/2006/relationships/image" Target="../media/image99.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9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92.png"/><Relationship Id="rId11" Type="http://schemas.openxmlformats.org/officeDocument/2006/relationships/image" Target="../media/image95.png"/><Relationship Id="rId5" Type="http://schemas.openxmlformats.org/officeDocument/2006/relationships/hyperlink" Target="http://www.mispps.com/" TargetMode="External"/><Relationship Id="rId15" Type="http://schemas.openxmlformats.org/officeDocument/2006/relationships/image" Target="../media/image97.png"/><Relationship Id="rId10" Type="http://schemas.openxmlformats.org/officeDocument/2006/relationships/hyperlink" Target="https://www.facebook.com/mispps" TargetMode="External"/><Relationship Id="rId4" Type="http://schemas.openxmlformats.org/officeDocument/2006/relationships/image" Target="../media/image91.png"/><Relationship Id="rId9" Type="http://schemas.openxmlformats.org/officeDocument/2006/relationships/image" Target="../media/image9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rgbClr val="3399FF">
                <a:shade val="67500"/>
                <a:satMod val="115000"/>
              </a:srgbClr>
            </a:gs>
            <a:gs pos="100000">
              <a:srgbClr val="33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cabe2103810ac1a2de78b0384a9cee59.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3" name="2 Imagen" descr="Imagen13.png"/>
          <p:cNvPicPr>
            <a:picLocks noChangeAspect="1"/>
          </p:cNvPicPr>
          <p:nvPr/>
        </p:nvPicPr>
        <p:blipFill>
          <a:blip r:embed="rId4">
            <a:duotone>
              <a:schemeClr val="accent1">
                <a:shade val="45000"/>
                <a:satMod val="135000"/>
              </a:schemeClr>
              <a:prstClr val="white"/>
            </a:duotone>
            <a:lum contrast="40000"/>
          </a:blip>
          <a:stretch>
            <a:fillRect/>
          </a:stretch>
        </p:blipFill>
        <p:spPr>
          <a:xfrm rot="5400000">
            <a:off x="4703008" y="11937"/>
            <a:ext cx="1785859" cy="1905000"/>
          </a:xfrm>
          <a:prstGeom prst="rect">
            <a:avLst/>
          </a:prstGeom>
          <a:effectLst>
            <a:reflection blurRad="6350" stA="50000" endA="295" endPos="92000" dist="101600" dir="5400000" sy="-100000" algn="bl" rotWithShape="0"/>
          </a:effectLst>
        </p:spPr>
      </p:pic>
      <p:pic>
        <p:nvPicPr>
          <p:cNvPr id="4" name="3 Imagen" descr="Imagen13.png"/>
          <p:cNvPicPr>
            <a:picLocks noChangeAspect="1"/>
          </p:cNvPicPr>
          <p:nvPr/>
        </p:nvPicPr>
        <p:blipFill>
          <a:blip r:embed="rId4">
            <a:duotone>
              <a:schemeClr val="accent1">
                <a:shade val="45000"/>
                <a:satMod val="135000"/>
              </a:schemeClr>
              <a:prstClr val="white"/>
            </a:duotone>
            <a:lum contrast="40000"/>
          </a:blip>
          <a:stretch>
            <a:fillRect/>
          </a:stretch>
        </p:blipFill>
        <p:spPr>
          <a:xfrm rot="5400000" flipV="1">
            <a:off x="2736050" y="-21436"/>
            <a:ext cx="1885951" cy="1928826"/>
          </a:xfrm>
          <a:prstGeom prst="rect">
            <a:avLst/>
          </a:prstGeom>
          <a:effectLst>
            <a:reflection blurRad="6350" stA="50000" endA="295" endPos="92000" dist="101600" dir="5400000" sy="-100000" algn="bl" rotWithShape="0"/>
          </a:effectLst>
        </p:spPr>
      </p:pic>
      <p:pic>
        <p:nvPicPr>
          <p:cNvPr id="5" name="4 Imagen" descr="Imagen13.png"/>
          <p:cNvPicPr>
            <a:picLocks noChangeAspect="1"/>
          </p:cNvPicPr>
          <p:nvPr/>
        </p:nvPicPr>
        <p:blipFill>
          <a:blip r:embed="rId4">
            <a:duotone>
              <a:schemeClr val="accent1">
                <a:shade val="45000"/>
                <a:satMod val="135000"/>
              </a:schemeClr>
              <a:prstClr val="white"/>
            </a:duotone>
            <a:lum contrast="40000"/>
          </a:blip>
          <a:stretch>
            <a:fillRect/>
          </a:stretch>
        </p:blipFill>
        <p:spPr>
          <a:xfrm rot="5400000">
            <a:off x="4703008" y="1369167"/>
            <a:ext cx="1785859" cy="1905000"/>
          </a:xfrm>
          <a:prstGeom prst="rect">
            <a:avLst/>
          </a:prstGeom>
          <a:effectLst>
            <a:reflection blurRad="6350" stA="50000" endA="295" endPos="92000" dist="101600" dir="5400000" sy="-100000" algn="bl" rotWithShape="0"/>
          </a:effectLst>
        </p:spPr>
      </p:pic>
      <p:pic>
        <p:nvPicPr>
          <p:cNvPr id="6" name="5 Imagen" descr="Imagen13.png"/>
          <p:cNvPicPr>
            <a:picLocks noChangeAspect="1"/>
          </p:cNvPicPr>
          <p:nvPr/>
        </p:nvPicPr>
        <p:blipFill>
          <a:blip r:embed="rId4">
            <a:duotone>
              <a:schemeClr val="accent1">
                <a:shade val="45000"/>
                <a:satMod val="135000"/>
              </a:schemeClr>
              <a:prstClr val="white"/>
            </a:duotone>
            <a:lum contrast="40000"/>
          </a:blip>
          <a:stretch>
            <a:fillRect/>
          </a:stretch>
        </p:blipFill>
        <p:spPr>
          <a:xfrm rot="5400000" flipV="1">
            <a:off x="2736050" y="1335794"/>
            <a:ext cx="1885951" cy="1928826"/>
          </a:xfrm>
          <a:prstGeom prst="rect">
            <a:avLst/>
          </a:prstGeom>
          <a:effectLst>
            <a:reflection blurRad="6350" stA="50000" endA="295" endPos="92000" dist="101600" dir="5400000" sy="-100000" algn="bl" rotWithShape="0"/>
          </a:effectLst>
        </p:spPr>
      </p:pic>
      <p:pic>
        <p:nvPicPr>
          <p:cNvPr id="7" name="6 Imagen" descr="Imagen13.png"/>
          <p:cNvPicPr>
            <a:picLocks noChangeAspect="1"/>
          </p:cNvPicPr>
          <p:nvPr/>
        </p:nvPicPr>
        <p:blipFill>
          <a:blip r:embed="rId4">
            <a:duotone>
              <a:schemeClr val="accent1">
                <a:shade val="45000"/>
                <a:satMod val="135000"/>
              </a:schemeClr>
              <a:prstClr val="white"/>
            </a:duotone>
            <a:lum contrast="40000"/>
          </a:blip>
          <a:stretch>
            <a:fillRect/>
          </a:stretch>
        </p:blipFill>
        <p:spPr>
          <a:xfrm rot="5400000">
            <a:off x="4631570" y="2583705"/>
            <a:ext cx="1785859" cy="1905000"/>
          </a:xfrm>
          <a:prstGeom prst="rect">
            <a:avLst/>
          </a:prstGeom>
          <a:effectLst>
            <a:reflection blurRad="6350" stA="50000" endA="295" endPos="92000" dist="101600" dir="5400000" sy="-100000" algn="bl" rotWithShape="0"/>
          </a:effectLst>
        </p:spPr>
      </p:pic>
      <p:pic>
        <p:nvPicPr>
          <p:cNvPr id="8" name="7 Imagen" descr="Imagen13.png"/>
          <p:cNvPicPr>
            <a:picLocks noChangeAspect="1"/>
          </p:cNvPicPr>
          <p:nvPr/>
        </p:nvPicPr>
        <p:blipFill>
          <a:blip r:embed="rId4">
            <a:duotone>
              <a:schemeClr val="accent1">
                <a:shade val="45000"/>
                <a:satMod val="135000"/>
              </a:schemeClr>
              <a:prstClr val="white"/>
            </a:duotone>
            <a:lum contrast="40000"/>
          </a:blip>
          <a:stretch>
            <a:fillRect/>
          </a:stretch>
        </p:blipFill>
        <p:spPr>
          <a:xfrm rot="5400000" flipV="1">
            <a:off x="2664612" y="2550332"/>
            <a:ext cx="1885951" cy="1928826"/>
          </a:xfrm>
          <a:prstGeom prst="rect">
            <a:avLst/>
          </a:prstGeom>
          <a:effectLst>
            <a:reflection blurRad="6350" stA="50000" endA="295" endPos="92000" dist="101600" dir="5400000" sy="-100000" algn="bl" rotWithShape="0"/>
          </a:effectLst>
        </p:spPr>
      </p:pic>
      <p:pic>
        <p:nvPicPr>
          <p:cNvPr id="9" name="8 Imagen" descr="Imagen13.png"/>
          <p:cNvPicPr>
            <a:picLocks noChangeAspect="1"/>
          </p:cNvPicPr>
          <p:nvPr/>
        </p:nvPicPr>
        <p:blipFill>
          <a:blip r:embed="rId4">
            <a:duotone>
              <a:schemeClr val="accent1">
                <a:shade val="45000"/>
                <a:satMod val="135000"/>
              </a:schemeClr>
              <a:prstClr val="white"/>
            </a:duotone>
            <a:lum contrast="40000"/>
          </a:blip>
          <a:stretch>
            <a:fillRect/>
          </a:stretch>
        </p:blipFill>
        <p:spPr>
          <a:xfrm rot="5400000">
            <a:off x="4631570" y="3940935"/>
            <a:ext cx="1785859" cy="1905000"/>
          </a:xfrm>
          <a:prstGeom prst="rect">
            <a:avLst/>
          </a:prstGeom>
          <a:effectLst>
            <a:reflection blurRad="6350" stA="50000" endA="295" endPos="92000" dist="101600" dir="5400000" sy="-100000" algn="bl" rotWithShape="0"/>
          </a:effectLst>
        </p:spPr>
      </p:pic>
      <p:pic>
        <p:nvPicPr>
          <p:cNvPr id="10" name="9 Imagen" descr="Imagen13.png"/>
          <p:cNvPicPr>
            <a:picLocks noChangeAspect="1"/>
          </p:cNvPicPr>
          <p:nvPr/>
        </p:nvPicPr>
        <p:blipFill>
          <a:blip r:embed="rId4">
            <a:duotone>
              <a:schemeClr val="accent1">
                <a:shade val="45000"/>
                <a:satMod val="135000"/>
              </a:schemeClr>
              <a:prstClr val="white"/>
            </a:duotone>
            <a:lum contrast="40000"/>
          </a:blip>
          <a:stretch>
            <a:fillRect/>
          </a:stretch>
        </p:blipFill>
        <p:spPr>
          <a:xfrm rot="5400000" flipV="1">
            <a:off x="2664612" y="3907562"/>
            <a:ext cx="1885951" cy="1928826"/>
          </a:xfrm>
          <a:prstGeom prst="rect">
            <a:avLst/>
          </a:prstGeom>
          <a:effectLst>
            <a:reflection blurRad="6350" stA="50000" endA="295" endPos="92000" dist="101600" dir="5400000" sy="-100000" algn="bl" rotWithShape="0"/>
          </a:effectLst>
        </p:spPr>
      </p:pic>
      <p:pic>
        <p:nvPicPr>
          <p:cNvPr id="58386" name="Picture 18" descr="Rendered Image"/>
          <p:cNvPicPr>
            <a:picLocks noChangeAspect="1" noChangeArrowheads="1"/>
          </p:cNvPicPr>
          <p:nvPr/>
        </p:nvPicPr>
        <p:blipFill>
          <a:blip r:embed="rId5">
            <a:lum contrast="40000"/>
          </a:blip>
          <a:srcRect/>
          <a:stretch>
            <a:fillRect/>
          </a:stretch>
        </p:blipFill>
        <p:spPr bwMode="auto">
          <a:xfrm>
            <a:off x="4500562" y="428610"/>
            <a:ext cx="4210050" cy="819151"/>
          </a:xfrm>
          <a:prstGeom prst="rect">
            <a:avLst/>
          </a:prstGeom>
          <a:noFill/>
        </p:spPr>
      </p:pic>
      <p:pic>
        <p:nvPicPr>
          <p:cNvPr id="58388" name="Picture 20" descr="Rendered Image"/>
          <p:cNvPicPr>
            <a:picLocks noChangeAspect="1" noChangeArrowheads="1"/>
          </p:cNvPicPr>
          <p:nvPr/>
        </p:nvPicPr>
        <p:blipFill>
          <a:blip r:embed="rId6">
            <a:lum contrast="40000"/>
          </a:blip>
          <a:srcRect/>
          <a:stretch>
            <a:fillRect/>
          </a:stretch>
        </p:blipFill>
        <p:spPr bwMode="auto">
          <a:xfrm>
            <a:off x="5429256" y="1571618"/>
            <a:ext cx="2667000" cy="819151"/>
          </a:xfrm>
          <a:prstGeom prst="rect">
            <a:avLst/>
          </a:prstGeom>
          <a:noFill/>
        </p:spPr>
      </p:pic>
      <p:pic>
        <p:nvPicPr>
          <p:cNvPr id="58408" name="Picture 40" descr="Rendered Image"/>
          <p:cNvPicPr>
            <a:picLocks noChangeAspect="1" noChangeArrowheads="1"/>
          </p:cNvPicPr>
          <p:nvPr/>
        </p:nvPicPr>
        <p:blipFill>
          <a:blip r:embed="rId7">
            <a:duotone>
              <a:prstClr val="black"/>
              <a:schemeClr val="accent1">
                <a:tint val="45000"/>
                <a:satMod val="400000"/>
              </a:schemeClr>
            </a:duotone>
            <a:lum bright="-40000"/>
          </a:blip>
          <a:srcRect/>
          <a:stretch>
            <a:fillRect/>
          </a:stretch>
        </p:blipFill>
        <p:spPr bwMode="auto">
          <a:xfrm>
            <a:off x="6500826" y="4214824"/>
            <a:ext cx="2643174" cy="447675"/>
          </a:xfrm>
          <a:prstGeom prst="rect">
            <a:avLst/>
          </a:prstGeom>
          <a:noFill/>
        </p:spPr>
      </p:pic>
      <p:pic>
        <p:nvPicPr>
          <p:cNvPr id="14" name="13 Imagen" descr="cabe2103810ac1a2de78b0384a9cee59.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20000">
    <p:sndAc>
      <p:stSnd loop="1">
        <p:snd r:embed="rId2" name="Zorba_-_Sirtaki_Original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ppt_x"/>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8" presetClass="emph" presetSubtype="0" fill="hold" nodeType="withEffect">
                                  <p:stCondLst>
                                    <p:cond delay="0"/>
                                  </p:stCondLst>
                                  <p:childTnLst>
                                    <p:animRot by="21600000">
                                      <p:cBhvr>
                                        <p:cTn id="41" dur="2000" fill="hold"/>
                                        <p:tgtEl>
                                          <p:spTgt spid="4"/>
                                        </p:tgtEl>
                                        <p:attrNameLst>
                                          <p:attrName>r</p:attrName>
                                        </p:attrNameLst>
                                      </p:cBhvr>
                                    </p:animRot>
                                  </p:childTnLst>
                                </p:cTn>
                              </p:par>
                              <p:par>
                                <p:cTn id="42" presetID="8" presetClass="emph" presetSubtype="0" fill="hold" nodeType="withEffect">
                                  <p:stCondLst>
                                    <p:cond delay="0"/>
                                  </p:stCondLst>
                                  <p:childTnLst>
                                    <p:animRot by="21600000">
                                      <p:cBhvr>
                                        <p:cTn id="43" dur="2000" fill="hold"/>
                                        <p:tgtEl>
                                          <p:spTgt spid="6"/>
                                        </p:tgtEl>
                                        <p:attrNameLst>
                                          <p:attrName>r</p:attrName>
                                        </p:attrNameLst>
                                      </p:cBhvr>
                                    </p:animRot>
                                  </p:childTnLst>
                                </p:cTn>
                              </p:par>
                              <p:par>
                                <p:cTn id="44" presetID="8" presetClass="emph" presetSubtype="0" fill="hold" nodeType="withEffect">
                                  <p:stCondLst>
                                    <p:cond delay="0"/>
                                  </p:stCondLst>
                                  <p:childTnLst>
                                    <p:animRot by="21600000">
                                      <p:cBhvr>
                                        <p:cTn id="45" dur="2000" fill="hold"/>
                                        <p:tgtEl>
                                          <p:spTgt spid="8"/>
                                        </p:tgtEl>
                                        <p:attrNameLst>
                                          <p:attrName>r</p:attrName>
                                        </p:attrNameLst>
                                      </p:cBhvr>
                                    </p:animRot>
                                  </p:childTnLst>
                                </p:cTn>
                              </p:par>
                              <p:par>
                                <p:cTn id="46" presetID="8" presetClass="emph" presetSubtype="0" fill="hold" nodeType="withEffect">
                                  <p:stCondLst>
                                    <p:cond delay="0"/>
                                  </p:stCondLst>
                                  <p:childTnLst>
                                    <p:animRot by="21600000">
                                      <p:cBhvr>
                                        <p:cTn id="47" dur="2000" fill="hold"/>
                                        <p:tgtEl>
                                          <p:spTgt spid="10"/>
                                        </p:tgtEl>
                                        <p:attrNameLst>
                                          <p:attrName>r</p:attrName>
                                        </p:attrNameLst>
                                      </p:cBhvr>
                                    </p:animRot>
                                  </p:childTnLst>
                                </p:cTn>
                              </p:par>
                              <p:par>
                                <p:cTn id="48" presetID="8" presetClass="emph" presetSubtype="0" fill="hold" nodeType="withEffect">
                                  <p:stCondLst>
                                    <p:cond delay="0"/>
                                  </p:stCondLst>
                                  <p:childTnLst>
                                    <p:animRot by="-21600000">
                                      <p:cBhvr>
                                        <p:cTn id="49" dur="2000" fill="hold"/>
                                        <p:tgtEl>
                                          <p:spTgt spid="3"/>
                                        </p:tgtEl>
                                        <p:attrNameLst>
                                          <p:attrName>r</p:attrName>
                                        </p:attrNameLst>
                                      </p:cBhvr>
                                    </p:animRot>
                                  </p:childTnLst>
                                </p:cTn>
                              </p:par>
                              <p:par>
                                <p:cTn id="50" presetID="8" presetClass="emph" presetSubtype="0" fill="hold" nodeType="withEffect">
                                  <p:stCondLst>
                                    <p:cond delay="0"/>
                                  </p:stCondLst>
                                  <p:childTnLst>
                                    <p:animRot by="-21600000">
                                      <p:cBhvr>
                                        <p:cTn id="51" dur="2000" fill="hold"/>
                                        <p:tgtEl>
                                          <p:spTgt spid="5"/>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7"/>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9"/>
                                        </p:tgtEl>
                                        <p:attrNameLst>
                                          <p:attrName>r</p:attrName>
                                        </p:attrNameLst>
                                      </p:cBhvr>
                                    </p:animRot>
                                  </p:childTnLst>
                                </p:cTn>
                              </p:par>
                            </p:childTnLst>
                          </p:cTn>
                        </p:par>
                        <p:par>
                          <p:cTn id="56" fill="hold">
                            <p:stCondLst>
                              <p:cond delay="2000"/>
                            </p:stCondLst>
                            <p:childTnLst>
                              <p:par>
                                <p:cTn id="57" presetID="2" presetClass="exit" presetSubtype="2" fill="hold" nodeType="afterEffect">
                                  <p:stCondLst>
                                    <p:cond delay="0"/>
                                  </p:stCondLst>
                                  <p:childTnLst>
                                    <p:anim calcmode="lin" valueType="num">
                                      <p:cBhvr additive="base">
                                        <p:cTn id="58" dur="2000"/>
                                        <p:tgtEl>
                                          <p:spTgt spid="4"/>
                                        </p:tgtEl>
                                        <p:attrNameLst>
                                          <p:attrName>ppt_x</p:attrName>
                                        </p:attrNameLst>
                                      </p:cBhvr>
                                      <p:tavLst>
                                        <p:tav tm="0">
                                          <p:val>
                                            <p:strVal val="ppt_x"/>
                                          </p:val>
                                        </p:tav>
                                        <p:tav tm="100000">
                                          <p:val>
                                            <p:strVal val="1+ppt_w/2"/>
                                          </p:val>
                                        </p:tav>
                                      </p:tavLst>
                                    </p:anim>
                                    <p:anim calcmode="lin" valueType="num">
                                      <p:cBhvr additive="base">
                                        <p:cTn id="59" dur="2000"/>
                                        <p:tgtEl>
                                          <p:spTgt spid="4"/>
                                        </p:tgtEl>
                                        <p:attrNameLst>
                                          <p:attrName>ppt_y</p:attrName>
                                        </p:attrNameLst>
                                      </p:cBhvr>
                                      <p:tavLst>
                                        <p:tav tm="0">
                                          <p:val>
                                            <p:strVal val="ppt_y"/>
                                          </p:val>
                                        </p:tav>
                                        <p:tav tm="100000">
                                          <p:val>
                                            <p:strVal val="ppt_y"/>
                                          </p:val>
                                        </p:tav>
                                      </p:tavLst>
                                    </p:anim>
                                    <p:set>
                                      <p:cBhvr>
                                        <p:cTn id="60" dur="1" fill="hold">
                                          <p:stCondLst>
                                            <p:cond delay="1999"/>
                                          </p:stCondLst>
                                        </p:cTn>
                                        <p:tgtEl>
                                          <p:spTgt spid="4"/>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2000"/>
                                        <p:tgtEl>
                                          <p:spTgt spid="6"/>
                                        </p:tgtEl>
                                        <p:attrNameLst>
                                          <p:attrName>ppt_x</p:attrName>
                                        </p:attrNameLst>
                                      </p:cBhvr>
                                      <p:tavLst>
                                        <p:tav tm="0">
                                          <p:val>
                                            <p:strVal val="ppt_x"/>
                                          </p:val>
                                        </p:tav>
                                        <p:tav tm="100000">
                                          <p:val>
                                            <p:strVal val="1+ppt_w/2"/>
                                          </p:val>
                                        </p:tav>
                                      </p:tavLst>
                                    </p:anim>
                                    <p:anim calcmode="lin" valueType="num">
                                      <p:cBhvr additive="base">
                                        <p:cTn id="63" dur="2000"/>
                                        <p:tgtEl>
                                          <p:spTgt spid="6"/>
                                        </p:tgtEl>
                                        <p:attrNameLst>
                                          <p:attrName>ppt_y</p:attrName>
                                        </p:attrNameLst>
                                      </p:cBhvr>
                                      <p:tavLst>
                                        <p:tav tm="0">
                                          <p:val>
                                            <p:strVal val="ppt_y"/>
                                          </p:val>
                                        </p:tav>
                                        <p:tav tm="100000">
                                          <p:val>
                                            <p:strVal val="ppt_y"/>
                                          </p:val>
                                        </p:tav>
                                      </p:tavLst>
                                    </p:anim>
                                    <p:set>
                                      <p:cBhvr>
                                        <p:cTn id="64" dur="1" fill="hold">
                                          <p:stCondLst>
                                            <p:cond delay="1999"/>
                                          </p:stCondLst>
                                        </p:cTn>
                                        <p:tgtEl>
                                          <p:spTgt spid="6"/>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2000"/>
                                        <p:tgtEl>
                                          <p:spTgt spid="8"/>
                                        </p:tgtEl>
                                        <p:attrNameLst>
                                          <p:attrName>ppt_x</p:attrName>
                                        </p:attrNameLst>
                                      </p:cBhvr>
                                      <p:tavLst>
                                        <p:tav tm="0">
                                          <p:val>
                                            <p:strVal val="ppt_x"/>
                                          </p:val>
                                        </p:tav>
                                        <p:tav tm="100000">
                                          <p:val>
                                            <p:strVal val="1+ppt_w/2"/>
                                          </p:val>
                                        </p:tav>
                                      </p:tavLst>
                                    </p:anim>
                                    <p:anim calcmode="lin" valueType="num">
                                      <p:cBhvr additive="base">
                                        <p:cTn id="67" dur="2000"/>
                                        <p:tgtEl>
                                          <p:spTgt spid="8"/>
                                        </p:tgtEl>
                                        <p:attrNameLst>
                                          <p:attrName>ppt_y</p:attrName>
                                        </p:attrNameLst>
                                      </p:cBhvr>
                                      <p:tavLst>
                                        <p:tav tm="0">
                                          <p:val>
                                            <p:strVal val="ppt_y"/>
                                          </p:val>
                                        </p:tav>
                                        <p:tav tm="100000">
                                          <p:val>
                                            <p:strVal val="ppt_y"/>
                                          </p:val>
                                        </p:tav>
                                      </p:tavLst>
                                    </p:anim>
                                    <p:set>
                                      <p:cBhvr>
                                        <p:cTn id="68" dur="1" fill="hold">
                                          <p:stCondLst>
                                            <p:cond delay="1999"/>
                                          </p:stCondLst>
                                        </p:cTn>
                                        <p:tgtEl>
                                          <p:spTgt spid="8"/>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2000"/>
                                        <p:tgtEl>
                                          <p:spTgt spid="10"/>
                                        </p:tgtEl>
                                        <p:attrNameLst>
                                          <p:attrName>ppt_x</p:attrName>
                                        </p:attrNameLst>
                                      </p:cBhvr>
                                      <p:tavLst>
                                        <p:tav tm="0">
                                          <p:val>
                                            <p:strVal val="ppt_x"/>
                                          </p:val>
                                        </p:tav>
                                        <p:tav tm="100000">
                                          <p:val>
                                            <p:strVal val="1+ppt_w/2"/>
                                          </p:val>
                                        </p:tav>
                                      </p:tavLst>
                                    </p:anim>
                                    <p:anim calcmode="lin" valueType="num">
                                      <p:cBhvr additive="base">
                                        <p:cTn id="71" dur="2000"/>
                                        <p:tgtEl>
                                          <p:spTgt spid="10"/>
                                        </p:tgtEl>
                                        <p:attrNameLst>
                                          <p:attrName>ppt_y</p:attrName>
                                        </p:attrNameLst>
                                      </p:cBhvr>
                                      <p:tavLst>
                                        <p:tav tm="0">
                                          <p:val>
                                            <p:strVal val="ppt_y"/>
                                          </p:val>
                                        </p:tav>
                                        <p:tav tm="100000">
                                          <p:val>
                                            <p:strVal val="ppt_y"/>
                                          </p:val>
                                        </p:tav>
                                      </p:tavLst>
                                    </p:anim>
                                    <p:set>
                                      <p:cBhvr>
                                        <p:cTn id="72" dur="1" fill="hold">
                                          <p:stCondLst>
                                            <p:cond delay="1999"/>
                                          </p:stCondLst>
                                        </p:cTn>
                                        <p:tgtEl>
                                          <p:spTgt spid="10"/>
                                        </p:tgtEl>
                                        <p:attrNameLst>
                                          <p:attrName>style.visibility</p:attrName>
                                        </p:attrNameLst>
                                      </p:cBhvr>
                                      <p:to>
                                        <p:strVal val="hidden"/>
                                      </p:to>
                                    </p:set>
                                  </p:childTnLst>
                                </p:cTn>
                              </p:par>
                              <p:par>
                                <p:cTn id="73" presetID="2" presetClass="exit" presetSubtype="8" fill="hold" nodeType="withEffect">
                                  <p:stCondLst>
                                    <p:cond delay="0"/>
                                  </p:stCondLst>
                                  <p:childTnLst>
                                    <p:anim calcmode="lin" valueType="num">
                                      <p:cBhvr additive="base">
                                        <p:cTn id="74" dur="2000"/>
                                        <p:tgtEl>
                                          <p:spTgt spid="3"/>
                                        </p:tgtEl>
                                        <p:attrNameLst>
                                          <p:attrName>ppt_x</p:attrName>
                                        </p:attrNameLst>
                                      </p:cBhvr>
                                      <p:tavLst>
                                        <p:tav tm="0">
                                          <p:val>
                                            <p:strVal val="ppt_x"/>
                                          </p:val>
                                        </p:tav>
                                        <p:tav tm="100000">
                                          <p:val>
                                            <p:strVal val="0-ppt_w/2"/>
                                          </p:val>
                                        </p:tav>
                                      </p:tavLst>
                                    </p:anim>
                                    <p:anim calcmode="lin" valueType="num">
                                      <p:cBhvr additive="base">
                                        <p:cTn id="75" dur="2000"/>
                                        <p:tgtEl>
                                          <p:spTgt spid="3"/>
                                        </p:tgtEl>
                                        <p:attrNameLst>
                                          <p:attrName>ppt_y</p:attrName>
                                        </p:attrNameLst>
                                      </p:cBhvr>
                                      <p:tavLst>
                                        <p:tav tm="0">
                                          <p:val>
                                            <p:strVal val="ppt_y"/>
                                          </p:val>
                                        </p:tav>
                                        <p:tav tm="100000">
                                          <p:val>
                                            <p:strVal val="ppt_y"/>
                                          </p:val>
                                        </p:tav>
                                      </p:tavLst>
                                    </p:anim>
                                    <p:set>
                                      <p:cBhvr>
                                        <p:cTn id="76" dur="1" fill="hold">
                                          <p:stCondLst>
                                            <p:cond delay="1999"/>
                                          </p:stCondLst>
                                        </p:cTn>
                                        <p:tgtEl>
                                          <p:spTgt spid="3"/>
                                        </p:tgtEl>
                                        <p:attrNameLst>
                                          <p:attrName>style.visibility</p:attrName>
                                        </p:attrNameLst>
                                      </p:cBhvr>
                                      <p:to>
                                        <p:strVal val="hidden"/>
                                      </p:to>
                                    </p:set>
                                  </p:childTnLst>
                                </p:cTn>
                              </p:par>
                              <p:par>
                                <p:cTn id="77" presetID="2" presetClass="exit" presetSubtype="8" fill="hold" nodeType="withEffect">
                                  <p:stCondLst>
                                    <p:cond delay="0"/>
                                  </p:stCondLst>
                                  <p:childTnLst>
                                    <p:anim calcmode="lin" valueType="num">
                                      <p:cBhvr additive="base">
                                        <p:cTn id="78" dur="2000"/>
                                        <p:tgtEl>
                                          <p:spTgt spid="5"/>
                                        </p:tgtEl>
                                        <p:attrNameLst>
                                          <p:attrName>ppt_x</p:attrName>
                                        </p:attrNameLst>
                                      </p:cBhvr>
                                      <p:tavLst>
                                        <p:tav tm="0">
                                          <p:val>
                                            <p:strVal val="ppt_x"/>
                                          </p:val>
                                        </p:tav>
                                        <p:tav tm="100000">
                                          <p:val>
                                            <p:strVal val="0-ppt_w/2"/>
                                          </p:val>
                                        </p:tav>
                                      </p:tavLst>
                                    </p:anim>
                                    <p:anim calcmode="lin" valueType="num">
                                      <p:cBhvr additive="base">
                                        <p:cTn id="79" dur="2000"/>
                                        <p:tgtEl>
                                          <p:spTgt spid="5"/>
                                        </p:tgtEl>
                                        <p:attrNameLst>
                                          <p:attrName>ppt_y</p:attrName>
                                        </p:attrNameLst>
                                      </p:cBhvr>
                                      <p:tavLst>
                                        <p:tav tm="0">
                                          <p:val>
                                            <p:strVal val="ppt_y"/>
                                          </p:val>
                                        </p:tav>
                                        <p:tav tm="100000">
                                          <p:val>
                                            <p:strVal val="ppt_y"/>
                                          </p:val>
                                        </p:tav>
                                      </p:tavLst>
                                    </p:anim>
                                    <p:set>
                                      <p:cBhvr>
                                        <p:cTn id="80" dur="1" fill="hold">
                                          <p:stCondLst>
                                            <p:cond delay="1999"/>
                                          </p:stCondLst>
                                        </p:cTn>
                                        <p:tgtEl>
                                          <p:spTgt spid="5"/>
                                        </p:tgtEl>
                                        <p:attrNameLst>
                                          <p:attrName>style.visibility</p:attrName>
                                        </p:attrNameLst>
                                      </p:cBhvr>
                                      <p:to>
                                        <p:strVal val="hidden"/>
                                      </p:to>
                                    </p:set>
                                  </p:childTnLst>
                                </p:cTn>
                              </p:par>
                              <p:par>
                                <p:cTn id="81" presetID="2" presetClass="exit" presetSubtype="8" fill="hold" nodeType="withEffect">
                                  <p:stCondLst>
                                    <p:cond delay="0"/>
                                  </p:stCondLst>
                                  <p:childTnLst>
                                    <p:anim calcmode="lin" valueType="num">
                                      <p:cBhvr additive="base">
                                        <p:cTn id="82" dur="2000"/>
                                        <p:tgtEl>
                                          <p:spTgt spid="7"/>
                                        </p:tgtEl>
                                        <p:attrNameLst>
                                          <p:attrName>ppt_x</p:attrName>
                                        </p:attrNameLst>
                                      </p:cBhvr>
                                      <p:tavLst>
                                        <p:tav tm="0">
                                          <p:val>
                                            <p:strVal val="ppt_x"/>
                                          </p:val>
                                        </p:tav>
                                        <p:tav tm="100000">
                                          <p:val>
                                            <p:strVal val="0-ppt_w/2"/>
                                          </p:val>
                                        </p:tav>
                                      </p:tavLst>
                                    </p:anim>
                                    <p:anim calcmode="lin" valueType="num">
                                      <p:cBhvr additive="base">
                                        <p:cTn id="83" dur="2000"/>
                                        <p:tgtEl>
                                          <p:spTgt spid="7"/>
                                        </p:tgtEl>
                                        <p:attrNameLst>
                                          <p:attrName>ppt_y</p:attrName>
                                        </p:attrNameLst>
                                      </p:cBhvr>
                                      <p:tavLst>
                                        <p:tav tm="0">
                                          <p:val>
                                            <p:strVal val="ppt_y"/>
                                          </p:val>
                                        </p:tav>
                                        <p:tav tm="100000">
                                          <p:val>
                                            <p:strVal val="ppt_y"/>
                                          </p:val>
                                        </p:tav>
                                      </p:tavLst>
                                    </p:anim>
                                    <p:set>
                                      <p:cBhvr>
                                        <p:cTn id="84" dur="1" fill="hold">
                                          <p:stCondLst>
                                            <p:cond delay="1999"/>
                                          </p:stCondLst>
                                        </p:cTn>
                                        <p:tgtEl>
                                          <p:spTgt spid="7"/>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2000"/>
                                        <p:tgtEl>
                                          <p:spTgt spid="9"/>
                                        </p:tgtEl>
                                        <p:attrNameLst>
                                          <p:attrName>ppt_x</p:attrName>
                                        </p:attrNameLst>
                                      </p:cBhvr>
                                      <p:tavLst>
                                        <p:tav tm="0">
                                          <p:val>
                                            <p:strVal val="ppt_x"/>
                                          </p:val>
                                        </p:tav>
                                        <p:tav tm="100000">
                                          <p:val>
                                            <p:strVal val="0-ppt_w/2"/>
                                          </p:val>
                                        </p:tav>
                                      </p:tavLst>
                                    </p:anim>
                                    <p:anim calcmode="lin" valueType="num">
                                      <p:cBhvr additive="base">
                                        <p:cTn id="87" dur="2000"/>
                                        <p:tgtEl>
                                          <p:spTgt spid="9"/>
                                        </p:tgtEl>
                                        <p:attrNameLst>
                                          <p:attrName>ppt_y</p:attrName>
                                        </p:attrNameLst>
                                      </p:cBhvr>
                                      <p:tavLst>
                                        <p:tav tm="0">
                                          <p:val>
                                            <p:strVal val="ppt_y"/>
                                          </p:val>
                                        </p:tav>
                                        <p:tav tm="100000">
                                          <p:val>
                                            <p:strVal val="ppt_y"/>
                                          </p:val>
                                        </p:tav>
                                      </p:tavLst>
                                    </p:anim>
                                    <p:set>
                                      <p:cBhvr>
                                        <p:cTn id="88" dur="1" fill="hold">
                                          <p:stCondLst>
                                            <p:cond delay="1999"/>
                                          </p:stCondLst>
                                        </p:cTn>
                                        <p:tgtEl>
                                          <p:spTgt spid="9"/>
                                        </p:tgtEl>
                                        <p:attrNameLst>
                                          <p:attrName>style.visibility</p:attrName>
                                        </p:attrNameLst>
                                      </p:cBhvr>
                                      <p:to>
                                        <p:strVal val="hidden"/>
                                      </p:to>
                                    </p:set>
                                  </p:childTnLst>
                                </p:cTn>
                              </p:par>
                              <p:par>
                                <p:cTn id="89" presetID="8" presetClass="emph" presetSubtype="0" fill="hold" nodeType="withEffect">
                                  <p:stCondLst>
                                    <p:cond delay="0"/>
                                  </p:stCondLst>
                                  <p:childTnLst>
                                    <p:animRot by="21600000">
                                      <p:cBhvr>
                                        <p:cTn id="90" dur="2000" fill="hold"/>
                                        <p:tgtEl>
                                          <p:spTgt spid="3"/>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5"/>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9"/>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0"/>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4/3*#ppt_w"/>
                                          </p:val>
                                        </p:tav>
                                        <p:tav tm="100000">
                                          <p:val>
                                            <p:strVal val="#ppt_w"/>
                                          </p:val>
                                        </p:tav>
                                      </p:tavLst>
                                    </p:anim>
                                    <p:anim calcmode="lin" valueType="num">
                                      <p:cBhvr>
                                        <p:cTn id="108" dur="2000" fill="hold"/>
                                        <p:tgtEl>
                                          <p:spTgt spid="2"/>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arn(outVertical)">
                                      <p:cBhvr>
                                        <p:cTn id="111" dur="2000"/>
                                        <p:tgtEl>
                                          <p:spTgt spid="2"/>
                                        </p:tgtEl>
                                      </p:cBhvr>
                                    </p:animEffect>
                                  </p:childTnLst>
                                </p:cTn>
                              </p:par>
                            </p:childTnLst>
                          </p:cTn>
                        </p:par>
                        <p:par>
                          <p:cTn id="112" fill="hold">
                            <p:stCondLst>
                              <p:cond delay="4000"/>
                            </p:stCondLst>
                            <p:childTnLst>
                              <p:par>
                                <p:cTn id="113" presetID="31" presetClass="entr" presetSubtype="0" fill="hold" nodeType="afterEffect">
                                  <p:stCondLst>
                                    <p:cond delay="0"/>
                                  </p:stCondLst>
                                  <p:iterate type="lt">
                                    <p:tmPct val="5000"/>
                                  </p:iterate>
                                  <p:childTnLst>
                                    <p:set>
                                      <p:cBhvr>
                                        <p:cTn id="114" dur="1" fill="hold">
                                          <p:stCondLst>
                                            <p:cond delay="0"/>
                                          </p:stCondLst>
                                        </p:cTn>
                                        <p:tgtEl>
                                          <p:spTgt spid="58386"/>
                                        </p:tgtEl>
                                        <p:attrNameLst>
                                          <p:attrName>style.visibility</p:attrName>
                                        </p:attrNameLst>
                                      </p:cBhvr>
                                      <p:to>
                                        <p:strVal val="visible"/>
                                      </p:to>
                                    </p:set>
                                    <p:anim calcmode="lin" valueType="num">
                                      <p:cBhvr>
                                        <p:cTn id="115" dur="2000" fill="hold"/>
                                        <p:tgtEl>
                                          <p:spTgt spid="58386"/>
                                        </p:tgtEl>
                                        <p:attrNameLst>
                                          <p:attrName>ppt_w</p:attrName>
                                        </p:attrNameLst>
                                      </p:cBhvr>
                                      <p:tavLst>
                                        <p:tav tm="0">
                                          <p:val>
                                            <p:fltVal val="0"/>
                                          </p:val>
                                        </p:tav>
                                        <p:tav tm="100000">
                                          <p:val>
                                            <p:strVal val="#ppt_w"/>
                                          </p:val>
                                        </p:tav>
                                      </p:tavLst>
                                    </p:anim>
                                    <p:anim calcmode="lin" valueType="num">
                                      <p:cBhvr>
                                        <p:cTn id="116" dur="2000" fill="hold"/>
                                        <p:tgtEl>
                                          <p:spTgt spid="58386"/>
                                        </p:tgtEl>
                                        <p:attrNameLst>
                                          <p:attrName>ppt_h</p:attrName>
                                        </p:attrNameLst>
                                      </p:cBhvr>
                                      <p:tavLst>
                                        <p:tav tm="0">
                                          <p:val>
                                            <p:fltVal val="0"/>
                                          </p:val>
                                        </p:tav>
                                        <p:tav tm="100000">
                                          <p:val>
                                            <p:strVal val="#ppt_h"/>
                                          </p:val>
                                        </p:tav>
                                      </p:tavLst>
                                    </p:anim>
                                    <p:anim calcmode="lin" valueType="num">
                                      <p:cBhvr>
                                        <p:cTn id="117" dur="2000" fill="hold"/>
                                        <p:tgtEl>
                                          <p:spTgt spid="58386"/>
                                        </p:tgtEl>
                                        <p:attrNameLst>
                                          <p:attrName>style.rotation</p:attrName>
                                        </p:attrNameLst>
                                      </p:cBhvr>
                                      <p:tavLst>
                                        <p:tav tm="0">
                                          <p:val>
                                            <p:fltVal val="90"/>
                                          </p:val>
                                        </p:tav>
                                        <p:tav tm="100000">
                                          <p:val>
                                            <p:fltVal val="0"/>
                                          </p:val>
                                        </p:tav>
                                      </p:tavLst>
                                    </p:anim>
                                    <p:animEffect transition="in" filter="fade">
                                      <p:cBhvr>
                                        <p:cTn id="118" dur="2000"/>
                                        <p:tgtEl>
                                          <p:spTgt spid="58386"/>
                                        </p:tgtEl>
                                      </p:cBhvr>
                                    </p:animEffect>
                                  </p:childTnLst>
                                </p:cTn>
                              </p:par>
                            </p:childTnLst>
                          </p:cTn>
                        </p:par>
                        <p:par>
                          <p:cTn id="119" fill="hold">
                            <p:stCondLst>
                              <p:cond delay="6000"/>
                            </p:stCondLst>
                            <p:childTnLst>
                              <p:par>
                                <p:cTn id="120" presetID="31" presetClass="entr" presetSubtype="0" fill="hold" nodeType="afterEffect">
                                  <p:stCondLst>
                                    <p:cond delay="0"/>
                                  </p:stCondLst>
                                  <p:iterate type="lt">
                                    <p:tmPct val="5000"/>
                                  </p:iterate>
                                  <p:childTnLst>
                                    <p:set>
                                      <p:cBhvr>
                                        <p:cTn id="121" dur="1" fill="hold">
                                          <p:stCondLst>
                                            <p:cond delay="0"/>
                                          </p:stCondLst>
                                        </p:cTn>
                                        <p:tgtEl>
                                          <p:spTgt spid="58388"/>
                                        </p:tgtEl>
                                        <p:attrNameLst>
                                          <p:attrName>style.visibility</p:attrName>
                                        </p:attrNameLst>
                                      </p:cBhvr>
                                      <p:to>
                                        <p:strVal val="visible"/>
                                      </p:to>
                                    </p:set>
                                    <p:anim calcmode="lin" valueType="num">
                                      <p:cBhvr>
                                        <p:cTn id="122" dur="2000" fill="hold"/>
                                        <p:tgtEl>
                                          <p:spTgt spid="58388"/>
                                        </p:tgtEl>
                                        <p:attrNameLst>
                                          <p:attrName>ppt_w</p:attrName>
                                        </p:attrNameLst>
                                      </p:cBhvr>
                                      <p:tavLst>
                                        <p:tav tm="0">
                                          <p:val>
                                            <p:fltVal val="0"/>
                                          </p:val>
                                        </p:tav>
                                        <p:tav tm="100000">
                                          <p:val>
                                            <p:strVal val="#ppt_w"/>
                                          </p:val>
                                        </p:tav>
                                      </p:tavLst>
                                    </p:anim>
                                    <p:anim calcmode="lin" valueType="num">
                                      <p:cBhvr>
                                        <p:cTn id="123" dur="2000" fill="hold"/>
                                        <p:tgtEl>
                                          <p:spTgt spid="58388"/>
                                        </p:tgtEl>
                                        <p:attrNameLst>
                                          <p:attrName>ppt_h</p:attrName>
                                        </p:attrNameLst>
                                      </p:cBhvr>
                                      <p:tavLst>
                                        <p:tav tm="0">
                                          <p:val>
                                            <p:fltVal val="0"/>
                                          </p:val>
                                        </p:tav>
                                        <p:tav tm="100000">
                                          <p:val>
                                            <p:strVal val="#ppt_h"/>
                                          </p:val>
                                        </p:tav>
                                      </p:tavLst>
                                    </p:anim>
                                    <p:anim calcmode="lin" valueType="num">
                                      <p:cBhvr>
                                        <p:cTn id="124" dur="2000" fill="hold"/>
                                        <p:tgtEl>
                                          <p:spTgt spid="58388"/>
                                        </p:tgtEl>
                                        <p:attrNameLst>
                                          <p:attrName>style.rotation</p:attrName>
                                        </p:attrNameLst>
                                      </p:cBhvr>
                                      <p:tavLst>
                                        <p:tav tm="0">
                                          <p:val>
                                            <p:fltVal val="90"/>
                                          </p:val>
                                        </p:tav>
                                        <p:tav tm="100000">
                                          <p:val>
                                            <p:fltVal val="0"/>
                                          </p:val>
                                        </p:tav>
                                      </p:tavLst>
                                    </p:anim>
                                    <p:animEffect transition="in" filter="fade">
                                      <p:cBhvr>
                                        <p:cTn id="125" dur="2000"/>
                                        <p:tgtEl>
                                          <p:spTgt spid="58388"/>
                                        </p:tgtEl>
                                      </p:cBhvr>
                                    </p:animEffect>
                                  </p:childTnLst>
                                </p:cTn>
                              </p:par>
                            </p:childTnLst>
                          </p:cTn>
                        </p:par>
                        <p:par>
                          <p:cTn id="126" fill="hold">
                            <p:stCondLst>
                              <p:cond delay="8000"/>
                            </p:stCondLst>
                            <p:childTnLst>
                              <p:par>
                                <p:cTn id="127" presetID="31" presetClass="entr" presetSubtype="0" fill="hold" nodeType="afterEffect">
                                  <p:stCondLst>
                                    <p:cond delay="0"/>
                                  </p:stCondLst>
                                  <p:iterate type="lt">
                                    <p:tmPct val="5000"/>
                                  </p:iterate>
                                  <p:childTnLst>
                                    <p:set>
                                      <p:cBhvr>
                                        <p:cTn id="128" dur="1" fill="hold">
                                          <p:stCondLst>
                                            <p:cond delay="0"/>
                                          </p:stCondLst>
                                        </p:cTn>
                                        <p:tgtEl>
                                          <p:spTgt spid="58408"/>
                                        </p:tgtEl>
                                        <p:attrNameLst>
                                          <p:attrName>style.visibility</p:attrName>
                                        </p:attrNameLst>
                                      </p:cBhvr>
                                      <p:to>
                                        <p:strVal val="visible"/>
                                      </p:to>
                                    </p:set>
                                    <p:anim calcmode="lin" valueType="num">
                                      <p:cBhvr>
                                        <p:cTn id="129" dur="2000" fill="hold"/>
                                        <p:tgtEl>
                                          <p:spTgt spid="58408"/>
                                        </p:tgtEl>
                                        <p:attrNameLst>
                                          <p:attrName>ppt_w</p:attrName>
                                        </p:attrNameLst>
                                      </p:cBhvr>
                                      <p:tavLst>
                                        <p:tav tm="0">
                                          <p:val>
                                            <p:fltVal val="0"/>
                                          </p:val>
                                        </p:tav>
                                        <p:tav tm="100000">
                                          <p:val>
                                            <p:strVal val="#ppt_w"/>
                                          </p:val>
                                        </p:tav>
                                      </p:tavLst>
                                    </p:anim>
                                    <p:anim calcmode="lin" valueType="num">
                                      <p:cBhvr>
                                        <p:cTn id="130" dur="2000" fill="hold"/>
                                        <p:tgtEl>
                                          <p:spTgt spid="58408"/>
                                        </p:tgtEl>
                                        <p:attrNameLst>
                                          <p:attrName>ppt_h</p:attrName>
                                        </p:attrNameLst>
                                      </p:cBhvr>
                                      <p:tavLst>
                                        <p:tav tm="0">
                                          <p:val>
                                            <p:fltVal val="0"/>
                                          </p:val>
                                        </p:tav>
                                        <p:tav tm="100000">
                                          <p:val>
                                            <p:strVal val="#ppt_h"/>
                                          </p:val>
                                        </p:tav>
                                      </p:tavLst>
                                    </p:anim>
                                    <p:anim calcmode="lin" valueType="num">
                                      <p:cBhvr>
                                        <p:cTn id="131" dur="2000" fill="hold"/>
                                        <p:tgtEl>
                                          <p:spTgt spid="58408"/>
                                        </p:tgtEl>
                                        <p:attrNameLst>
                                          <p:attrName>style.rotation</p:attrName>
                                        </p:attrNameLst>
                                      </p:cBhvr>
                                      <p:tavLst>
                                        <p:tav tm="0">
                                          <p:val>
                                            <p:fltVal val="90"/>
                                          </p:val>
                                        </p:tav>
                                        <p:tav tm="100000">
                                          <p:val>
                                            <p:fltVal val="0"/>
                                          </p:val>
                                        </p:tav>
                                      </p:tavLst>
                                    </p:anim>
                                    <p:animEffect transition="in" filter="fade">
                                      <p:cBhvr>
                                        <p:cTn id="132" dur="2000"/>
                                        <p:tgtEl>
                                          <p:spTgt spid="584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rgbClr val="00B050">
                <a:shade val="67500"/>
                <a:satMod val="115000"/>
              </a:srgbClr>
            </a:gs>
            <a:gs pos="100000">
              <a:srgbClr val="00B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99c0c86778aecd42826bd2462698fae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0" y="714362"/>
            <a:ext cx="1287810" cy="1733279"/>
          </a:xfrm>
          <a:prstGeom prst="rect">
            <a:avLst/>
          </a:prstGeom>
        </p:spPr>
      </p:pic>
      <p:pic>
        <p:nvPicPr>
          <p:cNvPr id="5" name="4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rot="10800000">
            <a:off x="0" y="2428874"/>
            <a:ext cx="1287810" cy="1733279"/>
          </a:xfrm>
          <a:prstGeom prst="rect">
            <a:avLst/>
          </a:prstGeom>
        </p:spPr>
      </p:pic>
      <p:pic>
        <p:nvPicPr>
          <p:cNvPr id="6" name="5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1285852" y="714362"/>
            <a:ext cx="1287810" cy="1733279"/>
          </a:xfrm>
          <a:prstGeom prst="rect">
            <a:avLst/>
          </a:prstGeom>
        </p:spPr>
      </p:pic>
      <p:pic>
        <p:nvPicPr>
          <p:cNvPr id="7" name="6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rot="10800000">
            <a:off x="1285852" y="2428874"/>
            <a:ext cx="1287810" cy="1733279"/>
          </a:xfrm>
          <a:prstGeom prst="rect">
            <a:avLst/>
          </a:prstGeom>
        </p:spPr>
      </p:pic>
      <p:pic>
        <p:nvPicPr>
          <p:cNvPr id="8" name="7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2500330" y="714362"/>
            <a:ext cx="1287810" cy="1733279"/>
          </a:xfrm>
          <a:prstGeom prst="rect">
            <a:avLst/>
          </a:prstGeom>
        </p:spPr>
      </p:pic>
      <p:pic>
        <p:nvPicPr>
          <p:cNvPr id="9" name="8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rot="10800000">
            <a:off x="2500330" y="2428874"/>
            <a:ext cx="1287810" cy="1733279"/>
          </a:xfrm>
          <a:prstGeom prst="rect">
            <a:avLst/>
          </a:prstGeom>
        </p:spPr>
      </p:pic>
      <p:pic>
        <p:nvPicPr>
          <p:cNvPr id="10" name="9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3786182" y="714362"/>
            <a:ext cx="1287810" cy="1733279"/>
          </a:xfrm>
          <a:prstGeom prst="rect">
            <a:avLst/>
          </a:prstGeom>
        </p:spPr>
      </p:pic>
      <p:pic>
        <p:nvPicPr>
          <p:cNvPr id="11" name="10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rot="10800000">
            <a:off x="3786182" y="2428874"/>
            <a:ext cx="1287810" cy="1733279"/>
          </a:xfrm>
          <a:prstGeom prst="rect">
            <a:avLst/>
          </a:prstGeom>
        </p:spPr>
      </p:pic>
      <p:pic>
        <p:nvPicPr>
          <p:cNvPr id="12" name="11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5072098" y="714362"/>
            <a:ext cx="1287810" cy="1733279"/>
          </a:xfrm>
          <a:prstGeom prst="rect">
            <a:avLst/>
          </a:prstGeom>
        </p:spPr>
      </p:pic>
      <p:pic>
        <p:nvPicPr>
          <p:cNvPr id="13" name="12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rot="10800000">
            <a:off x="5072098" y="2428874"/>
            <a:ext cx="1287810" cy="1733279"/>
          </a:xfrm>
          <a:prstGeom prst="rect">
            <a:avLst/>
          </a:prstGeom>
        </p:spPr>
      </p:pic>
      <p:pic>
        <p:nvPicPr>
          <p:cNvPr id="14" name="13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6357950" y="714362"/>
            <a:ext cx="1287810" cy="1733279"/>
          </a:xfrm>
          <a:prstGeom prst="rect">
            <a:avLst/>
          </a:prstGeom>
        </p:spPr>
      </p:pic>
      <p:pic>
        <p:nvPicPr>
          <p:cNvPr id="15" name="14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rot="10800000">
            <a:off x="6357950" y="2428874"/>
            <a:ext cx="1287810" cy="1733279"/>
          </a:xfrm>
          <a:prstGeom prst="rect">
            <a:avLst/>
          </a:prstGeom>
        </p:spPr>
      </p:pic>
      <p:pic>
        <p:nvPicPr>
          <p:cNvPr id="16" name="15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7572428" y="714362"/>
            <a:ext cx="1287810" cy="1733279"/>
          </a:xfrm>
          <a:prstGeom prst="rect">
            <a:avLst/>
          </a:prstGeom>
        </p:spPr>
      </p:pic>
      <p:pic>
        <p:nvPicPr>
          <p:cNvPr id="17" name="16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rot="10800000">
            <a:off x="7572428" y="2428874"/>
            <a:ext cx="1287810" cy="1733279"/>
          </a:xfrm>
          <a:prstGeom prst="rect">
            <a:avLst/>
          </a:prstGeom>
        </p:spPr>
      </p:pic>
      <p:sp>
        <p:nvSpPr>
          <p:cNvPr id="18" name="17 Rectángulo"/>
          <p:cNvSpPr/>
          <p:nvPr/>
        </p:nvSpPr>
        <p:spPr>
          <a:xfrm>
            <a:off x="-285784" y="-214332"/>
            <a:ext cx="9644130" cy="564360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1+#ppt_w/2"/>
                                          </p:val>
                                        </p:tav>
                                        <p:tav tm="100000">
                                          <p:val>
                                            <p:strVal val="#ppt_x"/>
                                          </p:val>
                                        </p:tav>
                                      </p:tavLst>
                                    </p:anim>
                                    <p:anim calcmode="lin" valueType="num">
                                      <p:cBhvr additive="base">
                                        <p:cTn id="11" dur="2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1+#ppt_w/2"/>
                                          </p:val>
                                        </p:tav>
                                        <p:tav tm="100000">
                                          <p:val>
                                            <p:strVal val="#ppt_x"/>
                                          </p:val>
                                        </p:tav>
                                      </p:tavLst>
                                    </p:anim>
                                    <p:anim calcmode="lin" valueType="num">
                                      <p:cBhvr additive="base">
                                        <p:cTn id="19" dur="2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1+#ppt_w/2"/>
                                          </p:val>
                                        </p:tav>
                                        <p:tav tm="100000">
                                          <p:val>
                                            <p:strVal val="#ppt_x"/>
                                          </p:val>
                                        </p:tav>
                                      </p:tavLst>
                                    </p:anim>
                                    <p:anim calcmode="lin" valueType="num">
                                      <p:cBhvr additive="base">
                                        <p:cTn id="23" dur="2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2000" fill="hold"/>
                                        <p:tgtEl>
                                          <p:spTgt spid="12"/>
                                        </p:tgtEl>
                                        <p:attrNameLst>
                                          <p:attrName>ppt_x</p:attrName>
                                        </p:attrNameLst>
                                      </p:cBhvr>
                                      <p:tavLst>
                                        <p:tav tm="0">
                                          <p:val>
                                            <p:strVal val="1+#ppt_w/2"/>
                                          </p:val>
                                        </p:tav>
                                        <p:tav tm="100000">
                                          <p:val>
                                            <p:strVal val="#ppt_x"/>
                                          </p:val>
                                        </p:tav>
                                      </p:tavLst>
                                    </p:anim>
                                    <p:anim calcmode="lin" valueType="num">
                                      <p:cBhvr additive="base">
                                        <p:cTn id="27" dur="2000" fill="hold"/>
                                        <p:tgtEl>
                                          <p:spTgt spid="12"/>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2000" fill="hold"/>
                                        <p:tgtEl>
                                          <p:spTgt spid="14"/>
                                        </p:tgtEl>
                                        <p:attrNameLst>
                                          <p:attrName>ppt_x</p:attrName>
                                        </p:attrNameLst>
                                      </p:cBhvr>
                                      <p:tavLst>
                                        <p:tav tm="0">
                                          <p:val>
                                            <p:strVal val="1+#ppt_w/2"/>
                                          </p:val>
                                        </p:tav>
                                        <p:tav tm="100000">
                                          <p:val>
                                            <p:strVal val="#ppt_x"/>
                                          </p:val>
                                        </p:tav>
                                      </p:tavLst>
                                    </p:anim>
                                    <p:anim calcmode="lin" valueType="num">
                                      <p:cBhvr additive="base">
                                        <p:cTn id="31" dur="2000" fill="hold"/>
                                        <p:tgtEl>
                                          <p:spTgt spid="14"/>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2000" fill="hold"/>
                                        <p:tgtEl>
                                          <p:spTgt spid="16"/>
                                        </p:tgtEl>
                                        <p:attrNameLst>
                                          <p:attrName>ppt_x</p:attrName>
                                        </p:attrNameLst>
                                      </p:cBhvr>
                                      <p:tavLst>
                                        <p:tav tm="0">
                                          <p:val>
                                            <p:strVal val="1+#ppt_w/2"/>
                                          </p:val>
                                        </p:tav>
                                        <p:tav tm="100000">
                                          <p:val>
                                            <p:strVal val="#ppt_x"/>
                                          </p:val>
                                        </p:tav>
                                      </p:tavLst>
                                    </p:anim>
                                    <p:anim calcmode="lin" valueType="num">
                                      <p:cBhvr additive="base">
                                        <p:cTn id="35" dur="2000" fill="hold"/>
                                        <p:tgtEl>
                                          <p:spTgt spid="16"/>
                                        </p:tgtEl>
                                        <p:attrNameLst>
                                          <p:attrName>ppt_y</p:attrName>
                                        </p:attrNameLst>
                                      </p:cBhvr>
                                      <p:tavLst>
                                        <p:tav tm="0">
                                          <p:val>
                                            <p:strVal val="#ppt_y"/>
                                          </p:val>
                                        </p:tav>
                                        <p:tav tm="100000">
                                          <p:val>
                                            <p:strVal val="#ppt_y"/>
                                          </p:val>
                                        </p:tav>
                                      </p:tavLst>
                                    </p:anim>
                                  </p:childTnLst>
                                </p:cTn>
                              </p:par>
                              <p:par>
                                <p:cTn id="36" presetID="8" presetClass="emph" presetSubtype="0" fill="hold" nodeType="withEffect">
                                  <p:stCondLst>
                                    <p:cond delay="0"/>
                                  </p:stCondLst>
                                  <p:childTnLst>
                                    <p:animRot by="-21600000">
                                      <p:cBhvr>
                                        <p:cTn id="37" dur="2000" fill="hold"/>
                                        <p:tgtEl>
                                          <p:spTgt spid="4"/>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6"/>
                                        </p:tgtEl>
                                        <p:attrNameLst>
                                          <p:attrName>r</p:attrName>
                                        </p:attrNameLst>
                                      </p:cBhvr>
                                    </p:animRot>
                                  </p:childTnLst>
                                </p:cTn>
                              </p:par>
                              <p:par>
                                <p:cTn id="40" presetID="8" presetClass="emph" presetSubtype="0" fill="hold" nodeType="withEffect">
                                  <p:stCondLst>
                                    <p:cond delay="0"/>
                                  </p:stCondLst>
                                  <p:childTnLst>
                                    <p:animRot by="-21600000">
                                      <p:cBhvr>
                                        <p:cTn id="41" dur="2000" fill="hold"/>
                                        <p:tgtEl>
                                          <p:spTgt spid="8"/>
                                        </p:tgtEl>
                                        <p:attrNameLst>
                                          <p:attrName>r</p:attrName>
                                        </p:attrNameLst>
                                      </p:cBhvr>
                                    </p:animRot>
                                  </p:childTnLst>
                                </p:cTn>
                              </p:par>
                              <p:par>
                                <p:cTn id="42" presetID="8" presetClass="emph" presetSubtype="0" fill="hold" nodeType="withEffect">
                                  <p:stCondLst>
                                    <p:cond delay="0"/>
                                  </p:stCondLst>
                                  <p:childTnLst>
                                    <p:animRot by="-21600000">
                                      <p:cBhvr>
                                        <p:cTn id="43" dur="2000" fill="hold"/>
                                        <p:tgtEl>
                                          <p:spTgt spid="10"/>
                                        </p:tgtEl>
                                        <p:attrNameLst>
                                          <p:attrName>r</p:attrName>
                                        </p:attrNameLst>
                                      </p:cBhvr>
                                    </p:animRot>
                                  </p:childTnLst>
                                </p:cTn>
                              </p:par>
                              <p:par>
                                <p:cTn id="44" presetID="8" presetClass="emph" presetSubtype="0" fill="hold" nodeType="withEffect">
                                  <p:stCondLst>
                                    <p:cond delay="0"/>
                                  </p:stCondLst>
                                  <p:childTnLst>
                                    <p:animRot by="-21600000">
                                      <p:cBhvr>
                                        <p:cTn id="45" dur="2000" fill="hold"/>
                                        <p:tgtEl>
                                          <p:spTgt spid="12"/>
                                        </p:tgtEl>
                                        <p:attrNameLst>
                                          <p:attrName>r</p:attrName>
                                        </p:attrNameLst>
                                      </p:cBhvr>
                                    </p:animRot>
                                  </p:childTnLst>
                                </p:cTn>
                              </p:par>
                              <p:par>
                                <p:cTn id="46" presetID="8" presetClass="emph" presetSubtype="0" fill="hold" nodeType="withEffect">
                                  <p:stCondLst>
                                    <p:cond delay="0"/>
                                  </p:stCondLst>
                                  <p:childTnLst>
                                    <p:animRot by="-21600000">
                                      <p:cBhvr>
                                        <p:cTn id="47" dur="2000" fill="hold"/>
                                        <p:tgtEl>
                                          <p:spTgt spid="14"/>
                                        </p:tgtEl>
                                        <p:attrNameLst>
                                          <p:attrName>r</p:attrName>
                                        </p:attrNameLst>
                                      </p:cBhvr>
                                    </p:animRot>
                                  </p:childTnLst>
                                </p:cTn>
                              </p:par>
                              <p:par>
                                <p:cTn id="48" presetID="8" presetClass="emph" presetSubtype="0" fill="hold" nodeType="withEffect">
                                  <p:stCondLst>
                                    <p:cond delay="0"/>
                                  </p:stCondLst>
                                  <p:childTnLst>
                                    <p:animRot by="-21600000">
                                      <p:cBhvr>
                                        <p:cTn id="49" dur="2000" fill="hold"/>
                                        <p:tgtEl>
                                          <p:spTgt spid="16"/>
                                        </p:tgtEl>
                                        <p:attrNameLst>
                                          <p:attrName>r</p:attrName>
                                        </p:attrNameLst>
                                      </p:cBhvr>
                                    </p:animRot>
                                  </p:childTnLst>
                                </p:cTn>
                              </p:par>
                              <p:par>
                                <p:cTn id="50" presetID="2" presetClass="entr" presetSubtype="8" fill="hold"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2000" fill="hold"/>
                                        <p:tgtEl>
                                          <p:spTgt spid="5"/>
                                        </p:tgtEl>
                                        <p:attrNameLst>
                                          <p:attrName>ppt_x</p:attrName>
                                        </p:attrNameLst>
                                      </p:cBhvr>
                                      <p:tavLst>
                                        <p:tav tm="0">
                                          <p:val>
                                            <p:strVal val="0-#ppt_w/2"/>
                                          </p:val>
                                        </p:tav>
                                        <p:tav tm="100000">
                                          <p:val>
                                            <p:strVal val="#ppt_x"/>
                                          </p:val>
                                        </p:tav>
                                      </p:tavLst>
                                    </p:anim>
                                    <p:anim calcmode="lin" valueType="num">
                                      <p:cBhvr additive="base">
                                        <p:cTn id="53" dur="2000" fill="hold"/>
                                        <p:tgtEl>
                                          <p:spTgt spid="5"/>
                                        </p:tgtEl>
                                        <p:attrNameLst>
                                          <p:attrName>ppt_y</p:attrName>
                                        </p:attrNameLst>
                                      </p:cBhvr>
                                      <p:tavLst>
                                        <p:tav tm="0">
                                          <p:val>
                                            <p:strVal val="#ppt_y"/>
                                          </p:val>
                                        </p:tav>
                                        <p:tav tm="100000">
                                          <p:val>
                                            <p:strVal val="#ppt_y"/>
                                          </p:val>
                                        </p:tav>
                                      </p:tavLst>
                                    </p:anim>
                                  </p:childTnLst>
                                </p:cTn>
                              </p:par>
                              <p:par>
                                <p:cTn id="54" presetID="2" presetClass="entr" presetSubtype="8"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additive="base">
                                        <p:cTn id="56" dur="2000" fill="hold"/>
                                        <p:tgtEl>
                                          <p:spTgt spid="7"/>
                                        </p:tgtEl>
                                        <p:attrNameLst>
                                          <p:attrName>ppt_x</p:attrName>
                                        </p:attrNameLst>
                                      </p:cBhvr>
                                      <p:tavLst>
                                        <p:tav tm="0">
                                          <p:val>
                                            <p:strVal val="0-#ppt_w/2"/>
                                          </p:val>
                                        </p:tav>
                                        <p:tav tm="100000">
                                          <p:val>
                                            <p:strVal val="#ppt_x"/>
                                          </p:val>
                                        </p:tav>
                                      </p:tavLst>
                                    </p:anim>
                                    <p:anim calcmode="lin" valueType="num">
                                      <p:cBhvr additive="base">
                                        <p:cTn id="57" dur="2000" fill="hold"/>
                                        <p:tgtEl>
                                          <p:spTgt spid="7"/>
                                        </p:tgtEl>
                                        <p:attrNameLst>
                                          <p:attrName>ppt_y</p:attrName>
                                        </p:attrNameLst>
                                      </p:cBhvr>
                                      <p:tavLst>
                                        <p:tav tm="0">
                                          <p:val>
                                            <p:strVal val="#ppt_y"/>
                                          </p:val>
                                        </p:tav>
                                        <p:tav tm="100000">
                                          <p:val>
                                            <p:strVal val="#ppt_y"/>
                                          </p:val>
                                        </p:tav>
                                      </p:tavLst>
                                    </p:anim>
                                  </p:childTnLst>
                                </p:cTn>
                              </p:par>
                              <p:par>
                                <p:cTn id="58" presetID="2" presetClass="entr" presetSubtype="8" fill="hold" nodeType="withEffect">
                                  <p:stCondLst>
                                    <p:cond delay="0"/>
                                  </p:stCondLst>
                                  <p:childTnLst>
                                    <p:set>
                                      <p:cBhvr>
                                        <p:cTn id="59" dur="1" fill="hold">
                                          <p:stCondLst>
                                            <p:cond delay="0"/>
                                          </p:stCondLst>
                                        </p:cTn>
                                        <p:tgtEl>
                                          <p:spTgt spid="9"/>
                                        </p:tgtEl>
                                        <p:attrNameLst>
                                          <p:attrName>style.visibility</p:attrName>
                                        </p:attrNameLst>
                                      </p:cBhvr>
                                      <p:to>
                                        <p:strVal val="visible"/>
                                      </p:to>
                                    </p:set>
                                    <p:anim calcmode="lin" valueType="num">
                                      <p:cBhvr additive="base">
                                        <p:cTn id="60" dur="2000" fill="hold"/>
                                        <p:tgtEl>
                                          <p:spTgt spid="9"/>
                                        </p:tgtEl>
                                        <p:attrNameLst>
                                          <p:attrName>ppt_x</p:attrName>
                                        </p:attrNameLst>
                                      </p:cBhvr>
                                      <p:tavLst>
                                        <p:tav tm="0">
                                          <p:val>
                                            <p:strVal val="0-#ppt_w/2"/>
                                          </p:val>
                                        </p:tav>
                                        <p:tav tm="100000">
                                          <p:val>
                                            <p:strVal val="#ppt_x"/>
                                          </p:val>
                                        </p:tav>
                                      </p:tavLst>
                                    </p:anim>
                                    <p:anim calcmode="lin" valueType="num">
                                      <p:cBhvr additive="base">
                                        <p:cTn id="61" dur="2000" fill="hold"/>
                                        <p:tgtEl>
                                          <p:spTgt spid="9"/>
                                        </p:tgtEl>
                                        <p:attrNameLst>
                                          <p:attrName>ppt_y</p:attrName>
                                        </p:attrNameLst>
                                      </p:cBhvr>
                                      <p:tavLst>
                                        <p:tav tm="0">
                                          <p:val>
                                            <p:strVal val="#ppt_y"/>
                                          </p:val>
                                        </p:tav>
                                        <p:tav tm="100000">
                                          <p:val>
                                            <p:strVal val="#ppt_y"/>
                                          </p:val>
                                        </p:tav>
                                      </p:tavLst>
                                    </p:anim>
                                  </p:childTnLst>
                                </p:cTn>
                              </p:par>
                              <p:par>
                                <p:cTn id="62" presetID="2" presetClass="entr" presetSubtype="8" fill="hold" nodeType="with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additive="base">
                                        <p:cTn id="64" dur="2000" fill="hold"/>
                                        <p:tgtEl>
                                          <p:spTgt spid="11"/>
                                        </p:tgtEl>
                                        <p:attrNameLst>
                                          <p:attrName>ppt_x</p:attrName>
                                        </p:attrNameLst>
                                      </p:cBhvr>
                                      <p:tavLst>
                                        <p:tav tm="0">
                                          <p:val>
                                            <p:strVal val="0-#ppt_w/2"/>
                                          </p:val>
                                        </p:tav>
                                        <p:tav tm="100000">
                                          <p:val>
                                            <p:strVal val="#ppt_x"/>
                                          </p:val>
                                        </p:tav>
                                      </p:tavLst>
                                    </p:anim>
                                    <p:anim calcmode="lin" valueType="num">
                                      <p:cBhvr additive="base">
                                        <p:cTn id="65" dur="2000" fill="hold"/>
                                        <p:tgtEl>
                                          <p:spTgt spid="11"/>
                                        </p:tgtEl>
                                        <p:attrNameLst>
                                          <p:attrName>ppt_y</p:attrName>
                                        </p:attrNameLst>
                                      </p:cBhvr>
                                      <p:tavLst>
                                        <p:tav tm="0">
                                          <p:val>
                                            <p:strVal val="#ppt_y"/>
                                          </p:val>
                                        </p:tav>
                                        <p:tav tm="100000">
                                          <p:val>
                                            <p:strVal val="#ppt_y"/>
                                          </p:val>
                                        </p:tav>
                                      </p:tavLst>
                                    </p:anim>
                                  </p:childTnLst>
                                </p:cTn>
                              </p:par>
                              <p:par>
                                <p:cTn id="66" presetID="2" presetClass="entr" presetSubtype="8" fill="hold" nodeType="withEffect">
                                  <p:stCondLst>
                                    <p:cond delay="0"/>
                                  </p:stCondLst>
                                  <p:childTnLst>
                                    <p:set>
                                      <p:cBhvr>
                                        <p:cTn id="67" dur="1" fill="hold">
                                          <p:stCondLst>
                                            <p:cond delay="0"/>
                                          </p:stCondLst>
                                        </p:cTn>
                                        <p:tgtEl>
                                          <p:spTgt spid="13"/>
                                        </p:tgtEl>
                                        <p:attrNameLst>
                                          <p:attrName>style.visibility</p:attrName>
                                        </p:attrNameLst>
                                      </p:cBhvr>
                                      <p:to>
                                        <p:strVal val="visible"/>
                                      </p:to>
                                    </p:set>
                                    <p:anim calcmode="lin" valueType="num">
                                      <p:cBhvr additive="base">
                                        <p:cTn id="68" dur="2000" fill="hold"/>
                                        <p:tgtEl>
                                          <p:spTgt spid="13"/>
                                        </p:tgtEl>
                                        <p:attrNameLst>
                                          <p:attrName>ppt_x</p:attrName>
                                        </p:attrNameLst>
                                      </p:cBhvr>
                                      <p:tavLst>
                                        <p:tav tm="0">
                                          <p:val>
                                            <p:strVal val="0-#ppt_w/2"/>
                                          </p:val>
                                        </p:tav>
                                        <p:tav tm="100000">
                                          <p:val>
                                            <p:strVal val="#ppt_x"/>
                                          </p:val>
                                        </p:tav>
                                      </p:tavLst>
                                    </p:anim>
                                    <p:anim calcmode="lin" valueType="num">
                                      <p:cBhvr additive="base">
                                        <p:cTn id="69" dur="2000" fill="hold"/>
                                        <p:tgtEl>
                                          <p:spTgt spid="13"/>
                                        </p:tgtEl>
                                        <p:attrNameLst>
                                          <p:attrName>ppt_y</p:attrName>
                                        </p:attrNameLst>
                                      </p:cBhvr>
                                      <p:tavLst>
                                        <p:tav tm="0">
                                          <p:val>
                                            <p:strVal val="#ppt_y"/>
                                          </p:val>
                                        </p:tav>
                                        <p:tav tm="100000">
                                          <p:val>
                                            <p:strVal val="#ppt_y"/>
                                          </p:val>
                                        </p:tav>
                                      </p:tavLst>
                                    </p:anim>
                                  </p:childTnLst>
                                </p:cTn>
                              </p:par>
                              <p:par>
                                <p:cTn id="70" presetID="2" presetClass="entr" presetSubtype="8" fill="hold" nodeType="withEffect">
                                  <p:stCondLst>
                                    <p:cond delay="0"/>
                                  </p:stCondLst>
                                  <p:childTnLst>
                                    <p:set>
                                      <p:cBhvr>
                                        <p:cTn id="71" dur="1" fill="hold">
                                          <p:stCondLst>
                                            <p:cond delay="0"/>
                                          </p:stCondLst>
                                        </p:cTn>
                                        <p:tgtEl>
                                          <p:spTgt spid="15"/>
                                        </p:tgtEl>
                                        <p:attrNameLst>
                                          <p:attrName>style.visibility</p:attrName>
                                        </p:attrNameLst>
                                      </p:cBhvr>
                                      <p:to>
                                        <p:strVal val="visible"/>
                                      </p:to>
                                    </p:set>
                                    <p:anim calcmode="lin" valueType="num">
                                      <p:cBhvr additive="base">
                                        <p:cTn id="72" dur="2000" fill="hold"/>
                                        <p:tgtEl>
                                          <p:spTgt spid="15"/>
                                        </p:tgtEl>
                                        <p:attrNameLst>
                                          <p:attrName>ppt_x</p:attrName>
                                        </p:attrNameLst>
                                      </p:cBhvr>
                                      <p:tavLst>
                                        <p:tav tm="0">
                                          <p:val>
                                            <p:strVal val="0-#ppt_w/2"/>
                                          </p:val>
                                        </p:tav>
                                        <p:tav tm="100000">
                                          <p:val>
                                            <p:strVal val="#ppt_x"/>
                                          </p:val>
                                        </p:tav>
                                      </p:tavLst>
                                    </p:anim>
                                    <p:anim calcmode="lin" valueType="num">
                                      <p:cBhvr additive="base">
                                        <p:cTn id="73" dur="2000" fill="hold"/>
                                        <p:tgtEl>
                                          <p:spTgt spid="15"/>
                                        </p:tgtEl>
                                        <p:attrNameLst>
                                          <p:attrName>ppt_y</p:attrName>
                                        </p:attrNameLst>
                                      </p:cBhvr>
                                      <p:tavLst>
                                        <p:tav tm="0">
                                          <p:val>
                                            <p:strVal val="#ppt_y"/>
                                          </p:val>
                                        </p:tav>
                                        <p:tav tm="100000">
                                          <p:val>
                                            <p:strVal val="#ppt_y"/>
                                          </p:val>
                                        </p:tav>
                                      </p:tavLst>
                                    </p:anim>
                                  </p:childTnLst>
                                </p:cTn>
                              </p:par>
                              <p:par>
                                <p:cTn id="74" presetID="2" presetClass="entr" presetSubtype="8" fill="hold" nodeType="with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additive="base">
                                        <p:cTn id="76" dur="2000" fill="hold"/>
                                        <p:tgtEl>
                                          <p:spTgt spid="17"/>
                                        </p:tgtEl>
                                        <p:attrNameLst>
                                          <p:attrName>ppt_x</p:attrName>
                                        </p:attrNameLst>
                                      </p:cBhvr>
                                      <p:tavLst>
                                        <p:tav tm="0">
                                          <p:val>
                                            <p:strVal val="0-#ppt_w/2"/>
                                          </p:val>
                                        </p:tav>
                                        <p:tav tm="100000">
                                          <p:val>
                                            <p:strVal val="#ppt_x"/>
                                          </p:val>
                                        </p:tav>
                                      </p:tavLst>
                                    </p:anim>
                                    <p:anim calcmode="lin" valueType="num">
                                      <p:cBhvr additive="base">
                                        <p:cTn id="77" dur="2000" fill="hold"/>
                                        <p:tgtEl>
                                          <p:spTgt spid="17"/>
                                        </p:tgtEl>
                                        <p:attrNameLst>
                                          <p:attrName>ppt_y</p:attrName>
                                        </p:attrNameLst>
                                      </p:cBhvr>
                                      <p:tavLst>
                                        <p:tav tm="0">
                                          <p:val>
                                            <p:strVal val="#ppt_y"/>
                                          </p:val>
                                        </p:tav>
                                        <p:tav tm="100000">
                                          <p:val>
                                            <p:strVal val="#ppt_y"/>
                                          </p:val>
                                        </p:tav>
                                      </p:tavLst>
                                    </p:anim>
                                  </p:childTnLst>
                                </p:cTn>
                              </p:par>
                              <p:par>
                                <p:cTn id="78" presetID="8" presetClass="emph" presetSubtype="0" fill="hold" nodeType="withEffect">
                                  <p:stCondLst>
                                    <p:cond delay="0"/>
                                  </p:stCondLst>
                                  <p:childTnLst>
                                    <p:animRot by="21600000">
                                      <p:cBhvr>
                                        <p:cTn id="79" dur="2000" fill="hold"/>
                                        <p:tgtEl>
                                          <p:spTgt spid="5"/>
                                        </p:tgtEl>
                                        <p:attrNameLst>
                                          <p:attrName>r</p:attrName>
                                        </p:attrNameLst>
                                      </p:cBhvr>
                                    </p:animRot>
                                  </p:childTnLst>
                                </p:cTn>
                              </p:par>
                              <p:par>
                                <p:cTn id="80" presetID="8" presetClass="emph" presetSubtype="0" fill="hold" nodeType="withEffect">
                                  <p:stCondLst>
                                    <p:cond delay="0"/>
                                  </p:stCondLst>
                                  <p:childTnLst>
                                    <p:animRot by="21600000">
                                      <p:cBhvr>
                                        <p:cTn id="81" dur="2000" fill="hold"/>
                                        <p:tgtEl>
                                          <p:spTgt spid="7"/>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9"/>
                                        </p:tgtEl>
                                        <p:attrNameLst>
                                          <p:attrName>r</p:attrName>
                                        </p:attrNameLst>
                                      </p:cBhvr>
                                    </p:animRot>
                                  </p:childTnLst>
                                </p:cTn>
                              </p:par>
                              <p:par>
                                <p:cTn id="84" presetID="8" presetClass="emph" presetSubtype="0" fill="hold" nodeType="withEffect">
                                  <p:stCondLst>
                                    <p:cond delay="0"/>
                                  </p:stCondLst>
                                  <p:childTnLst>
                                    <p:animRot by="21600000">
                                      <p:cBhvr>
                                        <p:cTn id="85" dur="2000" fill="hold"/>
                                        <p:tgtEl>
                                          <p:spTgt spid="11"/>
                                        </p:tgtEl>
                                        <p:attrNameLst>
                                          <p:attrName>r</p:attrName>
                                        </p:attrNameLst>
                                      </p:cBhvr>
                                    </p:animRot>
                                  </p:childTnLst>
                                </p:cTn>
                              </p:par>
                              <p:par>
                                <p:cTn id="86" presetID="8" presetClass="emph" presetSubtype="0" fill="hold" nodeType="withEffect">
                                  <p:stCondLst>
                                    <p:cond delay="0"/>
                                  </p:stCondLst>
                                  <p:childTnLst>
                                    <p:animRot by="21600000">
                                      <p:cBhvr>
                                        <p:cTn id="87" dur="2000" fill="hold"/>
                                        <p:tgtEl>
                                          <p:spTgt spid="13"/>
                                        </p:tgtEl>
                                        <p:attrNameLst>
                                          <p:attrName>r</p:attrName>
                                        </p:attrNameLst>
                                      </p:cBhvr>
                                    </p:animRot>
                                  </p:childTnLst>
                                </p:cTn>
                              </p:par>
                              <p:par>
                                <p:cTn id="88" presetID="8" presetClass="emph" presetSubtype="0" fill="hold" nodeType="withEffect">
                                  <p:stCondLst>
                                    <p:cond delay="0"/>
                                  </p:stCondLst>
                                  <p:childTnLst>
                                    <p:animRot by="21600000">
                                      <p:cBhvr>
                                        <p:cTn id="89" dur="2000" fill="hold"/>
                                        <p:tgtEl>
                                          <p:spTgt spid="15"/>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17"/>
                                        </p:tgtEl>
                                        <p:attrNameLst>
                                          <p:attrName>r</p:attrName>
                                        </p:attrNameLst>
                                      </p:cBhvr>
                                    </p:animRot>
                                  </p:childTnLst>
                                </p:cTn>
                              </p:par>
                            </p:childTnLst>
                          </p:cTn>
                        </p:par>
                        <p:par>
                          <p:cTn id="92" fill="hold">
                            <p:stCondLst>
                              <p:cond delay="2000"/>
                            </p:stCondLst>
                            <p:childTnLst>
                              <p:par>
                                <p:cTn id="93" presetID="2" presetClass="exit" presetSubtype="4" fill="hold" nodeType="afterEffect">
                                  <p:stCondLst>
                                    <p:cond delay="0"/>
                                  </p:stCondLst>
                                  <p:childTnLst>
                                    <p:anim calcmode="lin" valueType="num">
                                      <p:cBhvr additive="base">
                                        <p:cTn id="94" dur="2000"/>
                                        <p:tgtEl>
                                          <p:spTgt spid="4"/>
                                        </p:tgtEl>
                                        <p:attrNameLst>
                                          <p:attrName>ppt_x</p:attrName>
                                        </p:attrNameLst>
                                      </p:cBhvr>
                                      <p:tavLst>
                                        <p:tav tm="0">
                                          <p:val>
                                            <p:strVal val="ppt_x"/>
                                          </p:val>
                                        </p:tav>
                                        <p:tav tm="100000">
                                          <p:val>
                                            <p:strVal val="ppt_x"/>
                                          </p:val>
                                        </p:tav>
                                      </p:tavLst>
                                    </p:anim>
                                    <p:anim calcmode="lin" valueType="num">
                                      <p:cBhvr additive="base">
                                        <p:cTn id="95" dur="2000"/>
                                        <p:tgtEl>
                                          <p:spTgt spid="4"/>
                                        </p:tgtEl>
                                        <p:attrNameLst>
                                          <p:attrName>ppt_y</p:attrName>
                                        </p:attrNameLst>
                                      </p:cBhvr>
                                      <p:tavLst>
                                        <p:tav tm="0">
                                          <p:val>
                                            <p:strVal val="ppt_y"/>
                                          </p:val>
                                        </p:tav>
                                        <p:tav tm="100000">
                                          <p:val>
                                            <p:strVal val="1+ppt_h/2"/>
                                          </p:val>
                                        </p:tav>
                                      </p:tavLst>
                                    </p:anim>
                                    <p:set>
                                      <p:cBhvr>
                                        <p:cTn id="96" dur="1" fill="hold">
                                          <p:stCondLst>
                                            <p:cond delay="1999"/>
                                          </p:stCondLst>
                                        </p:cTn>
                                        <p:tgtEl>
                                          <p:spTgt spid="4"/>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2000"/>
                                        <p:tgtEl>
                                          <p:spTgt spid="6"/>
                                        </p:tgtEl>
                                        <p:attrNameLst>
                                          <p:attrName>ppt_x</p:attrName>
                                        </p:attrNameLst>
                                      </p:cBhvr>
                                      <p:tavLst>
                                        <p:tav tm="0">
                                          <p:val>
                                            <p:strVal val="ppt_x"/>
                                          </p:val>
                                        </p:tav>
                                        <p:tav tm="100000">
                                          <p:val>
                                            <p:strVal val="ppt_x"/>
                                          </p:val>
                                        </p:tav>
                                      </p:tavLst>
                                    </p:anim>
                                    <p:anim calcmode="lin" valueType="num">
                                      <p:cBhvr additive="base">
                                        <p:cTn id="99" dur="2000"/>
                                        <p:tgtEl>
                                          <p:spTgt spid="6"/>
                                        </p:tgtEl>
                                        <p:attrNameLst>
                                          <p:attrName>ppt_y</p:attrName>
                                        </p:attrNameLst>
                                      </p:cBhvr>
                                      <p:tavLst>
                                        <p:tav tm="0">
                                          <p:val>
                                            <p:strVal val="ppt_y"/>
                                          </p:val>
                                        </p:tav>
                                        <p:tav tm="100000">
                                          <p:val>
                                            <p:strVal val="1+ppt_h/2"/>
                                          </p:val>
                                        </p:tav>
                                      </p:tavLst>
                                    </p:anim>
                                    <p:set>
                                      <p:cBhvr>
                                        <p:cTn id="100" dur="1" fill="hold">
                                          <p:stCondLst>
                                            <p:cond delay="1999"/>
                                          </p:stCondLst>
                                        </p:cTn>
                                        <p:tgtEl>
                                          <p:spTgt spid="6"/>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2000"/>
                                        <p:tgtEl>
                                          <p:spTgt spid="8"/>
                                        </p:tgtEl>
                                        <p:attrNameLst>
                                          <p:attrName>ppt_x</p:attrName>
                                        </p:attrNameLst>
                                      </p:cBhvr>
                                      <p:tavLst>
                                        <p:tav tm="0">
                                          <p:val>
                                            <p:strVal val="ppt_x"/>
                                          </p:val>
                                        </p:tav>
                                        <p:tav tm="100000">
                                          <p:val>
                                            <p:strVal val="ppt_x"/>
                                          </p:val>
                                        </p:tav>
                                      </p:tavLst>
                                    </p:anim>
                                    <p:anim calcmode="lin" valueType="num">
                                      <p:cBhvr additive="base">
                                        <p:cTn id="103" dur="2000"/>
                                        <p:tgtEl>
                                          <p:spTgt spid="8"/>
                                        </p:tgtEl>
                                        <p:attrNameLst>
                                          <p:attrName>ppt_y</p:attrName>
                                        </p:attrNameLst>
                                      </p:cBhvr>
                                      <p:tavLst>
                                        <p:tav tm="0">
                                          <p:val>
                                            <p:strVal val="ppt_y"/>
                                          </p:val>
                                        </p:tav>
                                        <p:tav tm="100000">
                                          <p:val>
                                            <p:strVal val="1+ppt_h/2"/>
                                          </p:val>
                                        </p:tav>
                                      </p:tavLst>
                                    </p:anim>
                                    <p:set>
                                      <p:cBhvr>
                                        <p:cTn id="104" dur="1" fill="hold">
                                          <p:stCondLst>
                                            <p:cond delay="1999"/>
                                          </p:stCondLst>
                                        </p:cTn>
                                        <p:tgtEl>
                                          <p:spTgt spid="8"/>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2000"/>
                                        <p:tgtEl>
                                          <p:spTgt spid="10"/>
                                        </p:tgtEl>
                                        <p:attrNameLst>
                                          <p:attrName>ppt_x</p:attrName>
                                        </p:attrNameLst>
                                      </p:cBhvr>
                                      <p:tavLst>
                                        <p:tav tm="0">
                                          <p:val>
                                            <p:strVal val="ppt_x"/>
                                          </p:val>
                                        </p:tav>
                                        <p:tav tm="100000">
                                          <p:val>
                                            <p:strVal val="ppt_x"/>
                                          </p:val>
                                        </p:tav>
                                      </p:tavLst>
                                    </p:anim>
                                    <p:anim calcmode="lin" valueType="num">
                                      <p:cBhvr additive="base">
                                        <p:cTn id="107" dur="2000"/>
                                        <p:tgtEl>
                                          <p:spTgt spid="10"/>
                                        </p:tgtEl>
                                        <p:attrNameLst>
                                          <p:attrName>ppt_y</p:attrName>
                                        </p:attrNameLst>
                                      </p:cBhvr>
                                      <p:tavLst>
                                        <p:tav tm="0">
                                          <p:val>
                                            <p:strVal val="ppt_y"/>
                                          </p:val>
                                        </p:tav>
                                        <p:tav tm="100000">
                                          <p:val>
                                            <p:strVal val="1+ppt_h/2"/>
                                          </p:val>
                                        </p:tav>
                                      </p:tavLst>
                                    </p:anim>
                                    <p:set>
                                      <p:cBhvr>
                                        <p:cTn id="108" dur="1" fill="hold">
                                          <p:stCondLst>
                                            <p:cond delay="1999"/>
                                          </p:stCondLst>
                                        </p:cTn>
                                        <p:tgtEl>
                                          <p:spTgt spid="10"/>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ppt_x"/>
                                          </p:val>
                                        </p:tav>
                                      </p:tavLst>
                                    </p:anim>
                                    <p:anim calcmode="lin" valueType="num">
                                      <p:cBhvr additive="base">
                                        <p:cTn id="111" dur="2000"/>
                                        <p:tgtEl>
                                          <p:spTgt spid="12"/>
                                        </p:tgtEl>
                                        <p:attrNameLst>
                                          <p:attrName>ppt_y</p:attrName>
                                        </p:attrNameLst>
                                      </p:cBhvr>
                                      <p:tavLst>
                                        <p:tav tm="0">
                                          <p:val>
                                            <p:strVal val="ppt_y"/>
                                          </p:val>
                                        </p:tav>
                                        <p:tav tm="100000">
                                          <p:val>
                                            <p:strVal val="1+ppt_h/2"/>
                                          </p:val>
                                        </p:tav>
                                      </p:tavLst>
                                    </p:anim>
                                    <p:set>
                                      <p:cBhvr>
                                        <p:cTn id="112" dur="1" fill="hold">
                                          <p:stCondLst>
                                            <p:cond delay="1999"/>
                                          </p:stCondLst>
                                        </p:cTn>
                                        <p:tgtEl>
                                          <p:spTgt spid="12"/>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2000"/>
                                        <p:tgtEl>
                                          <p:spTgt spid="14"/>
                                        </p:tgtEl>
                                        <p:attrNameLst>
                                          <p:attrName>ppt_x</p:attrName>
                                        </p:attrNameLst>
                                      </p:cBhvr>
                                      <p:tavLst>
                                        <p:tav tm="0">
                                          <p:val>
                                            <p:strVal val="ppt_x"/>
                                          </p:val>
                                        </p:tav>
                                        <p:tav tm="100000">
                                          <p:val>
                                            <p:strVal val="ppt_x"/>
                                          </p:val>
                                        </p:tav>
                                      </p:tavLst>
                                    </p:anim>
                                    <p:anim calcmode="lin" valueType="num">
                                      <p:cBhvr additive="base">
                                        <p:cTn id="115" dur="2000"/>
                                        <p:tgtEl>
                                          <p:spTgt spid="14"/>
                                        </p:tgtEl>
                                        <p:attrNameLst>
                                          <p:attrName>ppt_y</p:attrName>
                                        </p:attrNameLst>
                                      </p:cBhvr>
                                      <p:tavLst>
                                        <p:tav tm="0">
                                          <p:val>
                                            <p:strVal val="ppt_y"/>
                                          </p:val>
                                        </p:tav>
                                        <p:tav tm="100000">
                                          <p:val>
                                            <p:strVal val="1+ppt_h/2"/>
                                          </p:val>
                                        </p:tav>
                                      </p:tavLst>
                                    </p:anim>
                                    <p:set>
                                      <p:cBhvr>
                                        <p:cTn id="116" dur="1" fill="hold">
                                          <p:stCondLst>
                                            <p:cond delay="1999"/>
                                          </p:stCondLst>
                                        </p:cTn>
                                        <p:tgtEl>
                                          <p:spTgt spid="14"/>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2000"/>
                                        <p:tgtEl>
                                          <p:spTgt spid="16"/>
                                        </p:tgtEl>
                                        <p:attrNameLst>
                                          <p:attrName>ppt_x</p:attrName>
                                        </p:attrNameLst>
                                      </p:cBhvr>
                                      <p:tavLst>
                                        <p:tav tm="0">
                                          <p:val>
                                            <p:strVal val="ppt_x"/>
                                          </p:val>
                                        </p:tav>
                                        <p:tav tm="100000">
                                          <p:val>
                                            <p:strVal val="ppt_x"/>
                                          </p:val>
                                        </p:tav>
                                      </p:tavLst>
                                    </p:anim>
                                    <p:anim calcmode="lin" valueType="num">
                                      <p:cBhvr additive="base">
                                        <p:cTn id="119" dur="2000"/>
                                        <p:tgtEl>
                                          <p:spTgt spid="16"/>
                                        </p:tgtEl>
                                        <p:attrNameLst>
                                          <p:attrName>ppt_y</p:attrName>
                                        </p:attrNameLst>
                                      </p:cBhvr>
                                      <p:tavLst>
                                        <p:tav tm="0">
                                          <p:val>
                                            <p:strVal val="ppt_y"/>
                                          </p:val>
                                        </p:tav>
                                        <p:tav tm="100000">
                                          <p:val>
                                            <p:strVal val="1+ppt_h/2"/>
                                          </p:val>
                                        </p:tav>
                                      </p:tavLst>
                                    </p:anim>
                                    <p:set>
                                      <p:cBhvr>
                                        <p:cTn id="120" dur="1" fill="hold">
                                          <p:stCondLst>
                                            <p:cond delay="1999"/>
                                          </p:stCondLst>
                                        </p:cTn>
                                        <p:tgtEl>
                                          <p:spTgt spid="16"/>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2000" fill="hold"/>
                                        <p:tgtEl>
                                          <p:spTgt spid="4"/>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6"/>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8"/>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10"/>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12"/>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14"/>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6"/>
                                        </p:tgtEl>
                                        <p:attrNameLst>
                                          <p:attrName>r</p:attrName>
                                        </p:attrNameLst>
                                      </p:cBhvr>
                                    </p:animRot>
                                  </p:childTnLst>
                                </p:cTn>
                              </p:par>
                              <p:par>
                                <p:cTn id="135" presetID="2" presetClass="exit" presetSubtype="1" fill="hold" nodeType="withEffect">
                                  <p:stCondLst>
                                    <p:cond delay="0"/>
                                  </p:stCondLst>
                                  <p:childTnLst>
                                    <p:anim calcmode="lin" valueType="num">
                                      <p:cBhvr additive="base">
                                        <p:cTn id="136" dur="2000"/>
                                        <p:tgtEl>
                                          <p:spTgt spid="5"/>
                                        </p:tgtEl>
                                        <p:attrNameLst>
                                          <p:attrName>ppt_x</p:attrName>
                                        </p:attrNameLst>
                                      </p:cBhvr>
                                      <p:tavLst>
                                        <p:tav tm="0">
                                          <p:val>
                                            <p:strVal val="ppt_x"/>
                                          </p:val>
                                        </p:tav>
                                        <p:tav tm="100000">
                                          <p:val>
                                            <p:strVal val="ppt_x"/>
                                          </p:val>
                                        </p:tav>
                                      </p:tavLst>
                                    </p:anim>
                                    <p:anim calcmode="lin" valueType="num">
                                      <p:cBhvr additive="base">
                                        <p:cTn id="137" dur="2000"/>
                                        <p:tgtEl>
                                          <p:spTgt spid="5"/>
                                        </p:tgtEl>
                                        <p:attrNameLst>
                                          <p:attrName>ppt_y</p:attrName>
                                        </p:attrNameLst>
                                      </p:cBhvr>
                                      <p:tavLst>
                                        <p:tav tm="0">
                                          <p:val>
                                            <p:strVal val="ppt_y"/>
                                          </p:val>
                                        </p:tav>
                                        <p:tav tm="100000">
                                          <p:val>
                                            <p:strVal val="0-ppt_h/2"/>
                                          </p:val>
                                        </p:tav>
                                      </p:tavLst>
                                    </p:anim>
                                    <p:set>
                                      <p:cBhvr>
                                        <p:cTn id="138" dur="1" fill="hold">
                                          <p:stCondLst>
                                            <p:cond delay="1999"/>
                                          </p:stCondLst>
                                        </p:cTn>
                                        <p:tgtEl>
                                          <p:spTgt spid="5"/>
                                        </p:tgtEl>
                                        <p:attrNameLst>
                                          <p:attrName>style.visibility</p:attrName>
                                        </p:attrNameLst>
                                      </p:cBhvr>
                                      <p:to>
                                        <p:strVal val="hidden"/>
                                      </p:to>
                                    </p:set>
                                  </p:childTnLst>
                                </p:cTn>
                              </p:par>
                              <p:par>
                                <p:cTn id="139" presetID="2" presetClass="exit" presetSubtype="1" fill="hold" nodeType="withEffect">
                                  <p:stCondLst>
                                    <p:cond delay="0"/>
                                  </p:stCondLst>
                                  <p:childTnLst>
                                    <p:anim calcmode="lin" valueType="num">
                                      <p:cBhvr additive="base">
                                        <p:cTn id="140" dur="2000"/>
                                        <p:tgtEl>
                                          <p:spTgt spid="7"/>
                                        </p:tgtEl>
                                        <p:attrNameLst>
                                          <p:attrName>ppt_x</p:attrName>
                                        </p:attrNameLst>
                                      </p:cBhvr>
                                      <p:tavLst>
                                        <p:tav tm="0">
                                          <p:val>
                                            <p:strVal val="ppt_x"/>
                                          </p:val>
                                        </p:tav>
                                        <p:tav tm="100000">
                                          <p:val>
                                            <p:strVal val="ppt_x"/>
                                          </p:val>
                                        </p:tav>
                                      </p:tavLst>
                                    </p:anim>
                                    <p:anim calcmode="lin" valueType="num">
                                      <p:cBhvr additive="base">
                                        <p:cTn id="141" dur="2000"/>
                                        <p:tgtEl>
                                          <p:spTgt spid="7"/>
                                        </p:tgtEl>
                                        <p:attrNameLst>
                                          <p:attrName>ppt_y</p:attrName>
                                        </p:attrNameLst>
                                      </p:cBhvr>
                                      <p:tavLst>
                                        <p:tav tm="0">
                                          <p:val>
                                            <p:strVal val="ppt_y"/>
                                          </p:val>
                                        </p:tav>
                                        <p:tav tm="100000">
                                          <p:val>
                                            <p:strVal val="0-ppt_h/2"/>
                                          </p:val>
                                        </p:tav>
                                      </p:tavLst>
                                    </p:anim>
                                    <p:set>
                                      <p:cBhvr>
                                        <p:cTn id="142" dur="1" fill="hold">
                                          <p:stCondLst>
                                            <p:cond delay="1999"/>
                                          </p:stCondLst>
                                        </p:cTn>
                                        <p:tgtEl>
                                          <p:spTgt spid="7"/>
                                        </p:tgtEl>
                                        <p:attrNameLst>
                                          <p:attrName>style.visibility</p:attrName>
                                        </p:attrNameLst>
                                      </p:cBhvr>
                                      <p:to>
                                        <p:strVal val="hidden"/>
                                      </p:to>
                                    </p:set>
                                  </p:childTnLst>
                                </p:cTn>
                              </p:par>
                              <p:par>
                                <p:cTn id="143" presetID="2" presetClass="exit" presetSubtype="1" fill="hold" nodeType="withEffect">
                                  <p:stCondLst>
                                    <p:cond delay="0"/>
                                  </p:stCondLst>
                                  <p:childTnLst>
                                    <p:anim calcmode="lin" valueType="num">
                                      <p:cBhvr additive="base">
                                        <p:cTn id="144" dur="2000"/>
                                        <p:tgtEl>
                                          <p:spTgt spid="9"/>
                                        </p:tgtEl>
                                        <p:attrNameLst>
                                          <p:attrName>ppt_x</p:attrName>
                                        </p:attrNameLst>
                                      </p:cBhvr>
                                      <p:tavLst>
                                        <p:tav tm="0">
                                          <p:val>
                                            <p:strVal val="ppt_x"/>
                                          </p:val>
                                        </p:tav>
                                        <p:tav tm="100000">
                                          <p:val>
                                            <p:strVal val="ppt_x"/>
                                          </p:val>
                                        </p:tav>
                                      </p:tavLst>
                                    </p:anim>
                                    <p:anim calcmode="lin" valueType="num">
                                      <p:cBhvr additive="base">
                                        <p:cTn id="145" dur="2000"/>
                                        <p:tgtEl>
                                          <p:spTgt spid="9"/>
                                        </p:tgtEl>
                                        <p:attrNameLst>
                                          <p:attrName>ppt_y</p:attrName>
                                        </p:attrNameLst>
                                      </p:cBhvr>
                                      <p:tavLst>
                                        <p:tav tm="0">
                                          <p:val>
                                            <p:strVal val="ppt_y"/>
                                          </p:val>
                                        </p:tav>
                                        <p:tav tm="100000">
                                          <p:val>
                                            <p:strVal val="0-ppt_h/2"/>
                                          </p:val>
                                        </p:tav>
                                      </p:tavLst>
                                    </p:anim>
                                    <p:set>
                                      <p:cBhvr>
                                        <p:cTn id="146" dur="1" fill="hold">
                                          <p:stCondLst>
                                            <p:cond delay="1999"/>
                                          </p:stCondLst>
                                        </p:cTn>
                                        <p:tgtEl>
                                          <p:spTgt spid="9"/>
                                        </p:tgtEl>
                                        <p:attrNameLst>
                                          <p:attrName>style.visibility</p:attrName>
                                        </p:attrNameLst>
                                      </p:cBhvr>
                                      <p:to>
                                        <p:strVal val="hidden"/>
                                      </p:to>
                                    </p:set>
                                  </p:childTnLst>
                                </p:cTn>
                              </p:par>
                              <p:par>
                                <p:cTn id="147" presetID="2" presetClass="exit" presetSubtype="1" fill="hold" nodeType="withEffect">
                                  <p:stCondLst>
                                    <p:cond delay="0"/>
                                  </p:stCondLst>
                                  <p:childTnLst>
                                    <p:anim calcmode="lin" valueType="num">
                                      <p:cBhvr additive="base">
                                        <p:cTn id="148" dur="2000"/>
                                        <p:tgtEl>
                                          <p:spTgt spid="11"/>
                                        </p:tgtEl>
                                        <p:attrNameLst>
                                          <p:attrName>ppt_x</p:attrName>
                                        </p:attrNameLst>
                                      </p:cBhvr>
                                      <p:tavLst>
                                        <p:tav tm="0">
                                          <p:val>
                                            <p:strVal val="ppt_x"/>
                                          </p:val>
                                        </p:tav>
                                        <p:tav tm="100000">
                                          <p:val>
                                            <p:strVal val="ppt_x"/>
                                          </p:val>
                                        </p:tav>
                                      </p:tavLst>
                                    </p:anim>
                                    <p:anim calcmode="lin" valueType="num">
                                      <p:cBhvr additive="base">
                                        <p:cTn id="149" dur="2000"/>
                                        <p:tgtEl>
                                          <p:spTgt spid="11"/>
                                        </p:tgtEl>
                                        <p:attrNameLst>
                                          <p:attrName>ppt_y</p:attrName>
                                        </p:attrNameLst>
                                      </p:cBhvr>
                                      <p:tavLst>
                                        <p:tav tm="0">
                                          <p:val>
                                            <p:strVal val="ppt_y"/>
                                          </p:val>
                                        </p:tav>
                                        <p:tav tm="100000">
                                          <p:val>
                                            <p:strVal val="0-ppt_h/2"/>
                                          </p:val>
                                        </p:tav>
                                      </p:tavLst>
                                    </p:anim>
                                    <p:set>
                                      <p:cBhvr>
                                        <p:cTn id="150" dur="1" fill="hold">
                                          <p:stCondLst>
                                            <p:cond delay="1999"/>
                                          </p:stCondLst>
                                        </p:cTn>
                                        <p:tgtEl>
                                          <p:spTgt spid="11"/>
                                        </p:tgtEl>
                                        <p:attrNameLst>
                                          <p:attrName>style.visibility</p:attrName>
                                        </p:attrNameLst>
                                      </p:cBhvr>
                                      <p:to>
                                        <p:strVal val="hidden"/>
                                      </p:to>
                                    </p:set>
                                  </p:childTnLst>
                                </p:cTn>
                              </p:par>
                              <p:par>
                                <p:cTn id="151" presetID="2" presetClass="exit" presetSubtype="1" fill="hold" nodeType="withEffect">
                                  <p:stCondLst>
                                    <p:cond delay="0"/>
                                  </p:stCondLst>
                                  <p:childTnLst>
                                    <p:anim calcmode="lin" valueType="num">
                                      <p:cBhvr additive="base">
                                        <p:cTn id="152" dur="2000"/>
                                        <p:tgtEl>
                                          <p:spTgt spid="13"/>
                                        </p:tgtEl>
                                        <p:attrNameLst>
                                          <p:attrName>ppt_x</p:attrName>
                                        </p:attrNameLst>
                                      </p:cBhvr>
                                      <p:tavLst>
                                        <p:tav tm="0">
                                          <p:val>
                                            <p:strVal val="ppt_x"/>
                                          </p:val>
                                        </p:tav>
                                        <p:tav tm="100000">
                                          <p:val>
                                            <p:strVal val="ppt_x"/>
                                          </p:val>
                                        </p:tav>
                                      </p:tavLst>
                                    </p:anim>
                                    <p:anim calcmode="lin" valueType="num">
                                      <p:cBhvr additive="base">
                                        <p:cTn id="153" dur="2000"/>
                                        <p:tgtEl>
                                          <p:spTgt spid="13"/>
                                        </p:tgtEl>
                                        <p:attrNameLst>
                                          <p:attrName>ppt_y</p:attrName>
                                        </p:attrNameLst>
                                      </p:cBhvr>
                                      <p:tavLst>
                                        <p:tav tm="0">
                                          <p:val>
                                            <p:strVal val="ppt_y"/>
                                          </p:val>
                                        </p:tav>
                                        <p:tav tm="100000">
                                          <p:val>
                                            <p:strVal val="0-ppt_h/2"/>
                                          </p:val>
                                        </p:tav>
                                      </p:tavLst>
                                    </p:anim>
                                    <p:set>
                                      <p:cBhvr>
                                        <p:cTn id="154" dur="1" fill="hold">
                                          <p:stCondLst>
                                            <p:cond delay="1999"/>
                                          </p:stCondLst>
                                        </p:cTn>
                                        <p:tgtEl>
                                          <p:spTgt spid="13"/>
                                        </p:tgtEl>
                                        <p:attrNameLst>
                                          <p:attrName>style.visibility</p:attrName>
                                        </p:attrNameLst>
                                      </p:cBhvr>
                                      <p:to>
                                        <p:strVal val="hidden"/>
                                      </p:to>
                                    </p:set>
                                  </p:childTnLst>
                                </p:cTn>
                              </p:par>
                              <p:par>
                                <p:cTn id="155" presetID="2" presetClass="exit" presetSubtype="1" fill="hold" nodeType="withEffect">
                                  <p:stCondLst>
                                    <p:cond delay="0"/>
                                  </p:stCondLst>
                                  <p:childTnLst>
                                    <p:anim calcmode="lin" valueType="num">
                                      <p:cBhvr additive="base">
                                        <p:cTn id="156" dur="2000"/>
                                        <p:tgtEl>
                                          <p:spTgt spid="15"/>
                                        </p:tgtEl>
                                        <p:attrNameLst>
                                          <p:attrName>ppt_x</p:attrName>
                                        </p:attrNameLst>
                                      </p:cBhvr>
                                      <p:tavLst>
                                        <p:tav tm="0">
                                          <p:val>
                                            <p:strVal val="ppt_x"/>
                                          </p:val>
                                        </p:tav>
                                        <p:tav tm="100000">
                                          <p:val>
                                            <p:strVal val="ppt_x"/>
                                          </p:val>
                                        </p:tav>
                                      </p:tavLst>
                                    </p:anim>
                                    <p:anim calcmode="lin" valueType="num">
                                      <p:cBhvr additive="base">
                                        <p:cTn id="157" dur="2000"/>
                                        <p:tgtEl>
                                          <p:spTgt spid="15"/>
                                        </p:tgtEl>
                                        <p:attrNameLst>
                                          <p:attrName>ppt_y</p:attrName>
                                        </p:attrNameLst>
                                      </p:cBhvr>
                                      <p:tavLst>
                                        <p:tav tm="0">
                                          <p:val>
                                            <p:strVal val="ppt_y"/>
                                          </p:val>
                                        </p:tav>
                                        <p:tav tm="100000">
                                          <p:val>
                                            <p:strVal val="0-ppt_h/2"/>
                                          </p:val>
                                        </p:tav>
                                      </p:tavLst>
                                    </p:anim>
                                    <p:set>
                                      <p:cBhvr>
                                        <p:cTn id="158" dur="1" fill="hold">
                                          <p:stCondLst>
                                            <p:cond delay="1999"/>
                                          </p:stCondLst>
                                        </p:cTn>
                                        <p:tgtEl>
                                          <p:spTgt spid="15"/>
                                        </p:tgtEl>
                                        <p:attrNameLst>
                                          <p:attrName>style.visibility</p:attrName>
                                        </p:attrNameLst>
                                      </p:cBhvr>
                                      <p:to>
                                        <p:strVal val="hidden"/>
                                      </p:to>
                                    </p:set>
                                  </p:childTnLst>
                                </p:cTn>
                              </p:par>
                              <p:par>
                                <p:cTn id="159" presetID="2" presetClass="exit" presetSubtype="1" fill="hold" nodeType="withEffect">
                                  <p:stCondLst>
                                    <p:cond delay="0"/>
                                  </p:stCondLst>
                                  <p:childTnLst>
                                    <p:anim calcmode="lin" valueType="num">
                                      <p:cBhvr additive="base">
                                        <p:cTn id="160" dur="2000"/>
                                        <p:tgtEl>
                                          <p:spTgt spid="17"/>
                                        </p:tgtEl>
                                        <p:attrNameLst>
                                          <p:attrName>ppt_x</p:attrName>
                                        </p:attrNameLst>
                                      </p:cBhvr>
                                      <p:tavLst>
                                        <p:tav tm="0">
                                          <p:val>
                                            <p:strVal val="ppt_x"/>
                                          </p:val>
                                        </p:tav>
                                        <p:tav tm="100000">
                                          <p:val>
                                            <p:strVal val="ppt_x"/>
                                          </p:val>
                                        </p:tav>
                                      </p:tavLst>
                                    </p:anim>
                                    <p:anim calcmode="lin" valueType="num">
                                      <p:cBhvr additive="base">
                                        <p:cTn id="161" dur="2000"/>
                                        <p:tgtEl>
                                          <p:spTgt spid="17"/>
                                        </p:tgtEl>
                                        <p:attrNameLst>
                                          <p:attrName>ppt_y</p:attrName>
                                        </p:attrNameLst>
                                      </p:cBhvr>
                                      <p:tavLst>
                                        <p:tav tm="0">
                                          <p:val>
                                            <p:strVal val="ppt_y"/>
                                          </p:val>
                                        </p:tav>
                                        <p:tav tm="100000">
                                          <p:val>
                                            <p:strVal val="0-ppt_h/2"/>
                                          </p:val>
                                        </p:tav>
                                      </p:tavLst>
                                    </p:anim>
                                    <p:set>
                                      <p:cBhvr>
                                        <p:cTn id="162" dur="1" fill="hold">
                                          <p:stCondLst>
                                            <p:cond delay="1999"/>
                                          </p:stCondLst>
                                        </p:cTn>
                                        <p:tgtEl>
                                          <p:spTgt spid="17"/>
                                        </p:tgtEl>
                                        <p:attrNameLst>
                                          <p:attrName>style.visibility</p:attrName>
                                        </p:attrNameLst>
                                      </p:cBhvr>
                                      <p:to>
                                        <p:strVal val="hidden"/>
                                      </p:to>
                                    </p:set>
                                  </p:childTnLst>
                                </p:cTn>
                              </p:par>
                              <p:par>
                                <p:cTn id="163" presetID="8" presetClass="emph" presetSubtype="0" fill="hold" nodeType="withEffect">
                                  <p:stCondLst>
                                    <p:cond delay="0"/>
                                  </p:stCondLst>
                                  <p:childTnLst>
                                    <p:animRot by="21600000">
                                      <p:cBhvr>
                                        <p:cTn id="164" dur="2000" fill="hold"/>
                                        <p:tgtEl>
                                          <p:spTgt spid="5"/>
                                        </p:tgtEl>
                                        <p:attrNameLst>
                                          <p:attrName>r</p:attrName>
                                        </p:attrNameLst>
                                      </p:cBhvr>
                                    </p:animRot>
                                  </p:childTnLst>
                                </p:cTn>
                              </p:par>
                              <p:par>
                                <p:cTn id="165" presetID="8" presetClass="emph" presetSubtype="0" fill="hold" nodeType="withEffect">
                                  <p:stCondLst>
                                    <p:cond delay="0"/>
                                  </p:stCondLst>
                                  <p:childTnLst>
                                    <p:animRot by="21600000">
                                      <p:cBhvr>
                                        <p:cTn id="166" dur="2000" fill="hold"/>
                                        <p:tgtEl>
                                          <p:spTgt spid="7"/>
                                        </p:tgtEl>
                                        <p:attrNameLst>
                                          <p:attrName>r</p:attrName>
                                        </p:attrNameLst>
                                      </p:cBhvr>
                                    </p:animRot>
                                  </p:childTnLst>
                                </p:cTn>
                              </p:par>
                              <p:par>
                                <p:cTn id="167" presetID="8" presetClass="emph" presetSubtype="0" fill="hold" nodeType="withEffect">
                                  <p:stCondLst>
                                    <p:cond delay="0"/>
                                  </p:stCondLst>
                                  <p:childTnLst>
                                    <p:animRot by="21600000">
                                      <p:cBhvr>
                                        <p:cTn id="168" dur="2000" fill="hold"/>
                                        <p:tgtEl>
                                          <p:spTgt spid="9"/>
                                        </p:tgtEl>
                                        <p:attrNameLst>
                                          <p:attrName>r</p:attrName>
                                        </p:attrNameLst>
                                      </p:cBhvr>
                                    </p:animRot>
                                  </p:childTnLst>
                                </p:cTn>
                              </p:par>
                              <p:par>
                                <p:cTn id="169" presetID="8" presetClass="emph" presetSubtype="0" fill="hold" nodeType="withEffect">
                                  <p:stCondLst>
                                    <p:cond delay="0"/>
                                  </p:stCondLst>
                                  <p:childTnLst>
                                    <p:animRot by="21600000">
                                      <p:cBhvr>
                                        <p:cTn id="170" dur="2000" fill="hold"/>
                                        <p:tgtEl>
                                          <p:spTgt spid="11"/>
                                        </p:tgtEl>
                                        <p:attrNameLst>
                                          <p:attrName>r</p:attrName>
                                        </p:attrNameLst>
                                      </p:cBhvr>
                                    </p:animRot>
                                  </p:childTnLst>
                                </p:cTn>
                              </p:par>
                              <p:par>
                                <p:cTn id="171" presetID="8" presetClass="emph" presetSubtype="0" fill="hold" nodeType="withEffect">
                                  <p:stCondLst>
                                    <p:cond delay="0"/>
                                  </p:stCondLst>
                                  <p:childTnLst>
                                    <p:animRot by="21600000">
                                      <p:cBhvr>
                                        <p:cTn id="172" dur="2000" fill="hold"/>
                                        <p:tgtEl>
                                          <p:spTgt spid="13"/>
                                        </p:tgtEl>
                                        <p:attrNameLst>
                                          <p:attrName>r</p:attrName>
                                        </p:attrNameLst>
                                      </p:cBhvr>
                                    </p:animRot>
                                  </p:childTnLst>
                                </p:cTn>
                              </p:par>
                              <p:par>
                                <p:cTn id="173" presetID="8" presetClass="emph" presetSubtype="0" fill="hold" nodeType="withEffect">
                                  <p:stCondLst>
                                    <p:cond delay="0"/>
                                  </p:stCondLst>
                                  <p:childTnLst>
                                    <p:animRot by="21600000">
                                      <p:cBhvr>
                                        <p:cTn id="174" dur="2000" fill="hold"/>
                                        <p:tgtEl>
                                          <p:spTgt spid="15"/>
                                        </p:tgtEl>
                                        <p:attrNameLst>
                                          <p:attrName>r</p:attrName>
                                        </p:attrNameLst>
                                      </p:cBhvr>
                                    </p:animRot>
                                  </p:childTnLst>
                                </p:cTn>
                              </p:par>
                              <p:par>
                                <p:cTn id="175" presetID="8" presetClass="emph" presetSubtype="0" fill="hold" nodeType="withEffect">
                                  <p:stCondLst>
                                    <p:cond delay="0"/>
                                  </p:stCondLst>
                                  <p:childTnLst>
                                    <p:animRot by="21600000">
                                      <p:cBhvr>
                                        <p:cTn id="176" dur="2000" fill="hold"/>
                                        <p:tgtEl>
                                          <p:spTgt spid="17"/>
                                        </p:tgtEl>
                                        <p:attrNameLst>
                                          <p:attrName>r</p:attrName>
                                        </p:attrNameLst>
                                      </p:cBhvr>
                                    </p:animRot>
                                  </p:childTnLst>
                                </p:cTn>
                              </p:par>
                              <p:par>
                                <p:cTn id="177" presetID="23" presetClass="entr" presetSubtype="288" fill="hold" nodeType="withEffect">
                                  <p:stCondLst>
                                    <p:cond delay="0"/>
                                  </p:stCondLst>
                                  <p:childTnLst>
                                    <p:set>
                                      <p:cBhvr>
                                        <p:cTn id="178" dur="1" fill="hold">
                                          <p:stCondLst>
                                            <p:cond delay="0"/>
                                          </p:stCondLst>
                                        </p:cTn>
                                        <p:tgtEl>
                                          <p:spTgt spid="2"/>
                                        </p:tgtEl>
                                        <p:attrNameLst>
                                          <p:attrName>style.visibility</p:attrName>
                                        </p:attrNameLst>
                                      </p:cBhvr>
                                      <p:to>
                                        <p:strVal val="visible"/>
                                      </p:to>
                                    </p:set>
                                    <p:anim calcmode="lin" valueType="num">
                                      <p:cBhvr>
                                        <p:cTn id="179" dur="2000" fill="hold"/>
                                        <p:tgtEl>
                                          <p:spTgt spid="2"/>
                                        </p:tgtEl>
                                        <p:attrNameLst>
                                          <p:attrName>ppt_w</p:attrName>
                                        </p:attrNameLst>
                                      </p:cBhvr>
                                      <p:tavLst>
                                        <p:tav tm="0">
                                          <p:val>
                                            <p:strVal val="4/3*#ppt_w"/>
                                          </p:val>
                                        </p:tav>
                                        <p:tav tm="100000">
                                          <p:val>
                                            <p:strVal val="#ppt_w"/>
                                          </p:val>
                                        </p:tav>
                                      </p:tavLst>
                                    </p:anim>
                                    <p:anim calcmode="lin" valueType="num">
                                      <p:cBhvr>
                                        <p:cTn id="180" dur="2000" fill="hold"/>
                                        <p:tgtEl>
                                          <p:spTgt spid="2"/>
                                        </p:tgtEl>
                                        <p:attrNameLst>
                                          <p:attrName>ppt_h</p:attrName>
                                        </p:attrNameLst>
                                      </p:cBhvr>
                                      <p:tavLst>
                                        <p:tav tm="0">
                                          <p:val>
                                            <p:strVal val="4/3*#ppt_h"/>
                                          </p:val>
                                        </p:tav>
                                        <p:tav tm="100000">
                                          <p:val>
                                            <p:strVal val="#ppt_h"/>
                                          </p:val>
                                        </p:tav>
                                      </p:tavLst>
                                    </p:anim>
                                  </p:childTnLst>
                                </p:cTn>
                              </p:par>
                              <p:par>
                                <p:cTn id="181" presetID="16" presetClass="entr" presetSubtype="42" fill="hold" nodeType="withEffect">
                                  <p:stCondLst>
                                    <p:cond delay="0"/>
                                  </p:stCondLst>
                                  <p:childTnLst>
                                    <p:set>
                                      <p:cBhvr>
                                        <p:cTn id="182" dur="1" fill="hold">
                                          <p:stCondLst>
                                            <p:cond delay="0"/>
                                          </p:stCondLst>
                                        </p:cTn>
                                        <p:tgtEl>
                                          <p:spTgt spid="2"/>
                                        </p:tgtEl>
                                        <p:attrNameLst>
                                          <p:attrName>style.visibility</p:attrName>
                                        </p:attrNameLst>
                                      </p:cBhvr>
                                      <p:to>
                                        <p:strVal val="visible"/>
                                      </p:to>
                                    </p:set>
                                    <p:animEffect transition="in" filter="barn(outHorizontal)">
                                      <p:cBhvr>
                                        <p:cTn id="18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143500"/>
          </a:xfrm>
          <a:prstGeom prst="rect">
            <a:avLst/>
          </a:prstGeom>
          <a:blipFill dpi="0" rotWithShape="1">
            <a:blip r:embed="rId2"/>
            <a:srcRec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on0qkjfy.jpg"/>
          <p:cNvPicPr>
            <a:picLocks noChangeAspect="1"/>
          </p:cNvPicPr>
          <p:nvPr/>
        </p:nvPicPr>
        <p:blipFill>
          <a:blip r:embed="rId3"/>
          <a:stretch>
            <a:fillRect/>
          </a:stretch>
        </p:blipFill>
        <p:spPr>
          <a:xfrm>
            <a:off x="1280294" y="0"/>
            <a:ext cx="6583412" cy="5143500"/>
          </a:xfrm>
          <a:prstGeom prst="ellipse">
            <a:avLst/>
          </a:prstGeom>
          <a:effectLst>
            <a:softEdge rad="317500"/>
          </a:effectLst>
        </p:spPr>
      </p:pic>
      <p:sp>
        <p:nvSpPr>
          <p:cNvPr id="6" name="5 CuadroTexto"/>
          <p:cNvSpPr txBox="1"/>
          <p:nvPr/>
        </p:nvSpPr>
        <p:spPr>
          <a:xfrm>
            <a:off x="2714612" y="1142990"/>
            <a:ext cx="3857652" cy="2800767"/>
          </a:xfrm>
          <a:prstGeom prst="rect">
            <a:avLst/>
          </a:prstGeom>
          <a:noFill/>
        </p:spPr>
        <p:txBody>
          <a:bodyPr wrap="square" rtlCol="0">
            <a:spAutoFit/>
          </a:bodyPr>
          <a:lstStyle/>
          <a:p>
            <a:pPr algn="ctr"/>
            <a:r>
              <a:rPr lang="es-PE" sz="1600" b="1" dirty="0" err="1" smtClean="0"/>
              <a:t>Kefalonia</a:t>
            </a:r>
            <a:r>
              <a:rPr lang="es-PE" sz="1600" b="1" dirty="0" smtClean="0"/>
              <a:t>, la isla más grande del Mar Jónico.</a:t>
            </a:r>
            <a:r>
              <a:rPr lang="es-PE" sz="1600" dirty="0" smtClean="0"/>
              <a:t> El terrible temblor que sacudió sus entrañas en 1953 derribó la mayor parte de sus palacios y edificios monumentales, pero no pudo destruir su belleza.</a:t>
            </a:r>
            <a:r>
              <a:rPr lang="es-PE" sz="1600" b="1" dirty="0" smtClean="0"/>
              <a:t> Acantilados, cuevas, lagos subterráneos, montañas agrestes y calas de arena dorada</a:t>
            </a:r>
            <a:r>
              <a:rPr lang="es-PE" sz="1600" dirty="0" smtClean="0"/>
              <a:t> conforman un paisaje armonioso y seductor en el que encuentran acomodo especies únicas, como el abeto y hasta cincuenta clases de orquídeas.</a:t>
            </a:r>
            <a:endParaRPr lang="es-PE" sz="1600" dirty="0"/>
          </a:p>
        </p:txBody>
      </p:sp>
      <p:sp>
        <p:nvSpPr>
          <p:cNvPr id="7" name="6 Rectángulo"/>
          <p:cNvSpPr/>
          <p:nvPr/>
        </p:nvSpPr>
        <p:spPr>
          <a:xfrm>
            <a:off x="-285784" y="-214332"/>
            <a:ext cx="9644130" cy="564360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rgbClr val="00B050">
                <a:shade val="67500"/>
                <a:satMod val="115000"/>
              </a:srgbClr>
            </a:gs>
            <a:gs pos="100000">
              <a:srgbClr val="00B050">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2ab4371c33a39be5ab619dcbe60a7a5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Imagen21.png"/>
          <p:cNvPicPr>
            <a:picLocks noChangeAspect="1"/>
          </p:cNvPicPr>
          <p:nvPr/>
        </p:nvPicPr>
        <p:blipFill>
          <a:blip r:embed="rId3">
            <a:duotone>
              <a:schemeClr val="accent5">
                <a:shade val="45000"/>
                <a:satMod val="135000"/>
              </a:schemeClr>
              <a:prstClr val="white"/>
            </a:duotone>
            <a:lum contrast="40000"/>
          </a:blip>
          <a:stretch>
            <a:fillRect/>
          </a:stretch>
        </p:blipFill>
        <p:spPr>
          <a:xfrm>
            <a:off x="0" y="-642943"/>
            <a:ext cx="1500166" cy="1557872"/>
          </a:xfrm>
          <a:prstGeom prst="rect">
            <a:avLst/>
          </a:prstGeom>
          <a:effectLst>
            <a:reflection blurRad="6350" stA="50000" endA="295" endPos="92000" dist="101600" dir="5400000" sy="-100000" algn="bl" rotWithShape="0"/>
          </a:effectLst>
        </p:spPr>
      </p:pic>
      <p:pic>
        <p:nvPicPr>
          <p:cNvPr id="6" name="5 Imagen" descr="Imagen21.png"/>
          <p:cNvPicPr>
            <a:picLocks noChangeAspect="1"/>
          </p:cNvPicPr>
          <p:nvPr/>
        </p:nvPicPr>
        <p:blipFill>
          <a:blip r:embed="rId3">
            <a:duotone>
              <a:schemeClr val="accent5">
                <a:shade val="45000"/>
                <a:satMod val="135000"/>
              </a:schemeClr>
              <a:prstClr val="white"/>
            </a:duotone>
            <a:lum contrast="40000"/>
          </a:blip>
          <a:stretch>
            <a:fillRect/>
          </a:stretch>
        </p:blipFill>
        <p:spPr>
          <a:xfrm>
            <a:off x="7643834" y="-642943"/>
            <a:ext cx="1500166" cy="1557872"/>
          </a:xfrm>
          <a:prstGeom prst="rect">
            <a:avLst/>
          </a:prstGeom>
          <a:effectLst>
            <a:reflection blurRad="6350" stA="50000" endA="295" endPos="92000" dist="101600" dir="5400000" sy="-100000" algn="bl" rotWithShape="0"/>
          </a:effectLst>
        </p:spPr>
      </p:pic>
      <p:pic>
        <p:nvPicPr>
          <p:cNvPr id="7" name="6 Imagen" descr="Imagen21.png"/>
          <p:cNvPicPr>
            <a:picLocks noChangeAspect="1"/>
          </p:cNvPicPr>
          <p:nvPr/>
        </p:nvPicPr>
        <p:blipFill>
          <a:blip r:embed="rId3">
            <a:duotone>
              <a:schemeClr val="accent5">
                <a:shade val="45000"/>
                <a:satMod val="135000"/>
              </a:schemeClr>
              <a:prstClr val="white"/>
            </a:duotone>
            <a:lum contrast="40000"/>
          </a:blip>
          <a:stretch>
            <a:fillRect/>
          </a:stretch>
        </p:blipFill>
        <p:spPr>
          <a:xfrm>
            <a:off x="785786" y="642917"/>
            <a:ext cx="1500166" cy="1557872"/>
          </a:xfrm>
          <a:prstGeom prst="rect">
            <a:avLst/>
          </a:prstGeom>
          <a:effectLst>
            <a:reflection blurRad="6350" stA="50000" endA="295" endPos="92000" dist="101600" dir="5400000" sy="-100000" algn="bl" rotWithShape="0"/>
          </a:effectLst>
        </p:spPr>
      </p:pic>
      <p:pic>
        <p:nvPicPr>
          <p:cNvPr id="8" name="7 Imagen" descr="Imagen21.png"/>
          <p:cNvPicPr>
            <a:picLocks noChangeAspect="1"/>
          </p:cNvPicPr>
          <p:nvPr/>
        </p:nvPicPr>
        <p:blipFill>
          <a:blip r:embed="rId3">
            <a:duotone>
              <a:schemeClr val="accent5">
                <a:shade val="45000"/>
                <a:satMod val="135000"/>
              </a:schemeClr>
              <a:prstClr val="white"/>
            </a:duotone>
            <a:lum contrast="40000"/>
          </a:blip>
          <a:stretch>
            <a:fillRect/>
          </a:stretch>
        </p:blipFill>
        <p:spPr>
          <a:xfrm>
            <a:off x="6858016" y="642917"/>
            <a:ext cx="1500166" cy="1557872"/>
          </a:xfrm>
          <a:prstGeom prst="rect">
            <a:avLst/>
          </a:prstGeom>
          <a:effectLst>
            <a:reflection blurRad="6350" stA="50000" endA="295" endPos="92000" dist="101600" dir="5400000" sy="-100000" algn="bl" rotWithShape="0"/>
          </a:effectLst>
        </p:spPr>
      </p:pic>
      <p:pic>
        <p:nvPicPr>
          <p:cNvPr id="9" name="8 Imagen" descr="Imagen21.png"/>
          <p:cNvPicPr>
            <a:picLocks noChangeAspect="1"/>
          </p:cNvPicPr>
          <p:nvPr/>
        </p:nvPicPr>
        <p:blipFill>
          <a:blip r:embed="rId3">
            <a:duotone>
              <a:schemeClr val="accent5">
                <a:shade val="45000"/>
                <a:satMod val="135000"/>
              </a:schemeClr>
              <a:prstClr val="white"/>
            </a:duotone>
            <a:lum contrast="40000"/>
          </a:blip>
          <a:stretch>
            <a:fillRect/>
          </a:stretch>
        </p:blipFill>
        <p:spPr>
          <a:xfrm>
            <a:off x="5929322" y="1785927"/>
            <a:ext cx="1500166" cy="1557872"/>
          </a:xfrm>
          <a:prstGeom prst="rect">
            <a:avLst/>
          </a:prstGeom>
          <a:effectLst>
            <a:reflection blurRad="6350" stA="50000" endA="295" endPos="92000" dist="101600" dir="5400000" sy="-100000" algn="bl" rotWithShape="0"/>
          </a:effectLst>
        </p:spPr>
      </p:pic>
      <p:pic>
        <p:nvPicPr>
          <p:cNvPr id="10" name="9 Imagen" descr="Imagen21.png"/>
          <p:cNvPicPr>
            <a:picLocks noChangeAspect="1"/>
          </p:cNvPicPr>
          <p:nvPr/>
        </p:nvPicPr>
        <p:blipFill>
          <a:blip r:embed="rId3">
            <a:duotone>
              <a:schemeClr val="accent5">
                <a:shade val="45000"/>
                <a:satMod val="135000"/>
              </a:schemeClr>
              <a:prstClr val="white"/>
            </a:duotone>
            <a:lum contrast="40000"/>
          </a:blip>
          <a:stretch>
            <a:fillRect/>
          </a:stretch>
        </p:blipFill>
        <p:spPr>
          <a:xfrm>
            <a:off x="1571604" y="1785927"/>
            <a:ext cx="1500166" cy="1557872"/>
          </a:xfrm>
          <a:prstGeom prst="rect">
            <a:avLst/>
          </a:prstGeom>
          <a:effectLst>
            <a:reflection blurRad="6350" stA="50000" endA="295" endPos="92000" dist="101600" dir="5400000" sy="-100000" algn="bl" rotWithShape="0"/>
          </a:effectLst>
        </p:spPr>
      </p:pic>
      <p:pic>
        <p:nvPicPr>
          <p:cNvPr id="11" name="10 Imagen" descr="Imagen21.png"/>
          <p:cNvPicPr>
            <a:picLocks noChangeAspect="1"/>
          </p:cNvPicPr>
          <p:nvPr/>
        </p:nvPicPr>
        <p:blipFill>
          <a:blip r:embed="rId3">
            <a:duotone>
              <a:schemeClr val="accent5">
                <a:shade val="45000"/>
                <a:satMod val="135000"/>
              </a:schemeClr>
              <a:prstClr val="white"/>
            </a:duotone>
            <a:lum contrast="40000"/>
          </a:blip>
          <a:stretch>
            <a:fillRect/>
          </a:stretch>
        </p:blipFill>
        <p:spPr>
          <a:xfrm>
            <a:off x="2500298" y="2857496"/>
            <a:ext cx="1500166" cy="1557872"/>
          </a:xfrm>
          <a:prstGeom prst="rect">
            <a:avLst/>
          </a:prstGeom>
          <a:effectLst>
            <a:reflection blurRad="6350" stA="50000" endA="295" endPos="92000" dist="101600" dir="5400000" sy="-100000" algn="bl" rotWithShape="0"/>
          </a:effectLst>
        </p:spPr>
      </p:pic>
      <p:pic>
        <p:nvPicPr>
          <p:cNvPr id="12" name="11 Imagen" descr="Imagen21.png"/>
          <p:cNvPicPr>
            <a:picLocks noChangeAspect="1"/>
          </p:cNvPicPr>
          <p:nvPr/>
        </p:nvPicPr>
        <p:blipFill>
          <a:blip r:embed="rId3">
            <a:duotone>
              <a:schemeClr val="accent5">
                <a:shade val="45000"/>
                <a:satMod val="135000"/>
              </a:schemeClr>
              <a:prstClr val="white"/>
            </a:duotone>
            <a:lum contrast="40000"/>
          </a:blip>
          <a:stretch>
            <a:fillRect/>
          </a:stretch>
        </p:blipFill>
        <p:spPr>
          <a:xfrm>
            <a:off x="5000628" y="2928935"/>
            <a:ext cx="1500166" cy="1557872"/>
          </a:xfrm>
          <a:prstGeom prst="rect">
            <a:avLst/>
          </a:prstGeom>
          <a:effectLst>
            <a:reflection blurRad="6350" stA="50000" endA="295" endPos="92000" dist="101600" dir="5400000" sy="-100000" algn="bl" rotWithShape="0"/>
          </a:effectLst>
        </p:spPr>
      </p:pic>
      <p:pic>
        <p:nvPicPr>
          <p:cNvPr id="13" name="12 Imagen" descr="Imagen21.png"/>
          <p:cNvPicPr>
            <a:picLocks noChangeAspect="1"/>
          </p:cNvPicPr>
          <p:nvPr/>
        </p:nvPicPr>
        <p:blipFill>
          <a:blip r:embed="rId3">
            <a:duotone>
              <a:schemeClr val="accent5">
                <a:shade val="45000"/>
                <a:satMod val="135000"/>
              </a:schemeClr>
              <a:prstClr val="white"/>
            </a:duotone>
            <a:lum contrast="40000"/>
          </a:blip>
          <a:stretch>
            <a:fillRect/>
          </a:stretch>
        </p:blipFill>
        <p:spPr>
          <a:xfrm>
            <a:off x="3000364" y="4286256"/>
            <a:ext cx="1500166" cy="1557872"/>
          </a:xfrm>
          <a:prstGeom prst="rect">
            <a:avLst/>
          </a:prstGeom>
          <a:effectLst>
            <a:reflection blurRad="6350" stA="50000" endA="295" endPos="92000" dist="101600" dir="5400000" sy="-100000" algn="bl" rotWithShape="0"/>
          </a:effectLst>
        </p:spPr>
      </p:pic>
      <p:pic>
        <p:nvPicPr>
          <p:cNvPr id="14" name="13 Imagen" descr="Imagen21.png"/>
          <p:cNvPicPr>
            <a:picLocks noChangeAspect="1"/>
          </p:cNvPicPr>
          <p:nvPr/>
        </p:nvPicPr>
        <p:blipFill>
          <a:blip r:embed="rId3">
            <a:duotone>
              <a:schemeClr val="accent5">
                <a:shade val="45000"/>
                <a:satMod val="135000"/>
              </a:schemeClr>
              <a:prstClr val="white"/>
            </a:duotone>
            <a:lum contrast="40000"/>
          </a:blip>
          <a:stretch>
            <a:fillRect/>
          </a:stretch>
        </p:blipFill>
        <p:spPr>
          <a:xfrm>
            <a:off x="4429124" y="4214819"/>
            <a:ext cx="1500166" cy="1557872"/>
          </a:xfrm>
          <a:prstGeom prst="rect">
            <a:avLst/>
          </a:prstGeom>
          <a:effectLst>
            <a:reflection blurRad="6350" stA="50000" endA="295" endPos="92000" dist="101600" dir="5400000" sy="-100000" algn="bl" rotWithShape="0"/>
          </a:effectLst>
        </p:spPr>
      </p:pic>
      <p:sp>
        <p:nvSpPr>
          <p:cNvPr id="15" name="14 Rectángulo"/>
          <p:cNvSpPr/>
          <p:nvPr/>
        </p:nvSpPr>
        <p:spPr>
          <a:xfrm>
            <a:off x="-285784" y="-642960"/>
            <a:ext cx="9644130" cy="7929618"/>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2000" fill="hold"/>
                                        <p:tgtEl>
                                          <p:spTgt spid="10"/>
                                        </p:tgtEl>
                                        <p:attrNameLst>
                                          <p:attrName>ppt_x</p:attrName>
                                        </p:attrNameLst>
                                      </p:cBhvr>
                                      <p:tavLst>
                                        <p:tav tm="0">
                                          <p:val>
                                            <p:strVal val="1+#ppt_w/2"/>
                                          </p:val>
                                        </p:tav>
                                        <p:tav tm="100000">
                                          <p:val>
                                            <p:strVal val="#ppt_x"/>
                                          </p:val>
                                        </p:tav>
                                      </p:tavLst>
                                    </p:anim>
                                    <p:anim calcmode="lin" valueType="num">
                                      <p:cBhvr additive="base">
                                        <p:cTn id="19" dur="2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1+#ppt_w/2"/>
                                          </p:val>
                                        </p:tav>
                                        <p:tav tm="100000">
                                          <p:val>
                                            <p:strVal val="#ppt_x"/>
                                          </p:val>
                                        </p:tav>
                                      </p:tavLst>
                                    </p:anim>
                                    <p:anim calcmode="lin" valueType="num">
                                      <p:cBhvr additive="base">
                                        <p:cTn id="23" dur="2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1+#ppt_w/2"/>
                                          </p:val>
                                        </p:tav>
                                        <p:tav tm="100000">
                                          <p:val>
                                            <p:strVal val="#ppt_x"/>
                                          </p:val>
                                        </p:tav>
                                      </p:tavLst>
                                    </p:anim>
                                    <p:anim calcmode="lin" valueType="num">
                                      <p:cBhvr additive="base">
                                        <p:cTn id="27" dur="2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2000" fill="hold"/>
                                        <p:tgtEl>
                                          <p:spTgt spid="6"/>
                                        </p:tgtEl>
                                        <p:attrNameLst>
                                          <p:attrName>ppt_x</p:attrName>
                                        </p:attrNameLst>
                                      </p:cBhvr>
                                      <p:tavLst>
                                        <p:tav tm="0">
                                          <p:val>
                                            <p:strVal val="0-#ppt_w/2"/>
                                          </p:val>
                                        </p:tav>
                                        <p:tav tm="100000">
                                          <p:val>
                                            <p:strVal val="#ppt_x"/>
                                          </p:val>
                                        </p:tav>
                                      </p:tavLst>
                                    </p:anim>
                                    <p:anim calcmode="lin" valueType="num">
                                      <p:cBhvr additive="base">
                                        <p:cTn id="31" dur="2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0-#ppt_w/2"/>
                                          </p:val>
                                        </p:tav>
                                        <p:tav tm="100000">
                                          <p:val>
                                            <p:strVal val="#ppt_x"/>
                                          </p:val>
                                        </p:tav>
                                      </p:tavLst>
                                    </p:anim>
                                    <p:anim calcmode="lin" valueType="num">
                                      <p:cBhvr additive="base">
                                        <p:cTn id="35" dur="2000" fill="hold"/>
                                        <p:tgtEl>
                                          <p:spTgt spid="8"/>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0-#ppt_w/2"/>
                                          </p:val>
                                        </p:tav>
                                        <p:tav tm="100000">
                                          <p:val>
                                            <p:strVal val="#ppt_x"/>
                                          </p:val>
                                        </p:tav>
                                      </p:tavLst>
                                    </p:anim>
                                    <p:anim calcmode="lin" valueType="num">
                                      <p:cBhvr additive="base">
                                        <p:cTn id="39" dur="20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2000" fill="hold"/>
                                        <p:tgtEl>
                                          <p:spTgt spid="12"/>
                                        </p:tgtEl>
                                        <p:attrNameLst>
                                          <p:attrName>ppt_x</p:attrName>
                                        </p:attrNameLst>
                                      </p:cBhvr>
                                      <p:tavLst>
                                        <p:tav tm="0">
                                          <p:val>
                                            <p:strVal val="0-#ppt_w/2"/>
                                          </p:val>
                                        </p:tav>
                                        <p:tav tm="100000">
                                          <p:val>
                                            <p:strVal val="#ppt_x"/>
                                          </p:val>
                                        </p:tav>
                                      </p:tavLst>
                                    </p:anim>
                                    <p:anim calcmode="lin" valueType="num">
                                      <p:cBhvr additive="base">
                                        <p:cTn id="43" dur="2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2000" fill="hold"/>
                                        <p:tgtEl>
                                          <p:spTgt spid="5"/>
                                        </p:tgtEl>
                                        <p:attrNameLst>
                                          <p:attrName>r</p:attrName>
                                        </p:attrNameLst>
                                      </p:cBhvr>
                                    </p:animRot>
                                  </p:childTnLst>
                                </p:cTn>
                              </p:par>
                              <p:par>
                                <p:cTn id="50" presetID="8" presetClass="emph" presetSubtype="0" fill="hold" nodeType="withEffect">
                                  <p:stCondLst>
                                    <p:cond delay="0"/>
                                  </p:stCondLst>
                                  <p:childTnLst>
                                    <p:animRot by="21600000">
                                      <p:cBhvr>
                                        <p:cTn id="51" dur="2000" fill="hold"/>
                                        <p:tgtEl>
                                          <p:spTgt spid="7"/>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10"/>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11"/>
                                        </p:tgtEl>
                                        <p:attrNameLst>
                                          <p:attrName>r</p:attrName>
                                        </p:attrNameLst>
                                      </p:cBhvr>
                                    </p:animRot>
                                  </p:childTnLst>
                                </p:cTn>
                              </p:par>
                              <p:par>
                                <p:cTn id="56" presetID="8" presetClass="emph" presetSubtype="0" fill="hold" nodeType="withEffect">
                                  <p:stCondLst>
                                    <p:cond delay="0"/>
                                  </p:stCondLst>
                                  <p:childTnLst>
                                    <p:animRot by="21600000">
                                      <p:cBhvr>
                                        <p:cTn id="57" dur="2000" fill="hold"/>
                                        <p:tgtEl>
                                          <p:spTgt spid="13"/>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8"/>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9"/>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12"/>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4"/>
                                        </p:tgtEl>
                                        <p:attrNameLst>
                                          <p:attrName>r</p:attrName>
                                        </p:attrNameLst>
                                      </p:cBhvr>
                                    </p:animRot>
                                  </p:childTnLst>
                                </p:cTn>
                              </p:par>
                            </p:childTnLst>
                          </p:cTn>
                        </p:par>
                        <p:par>
                          <p:cTn id="68" fill="hold">
                            <p:stCondLst>
                              <p:cond delay="2000"/>
                            </p:stCondLst>
                            <p:childTnLst>
                              <p:par>
                                <p:cTn id="69" presetID="2" presetClass="exit" presetSubtype="8" fill="hold" nodeType="after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0-ppt_w/2"/>
                                          </p:val>
                                        </p:tav>
                                      </p:tavLst>
                                    </p:anim>
                                    <p:anim calcmode="lin" valueType="num">
                                      <p:cBhvr additive="base">
                                        <p:cTn id="71" dur="2000"/>
                                        <p:tgtEl>
                                          <p:spTgt spid="6"/>
                                        </p:tgtEl>
                                        <p:attrNameLst>
                                          <p:attrName>ppt_y</p:attrName>
                                        </p:attrNameLst>
                                      </p:cBhvr>
                                      <p:tavLst>
                                        <p:tav tm="0">
                                          <p:val>
                                            <p:strVal val="ppt_y"/>
                                          </p:val>
                                        </p:tav>
                                        <p:tav tm="100000">
                                          <p:val>
                                            <p:strVal val="ppt_y"/>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8" fill="hold" nodeType="withEffect">
                                  <p:stCondLst>
                                    <p:cond delay="0"/>
                                  </p:stCondLst>
                                  <p:childTnLst>
                                    <p:anim calcmode="lin" valueType="num">
                                      <p:cBhvr additive="base">
                                        <p:cTn id="74" dur="2000"/>
                                        <p:tgtEl>
                                          <p:spTgt spid="8"/>
                                        </p:tgtEl>
                                        <p:attrNameLst>
                                          <p:attrName>ppt_x</p:attrName>
                                        </p:attrNameLst>
                                      </p:cBhvr>
                                      <p:tavLst>
                                        <p:tav tm="0">
                                          <p:val>
                                            <p:strVal val="ppt_x"/>
                                          </p:val>
                                        </p:tav>
                                        <p:tav tm="100000">
                                          <p:val>
                                            <p:strVal val="0-ppt_w/2"/>
                                          </p:val>
                                        </p:tav>
                                      </p:tavLst>
                                    </p:anim>
                                    <p:anim calcmode="lin" valueType="num">
                                      <p:cBhvr additive="base">
                                        <p:cTn id="75" dur="2000"/>
                                        <p:tgtEl>
                                          <p:spTgt spid="8"/>
                                        </p:tgtEl>
                                        <p:attrNameLst>
                                          <p:attrName>ppt_y</p:attrName>
                                        </p:attrNameLst>
                                      </p:cBhvr>
                                      <p:tavLst>
                                        <p:tav tm="0">
                                          <p:val>
                                            <p:strVal val="ppt_y"/>
                                          </p:val>
                                        </p:tav>
                                        <p:tav tm="100000">
                                          <p:val>
                                            <p:strVal val="ppt_y"/>
                                          </p:val>
                                        </p:tav>
                                      </p:tavLst>
                                    </p:anim>
                                    <p:set>
                                      <p:cBhvr>
                                        <p:cTn id="76" dur="1" fill="hold">
                                          <p:stCondLst>
                                            <p:cond delay="1999"/>
                                          </p:stCondLst>
                                        </p:cTn>
                                        <p:tgtEl>
                                          <p:spTgt spid="8"/>
                                        </p:tgtEl>
                                        <p:attrNameLst>
                                          <p:attrName>style.visibility</p:attrName>
                                        </p:attrNameLst>
                                      </p:cBhvr>
                                      <p:to>
                                        <p:strVal val="hidden"/>
                                      </p:to>
                                    </p:set>
                                  </p:childTnLst>
                                </p:cTn>
                              </p:par>
                              <p:par>
                                <p:cTn id="77" presetID="2" presetClass="exit" presetSubtype="8" fill="hold" nodeType="withEffect">
                                  <p:stCondLst>
                                    <p:cond delay="0"/>
                                  </p:stCondLst>
                                  <p:childTnLst>
                                    <p:anim calcmode="lin" valueType="num">
                                      <p:cBhvr additive="base">
                                        <p:cTn id="78" dur="2000"/>
                                        <p:tgtEl>
                                          <p:spTgt spid="9"/>
                                        </p:tgtEl>
                                        <p:attrNameLst>
                                          <p:attrName>ppt_x</p:attrName>
                                        </p:attrNameLst>
                                      </p:cBhvr>
                                      <p:tavLst>
                                        <p:tav tm="0">
                                          <p:val>
                                            <p:strVal val="ppt_x"/>
                                          </p:val>
                                        </p:tav>
                                        <p:tav tm="100000">
                                          <p:val>
                                            <p:strVal val="0-ppt_w/2"/>
                                          </p:val>
                                        </p:tav>
                                      </p:tavLst>
                                    </p:anim>
                                    <p:anim calcmode="lin" valueType="num">
                                      <p:cBhvr additive="base">
                                        <p:cTn id="79" dur="2000"/>
                                        <p:tgtEl>
                                          <p:spTgt spid="9"/>
                                        </p:tgtEl>
                                        <p:attrNameLst>
                                          <p:attrName>ppt_y</p:attrName>
                                        </p:attrNameLst>
                                      </p:cBhvr>
                                      <p:tavLst>
                                        <p:tav tm="0">
                                          <p:val>
                                            <p:strVal val="ppt_y"/>
                                          </p:val>
                                        </p:tav>
                                        <p:tav tm="100000">
                                          <p:val>
                                            <p:strVal val="ppt_y"/>
                                          </p:val>
                                        </p:tav>
                                      </p:tavLst>
                                    </p:anim>
                                    <p:set>
                                      <p:cBhvr>
                                        <p:cTn id="80" dur="1" fill="hold">
                                          <p:stCondLst>
                                            <p:cond delay="1999"/>
                                          </p:stCondLst>
                                        </p:cTn>
                                        <p:tgtEl>
                                          <p:spTgt spid="9"/>
                                        </p:tgtEl>
                                        <p:attrNameLst>
                                          <p:attrName>style.visibility</p:attrName>
                                        </p:attrNameLst>
                                      </p:cBhvr>
                                      <p:to>
                                        <p:strVal val="hidden"/>
                                      </p:to>
                                    </p:set>
                                  </p:childTnLst>
                                </p:cTn>
                              </p:par>
                              <p:par>
                                <p:cTn id="81" presetID="2" presetClass="exit" presetSubtype="8" fill="hold" nodeType="withEffect">
                                  <p:stCondLst>
                                    <p:cond delay="0"/>
                                  </p:stCondLst>
                                  <p:childTnLst>
                                    <p:anim calcmode="lin" valueType="num">
                                      <p:cBhvr additive="base">
                                        <p:cTn id="82" dur="2000"/>
                                        <p:tgtEl>
                                          <p:spTgt spid="12"/>
                                        </p:tgtEl>
                                        <p:attrNameLst>
                                          <p:attrName>ppt_x</p:attrName>
                                        </p:attrNameLst>
                                      </p:cBhvr>
                                      <p:tavLst>
                                        <p:tav tm="0">
                                          <p:val>
                                            <p:strVal val="ppt_x"/>
                                          </p:val>
                                        </p:tav>
                                        <p:tav tm="100000">
                                          <p:val>
                                            <p:strVal val="0-ppt_w/2"/>
                                          </p:val>
                                        </p:tav>
                                      </p:tavLst>
                                    </p:anim>
                                    <p:anim calcmode="lin" valueType="num">
                                      <p:cBhvr additive="base">
                                        <p:cTn id="83" dur="2000"/>
                                        <p:tgtEl>
                                          <p:spTgt spid="12"/>
                                        </p:tgtEl>
                                        <p:attrNameLst>
                                          <p:attrName>ppt_y</p:attrName>
                                        </p:attrNameLst>
                                      </p:cBhvr>
                                      <p:tavLst>
                                        <p:tav tm="0">
                                          <p:val>
                                            <p:strVal val="ppt_y"/>
                                          </p:val>
                                        </p:tav>
                                        <p:tav tm="100000">
                                          <p:val>
                                            <p:strVal val="ppt_y"/>
                                          </p:val>
                                        </p:tav>
                                      </p:tavLst>
                                    </p:anim>
                                    <p:set>
                                      <p:cBhvr>
                                        <p:cTn id="84" dur="1" fill="hold">
                                          <p:stCondLst>
                                            <p:cond delay="1999"/>
                                          </p:stCondLst>
                                        </p:cTn>
                                        <p:tgtEl>
                                          <p:spTgt spid="12"/>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2000"/>
                                        <p:tgtEl>
                                          <p:spTgt spid="14"/>
                                        </p:tgtEl>
                                        <p:attrNameLst>
                                          <p:attrName>ppt_x</p:attrName>
                                        </p:attrNameLst>
                                      </p:cBhvr>
                                      <p:tavLst>
                                        <p:tav tm="0">
                                          <p:val>
                                            <p:strVal val="ppt_x"/>
                                          </p:val>
                                        </p:tav>
                                        <p:tav tm="100000">
                                          <p:val>
                                            <p:strVal val="0-ppt_w/2"/>
                                          </p:val>
                                        </p:tav>
                                      </p:tavLst>
                                    </p:anim>
                                    <p:anim calcmode="lin" valueType="num">
                                      <p:cBhvr additive="base">
                                        <p:cTn id="87" dur="2000"/>
                                        <p:tgtEl>
                                          <p:spTgt spid="14"/>
                                        </p:tgtEl>
                                        <p:attrNameLst>
                                          <p:attrName>ppt_y</p:attrName>
                                        </p:attrNameLst>
                                      </p:cBhvr>
                                      <p:tavLst>
                                        <p:tav tm="0">
                                          <p:val>
                                            <p:strVal val="ppt_y"/>
                                          </p:val>
                                        </p:tav>
                                        <p:tav tm="100000">
                                          <p:val>
                                            <p:strVal val="ppt_y"/>
                                          </p:val>
                                        </p:tav>
                                      </p:tavLst>
                                    </p:anim>
                                    <p:set>
                                      <p:cBhvr>
                                        <p:cTn id="88" dur="1" fill="hold">
                                          <p:stCondLst>
                                            <p:cond delay="1999"/>
                                          </p:stCondLst>
                                        </p:cTn>
                                        <p:tgtEl>
                                          <p:spTgt spid="14"/>
                                        </p:tgtEl>
                                        <p:attrNameLst>
                                          <p:attrName>style.visibility</p:attrName>
                                        </p:attrNameLst>
                                      </p:cBhvr>
                                      <p:to>
                                        <p:strVal val="hidden"/>
                                      </p:to>
                                    </p:set>
                                  </p:childTnLst>
                                </p:cTn>
                              </p:par>
                              <p:par>
                                <p:cTn id="89" presetID="8" presetClass="emph" presetSubtype="0"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9"/>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4"/>
                                        </p:tgtEl>
                                        <p:attrNameLst>
                                          <p:attrName>r</p:attrName>
                                        </p:attrNameLst>
                                      </p:cBhvr>
                                    </p:animRot>
                                  </p:childTnLst>
                                </p:cTn>
                              </p:par>
                              <p:par>
                                <p:cTn id="99" presetID="2" presetClass="exit" presetSubtype="2" fill="hold" nodeType="withEffect">
                                  <p:stCondLst>
                                    <p:cond delay="0"/>
                                  </p:stCondLst>
                                  <p:childTnLst>
                                    <p:anim calcmode="lin" valueType="num">
                                      <p:cBhvr additive="base">
                                        <p:cTn id="100" dur="2000"/>
                                        <p:tgtEl>
                                          <p:spTgt spid="5"/>
                                        </p:tgtEl>
                                        <p:attrNameLst>
                                          <p:attrName>ppt_x</p:attrName>
                                        </p:attrNameLst>
                                      </p:cBhvr>
                                      <p:tavLst>
                                        <p:tav tm="0">
                                          <p:val>
                                            <p:strVal val="ppt_x"/>
                                          </p:val>
                                        </p:tav>
                                        <p:tav tm="100000">
                                          <p:val>
                                            <p:strVal val="1+ppt_w/2"/>
                                          </p:val>
                                        </p:tav>
                                      </p:tavLst>
                                    </p:anim>
                                    <p:anim calcmode="lin" valueType="num">
                                      <p:cBhvr additive="base">
                                        <p:cTn id="101" dur="2000"/>
                                        <p:tgtEl>
                                          <p:spTgt spid="5"/>
                                        </p:tgtEl>
                                        <p:attrNameLst>
                                          <p:attrName>ppt_y</p:attrName>
                                        </p:attrNameLst>
                                      </p:cBhvr>
                                      <p:tavLst>
                                        <p:tav tm="0">
                                          <p:val>
                                            <p:strVal val="ppt_y"/>
                                          </p:val>
                                        </p:tav>
                                        <p:tav tm="100000">
                                          <p:val>
                                            <p:strVal val="ppt_y"/>
                                          </p:val>
                                        </p:tav>
                                      </p:tavLst>
                                    </p:anim>
                                    <p:set>
                                      <p:cBhvr>
                                        <p:cTn id="102" dur="1" fill="hold">
                                          <p:stCondLst>
                                            <p:cond delay="1999"/>
                                          </p:stCondLst>
                                        </p:cTn>
                                        <p:tgtEl>
                                          <p:spTgt spid="5"/>
                                        </p:tgtEl>
                                        <p:attrNameLst>
                                          <p:attrName>style.visibility</p:attrName>
                                        </p:attrNameLst>
                                      </p:cBhvr>
                                      <p:to>
                                        <p:strVal val="hidden"/>
                                      </p:to>
                                    </p:set>
                                  </p:childTnLst>
                                </p:cTn>
                              </p:par>
                              <p:par>
                                <p:cTn id="103" presetID="2" presetClass="exit" presetSubtype="2" fill="hold" nodeType="withEffect">
                                  <p:stCondLst>
                                    <p:cond delay="0"/>
                                  </p:stCondLst>
                                  <p:childTnLst>
                                    <p:anim calcmode="lin" valueType="num">
                                      <p:cBhvr additive="base">
                                        <p:cTn id="104" dur="2000"/>
                                        <p:tgtEl>
                                          <p:spTgt spid="7"/>
                                        </p:tgtEl>
                                        <p:attrNameLst>
                                          <p:attrName>ppt_x</p:attrName>
                                        </p:attrNameLst>
                                      </p:cBhvr>
                                      <p:tavLst>
                                        <p:tav tm="0">
                                          <p:val>
                                            <p:strVal val="ppt_x"/>
                                          </p:val>
                                        </p:tav>
                                        <p:tav tm="100000">
                                          <p:val>
                                            <p:strVal val="1+ppt_w/2"/>
                                          </p:val>
                                        </p:tav>
                                      </p:tavLst>
                                    </p:anim>
                                    <p:anim calcmode="lin" valueType="num">
                                      <p:cBhvr additive="base">
                                        <p:cTn id="105" dur="2000"/>
                                        <p:tgtEl>
                                          <p:spTgt spid="7"/>
                                        </p:tgtEl>
                                        <p:attrNameLst>
                                          <p:attrName>ppt_y</p:attrName>
                                        </p:attrNameLst>
                                      </p:cBhvr>
                                      <p:tavLst>
                                        <p:tav tm="0">
                                          <p:val>
                                            <p:strVal val="ppt_y"/>
                                          </p:val>
                                        </p:tav>
                                        <p:tav tm="100000">
                                          <p:val>
                                            <p:strVal val="ppt_y"/>
                                          </p:val>
                                        </p:tav>
                                      </p:tavLst>
                                    </p:anim>
                                    <p:set>
                                      <p:cBhvr>
                                        <p:cTn id="106" dur="1" fill="hold">
                                          <p:stCondLst>
                                            <p:cond delay="1999"/>
                                          </p:stCondLst>
                                        </p:cTn>
                                        <p:tgtEl>
                                          <p:spTgt spid="7"/>
                                        </p:tgtEl>
                                        <p:attrNameLst>
                                          <p:attrName>style.visibility</p:attrName>
                                        </p:attrNameLst>
                                      </p:cBhvr>
                                      <p:to>
                                        <p:strVal val="hidden"/>
                                      </p:to>
                                    </p:set>
                                  </p:childTnLst>
                                </p:cTn>
                              </p:par>
                              <p:par>
                                <p:cTn id="107" presetID="2" presetClass="exit" presetSubtype="2" fill="hold" nodeType="withEffect">
                                  <p:stCondLst>
                                    <p:cond delay="0"/>
                                  </p:stCondLst>
                                  <p:childTnLst>
                                    <p:anim calcmode="lin" valueType="num">
                                      <p:cBhvr additive="base">
                                        <p:cTn id="108" dur="2000"/>
                                        <p:tgtEl>
                                          <p:spTgt spid="10"/>
                                        </p:tgtEl>
                                        <p:attrNameLst>
                                          <p:attrName>ppt_x</p:attrName>
                                        </p:attrNameLst>
                                      </p:cBhvr>
                                      <p:tavLst>
                                        <p:tav tm="0">
                                          <p:val>
                                            <p:strVal val="ppt_x"/>
                                          </p:val>
                                        </p:tav>
                                        <p:tav tm="100000">
                                          <p:val>
                                            <p:strVal val="1+ppt_w/2"/>
                                          </p:val>
                                        </p:tav>
                                      </p:tavLst>
                                    </p:anim>
                                    <p:anim calcmode="lin" valueType="num">
                                      <p:cBhvr additive="base">
                                        <p:cTn id="109" dur="2000"/>
                                        <p:tgtEl>
                                          <p:spTgt spid="10"/>
                                        </p:tgtEl>
                                        <p:attrNameLst>
                                          <p:attrName>ppt_y</p:attrName>
                                        </p:attrNameLst>
                                      </p:cBhvr>
                                      <p:tavLst>
                                        <p:tav tm="0">
                                          <p:val>
                                            <p:strVal val="ppt_y"/>
                                          </p:val>
                                        </p:tav>
                                        <p:tav tm="100000">
                                          <p:val>
                                            <p:strVal val="ppt_y"/>
                                          </p:val>
                                        </p:tav>
                                      </p:tavLst>
                                    </p:anim>
                                    <p:set>
                                      <p:cBhvr>
                                        <p:cTn id="110" dur="1" fill="hold">
                                          <p:stCondLst>
                                            <p:cond delay="1999"/>
                                          </p:stCondLst>
                                        </p:cTn>
                                        <p:tgtEl>
                                          <p:spTgt spid="10"/>
                                        </p:tgtEl>
                                        <p:attrNameLst>
                                          <p:attrName>style.visibility</p:attrName>
                                        </p:attrNameLst>
                                      </p:cBhvr>
                                      <p:to>
                                        <p:strVal val="hidden"/>
                                      </p:to>
                                    </p:set>
                                  </p:childTnLst>
                                </p:cTn>
                              </p:par>
                              <p:par>
                                <p:cTn id="111" presetID="2" presetClass="exit" presetSubtype="2" fill="hold" nodeType="withEffect">
                                  <p:stCondLst>
                                    <p:cond delay="0"/>
                                  </p:stCondLst>
                                  <p:childTnLst>
                                    <p:anim calcmode="lin" valueType="num">
                                      <p:cBhvr additive="base">
                                        <p:cTn id="112" dur="2000"/>
                                        <p:tgtEl>
                                          <p:spTgt spid="11"/>
                                        </p:tgtEl>
                                        <p:attrNameLst>
                                          <p:attrName>ppt_x</p:attrName>
                                        </p:attrNameLst>
                                      </p:cBhvr>
                                      <p:tavLst>
                                        <p:tav tm="0">
                                          <p:val>
                                            <p:strVal val="ppt_x"/>
                                          </p:val>
                                        </p:tav>
                                        <p:tav tm="100000">
                                          <p:val>
                                            <p:strVal val="1+ppt_w/2"/>
                                          </p:val>
                                        </p:tav>
                                      </p:tavLst>
                                    </p:anim>
                                    <p:anim calcmode="lin" valueType="num">
                                      <p:cBhvr additive="base">
                                        <p:cTn id="113" dur="2000"/>
                                        <p:tgtEl>
                                          <p:spTgt spid="11"/>
                                        </p:tgtEl>
                                        <p:attrNameLst>
                                          <p:attrName>ppt_y</p:attrName>
                                        </p:attrNameLst>
                                      </p:cBhvr>
                                      <p:tavLst>
                                        <p:tav tm="0">
                                          <p:val>
                                            <p:strVal val="ppt_y"/>
                                          </p:val>
                                        </p:tav>
                                        <p:tav tm="100000">
                                          <p:val>
                                            <p:strVal val="ppt_y"/>
                                          </p:val>
                                        </p:tav>
                                      </p:tavLst>
                                    </p:anim>
                                    <p:set>
                                      <p:cBhvr>
                                        <p:cTn id="114" dur="1" fill="hold">
                                          <p:stCondLst>
                                            <p:cond delay="1999"/>
                                          </p:stCondLst>
                                        </p:cTn>
                                        <p:tgtEl>
                                          <p:spTgt spid="11"/>
                                        </p:tgtEl>
                                        <p:attrNameLst>
                                          <p:attrName>style.visibility</p:attrName>
                                        </p:attrNameLst>
                                      </p:cBhvr>
                                      <p:to>
                                        <p:strVal val="hidden"/>
                                      </p:to>
                                    </p:set>
                                  </p:childTnLst>
                                </p:cTn>
                              </p:par>
                              <p:par>
                                <p:cTn id="115" presetID="2" presetClass="exit" presetSubtype="2" fill="hold" nodeType="withEffect">
                                  <p:stCondLst>
                                    <p:cond delay="0"/>
                                  </p:stCondLst>
                                  <p:childTnLst>
                                    <p:anim calcmode="lin" valueType="num">
                                      <p:cBhvr additive="base">
                                        <p:cTn id="116" dur="2000"/>
                                        <p:tgtEl>
                                          <p:spTgt spid="13"/>
                                        </p:tgtEl>
                                        <p:attrNameLst>
                                          <p:attrName>ppt_x</p:attrName>
                                        </p:attrNameLst>
                                      </p:cBhvr>
                                      <p:tavLst>
                                        <p:tav tm="0">
                                          <p:val>
                                            <p:strVal val="ppt_x"/>
                                          </p:val>
                                        </p:tav>
                                        <p:tav tm="100000">
                                          <p:val>
                                            <p:strVal val="1+ppt_w/2"/>
                                          </p:val>
                                        </p:tav>
                                      </p:tavLst>
                                    </p:anim>
                                    <p:anim calcmode="lin" valueType="num">
                                      <p:cBhvr additive="base">
                                        <p:cTn id="117" dur="2000"/>
                                        <p:tgtEl>
                                          <p:spTgt spid="13"/>
                                        </p:tgtEl>
                                        <p:attrNameLst>
                                          <p:attrName>ppt_y</p:attrName>
                                        </p:attrNameLst>
                                      </p:cBhvr>
                                      <p:tavLst>
                                        <p:tav tm="0">
                                          <p:val>
                                            <p:strVal val="ppt_y"/>
                                          </p:val>
                                        </p:tav>
                                        <p:tav tm="100000">
                                          <p:val>
                                            <p:strVal val="ppt_y"/>
                                          </p:val>
                                        </p:tav>
                                      </p:tavLst>
                                    </p:anim>
                                    <p:set>
                                      <p:cBhvr>
                                        <p:cTn id="118" dur="1" fill="hold">
                                          <p:stCondLst>
                                            <p:cond delay="1999"/>
                                          </p:stCondLst>
                                        </p:cTn>
                                        <p:tgtEl>
                                          <p:spTgt spid="13"/>
                                        </p:tgtEl>
                                        <p:attrNameLst>
                                          <p:attrName>style.visibility</p:attrName>
                                        </p:attrNameLst>
                                      </p:cBhvr>
                                      <p:to>
                                        <p:strVal val="hidden"/>
                                      </p:to>
                                    </p:set>
                                  </p:childTnLst>
                                </p:cTn>
                              </p:par>
                              <p:par>
                                <p:cTn id="119" presetID="8" presetClass="emph" presetSubtype="0" fill="hold" nodeType="withEffect">
                                  <p:stCondLst>
                                    <p:cond delay="0"/>
                                  </p:stCondLst>
                                  <p:childTnLst>
                                    <p:animRot by="21600000">
                                      <p:cBhvr>
                                        <p:cTn id="120" dur="2000" fill="hold"/>
                                        <p:tgtEl>
                                          <p:spTgt spid="5"/>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7"/>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10"/>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11"/>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13"/>
                                        </p:tgtEl>
                                        <p:attrNameLst>
                                          <p:attrName>r</p:attrName>
                                        </p:attrNameLst>
                                      </p:cBhvr>
                                    </p:animRot>
                                  </p:childTnLst>
                                </p:cTn>
                              </p:par>
                              <p:par>
                                <p:cTn id="129" presetID="23" presetClass="entr" presetSubtype="288" fill="hold" nodeType="withEffect">
                                  <p:stCondLst>
                                    <p:cond delay="0"/>
                                  </p:stCondLst>
                                  <p:childTnLst>
                                    <p:set>
                                      <p:cBhvr>
                                        <p:cTn id="130" dur="1" fill="hold">
                                          <p:stCondLst>
                                            <p:cond delay="0"/>
                                          </p:stCondLst>
                                        </p:cTn>
                                        <p:tgtEl>
                                          <p:spTgt spid="2"/>
                                        </p:tgtEl>
                                        <p:attrNameLst>
                                          <p:attrName>style.visibility</p:attrName>
                                        </p:attrNameLst>
                                      </p:cBhvr>
                                      <p:to>
                                        <p:strVal val="visible"/>
                                      </p:to>
                                    </p:set>
                                    <p:anim calcmode="lin" valueType="num">
                                      <p:cBhvr>
                                        <p:cTn id="131" dur="2000" fill="hold"/>
                                        <p:tgtEl>
                                          <p:spTgt spid="2"/>
                                        </p:tgtEl>
                                        <p:attrNameLst>
                                          <p:attrName>ppt_w</p:attrName>
                                        </p:attrNameLst>
                                      </p:cBhvr>
                                      <p:tavLst>
                                        <p:tav tm="0">
                                          <p:val>
                                            <p:strVal val="4/3*#ppt_w"/>
                                          </p:val>
                                        </p:tav>
                                        <p:tav tm="100000">
                                          <p:val>
                                            <p:strVal val="#ppt_w"/>
                                          </p:val>
                                        </p:tav>
                                      </p:tavLst>
                                    </p:anim>
                                    <p:anim calcmode="lin" valueType="num">
                                      <p:cBhvr>
                                        <p:cTn id="132" dur="2000" fill="hold"/>
                                        <p:tgtEl>
                                          <p:spTgt spid="2"/>
                                        </p:tgtEl>
                                        <p:attrNameLst>
                                          <p:attrName>ppt_h</p:attrName>
                                        </p:attrNameLst>
                                      </p:cBhvr>
                                      <p:tavLst>
                                        <p:tav tm="0">
                                          <p:val>
                                            <p:strVal val="4/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2"/>
                                        </p:tgtEl>
                                        <p:attrNameLst>
                                          <p:attrName>style.visibility</p:attrName>
                                        </p:attrNameLst>
                                      </p:cBhvr>
                                      <p:to>
                                        <p:strVal val="visible"/>
                                      </p:to>
                                    </p:set>
                                    <p:animEffect transition="in" filter="barn(outVertical)">
                                      <p:cBhvr>
                                        <p:cTn id="13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50000"/>
              </a:schemeClr>
            </a:gs>
            <a:gs pos="50000">
              <a:srgbClr val="D67810">
                <a:tint val="44500"/>
                <a:satMod val="160000"/>
              </a:srgbClr>
            </a:gs>
            <a:gs pos="100000">
              <a:srgbClr val="D67810">
                <a:tint val="23500"/>
                <a:satMod val="160000"/>
              </a:srgbClr>
            </a:gs>
          </a:gsLst>
          <a:lin ang="16200000" scaled="1"/>
        </a:gradFill>
        <a:effectLst/>
      </p:bgPr>
    </p:bg>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Imagen9.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6838464" flipH="1">
            <a:off x="3049846" y="388871"/>
            <a:ext cx="2359355" cy="1797606"/>
          </a:xfrm>
          <a:prstGeom prst="rect">
            <a:avLst/>
          </a:prstGeom>
        </p:spPr>
      </p:pic>
      <p:pic>
        <p:nvPicPr>
          <p:cNvPr id="6" name="5 Imagen" descr="Imagen9.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8261448" flipH="1">
            <a:off x="3545765" y="2960708"/>
            <a:ext cx="2048091" cy="1709854"/>
          </a:xfrm>
          <a:prstGeom prst="rect">
            <a:avLst/>
          </a:prstGeom>
        </p:spPr>
      </p:pic>
      <p:pic>
        <p:nvPicPr>
          <p:cNvPr id="7" name="6 Imagen" descr="Imagen9.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8952729" flipH="1">
            <a:off x="3651362" y="464601"/>
            <a:ext cx="2359354" cy="1797607"/>
          </a:xfrm>
          <a:prstGeom prst="rect">
            <a:avLst/>
          </a:prstGeom>
        </p:spPr>
      </p:pic>
      <p:pic>
        <p:nvPicPr>
          <p:cNvPr id="8" name="7 Imagen" descr="Imagen9.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0626916" flipH="1">
            <a:off x="4187111" y="688613"/>
            <a:ext cx="2359354" cy="1797607"/>
          </a:xfrm>
          <a:prstGeom prst="rect">
            <a:avLst/>
          </a:prstGeom>
        </p:spPr>
      </p:pic>
      <p:pic>
        <p:nvPicPr>
          <p:cNvPr id="9" name="8 Imagen" descr="Imagen9.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1999670" flipH="1">
            <a:off x="4665347" y="1265325"/>
            <a:ext cx="2359354" cy="1797607"/>
          </a:xfrm>
          <a:prstGeom prst="rect">
            <a:avLst/>
          </a:prstGeom>
        </p:spPr>
      </p:pic>
      <p:pic>
        <p:nvPicPr>
          <p:cNvPr id="10" name="9 Imagen" descr="Imagen9.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3783298" flipH="1">
            <a:off x="4669169" y="1981284"/>
            <a:ext cx="2359355" cy="1797606"/>
          </a:xfrm>
          <a:prstGeom prst="rect">
            <a:avLst/>
          </a:prstGeom>
        </p:spPr>
      </p:pic>
      <p:pic>
        <p:nvPicPr>
          <p:cNvPr id="11" name="10 Imagen" descr="Imagen9.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5608410" flipH="1">
            <a:off x="4122665" y="2476500"/>
            <a:ext cx="2359355" cy="1797606"/>
          </a:xfrm>
          <a:prstGeom prst="rect">
            <a:avLst/>
          </a:prstGeom>
        </p:spPr>
      </p:pic>
      <p:pic>
        <p:nvPicPr>
          <p:cNvPr id="12" name="11 Imagen" descr="Imagen9.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20442883" flipH="1">
            <a:off x="2653757" y="2778009"/>
            <a:ext cx="2048091" cy="1709855"/>
          </a:xfrm>
          <a:prstGeom prst="rect">
            <a:avLst/>
          </a:prstGeom>
        </p:spPr>
      </p:pic>
      <p:pic>
        <p:nvPicPr>
          <p:cNvPr id="13" name="12 Imagen" descr="Imagen9.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264093" flipH="1">
            <a:off x="2277140" y="2206649"/>
            <a:ext cx="2048091" cy="1709855"/>
          </a:xfrm>
          <a:prstGeom prst="rect">
            <a:avLst/>
          </a:prstGeom>
        </p:spPr>
      </p:pic>
      <p:pic>
        <p:nvPicPr>
          <p:cNvPr id="14" name="13 Imagen" descr="Imagen9.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959592" flipH="1">
            <a:off x="1871055" y="1476462"/>
            <a:ext cx="2048091" cy="1709855"/>
          </a:xfrm>
          <a:prstGeom prst="rect">
            <a:avLst/>
          </a:prstGeom>
        </p:spPr>
      </p:pic>
      <p:pic>
        <p:nvPicPr>
          <p:cNvPr id="15" name="14 Imagen" descr="Imagen9.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4157532" flipH="1">
            <a:off x="2280863" y="749895"/>
            <a:ext cx="2048091" cy="1709854"/>
          </a:xfrm>
          <a:prstGeom prst="rect">
            <a:avLst/>
          </a:prstGeom>
        </p:spPr>
      </p:pic>
      <p:sp>
        <p:nvSpPr>
          <p:cNvPr id="16" name="15 Rectángulo"/>
          <p:cNvSpPr/>
          <p:nvPr/>
        </p:nvSpPr>
        <p:spPr>
          <a:xfrm>
            <a:off x="-285784" y="-214332"/>
            <a:ext cx="9644130" cy="564360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2000" fill="hold"/>
                                        <p:tgtEl>
                                          <p:spTgt spid="13"/>
                                        </p:tgtEl>
                                        <p:attrNameLst>
                                          <p:attrName>ppt_w</p:attrName>
                                        </p:attrNameLst>
                                      </p:cBhvr>
                                      <p:tavLst>
                                        <p:tav tm="0">
                                          <p:val>
                                            <p:fltVal val="0"/>
                                          </p:val>
                                        </p:tav>
                                        <p:tav tm="100000">
                                          <p:val>
                                            <p:strVal val="#ppt_w"/>
                                          </p:val>
                                        </p:tav>
                                      </p:tavLst>
                                    </p:anim>
                                    <p:anim calcmode="lin" valueType="num">
                                      <p:cBhvr>
                                        <p:cTn id="59" dur="2000" fill="hold"/>
                                        <p:tgtEl>
                                          <p:spTgt spid="13"/>
                                        </p:tgtEl>
                                        <p:attrNameLst>
                                          <p:attrName>ppt_h</p:attrName>
                                        </p:attrNameLst>
                                      </p:cBhvr>
                                      <p:tavLst>
                                        <p:tav tm="0">
                                          <p:val>
                                            <p:fltVal val="0"/>
                                          </p:val>
                                        </p:tav>
                                        <p:tav tm="100000">
                                          <p:val>
                                            <p:strVal val="#ppt_h"/>
                                          </p:val>
                                        </p:tav>
                                      </p:tavLst>
                                    </p:anim>
                                    <p:anim calcmode="lin" valueType="num">
                                      <p:cBhvr>
                                        <p:cTn id="60" dur="2000" fill="hold"/>
                                        <p:tgtEl>
                                          <p:spTgt spid="13"/>
                                        </p:tgtEl>
                                        <p:attrNameLst>
                                          <p:attrName>ppt_x</p:attrName>
                                        </p:attrNameLst>
                                      </p:cBhvr>
                                      <p:tavLst>
                                        <p:tav tm="0">
                                          <p:val>
                                            <p:fltVal val="0.5"/>
                                          </p:val>
                                        </p:tav>
                                        <p:tav tm="100000">
                                          <p:val>
                                            <p:strVal val="#ppt_x"/>
                                          </p:val>
                                        </p:tav>
                                      </p:tavLst>
                                    </p:anim>
                                    <p:anim calcmode="lin" valueType="num">
                                      <p:cBhvr>
                                        <p:cTn id="61" dur="2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2000" fill="hold"/>
                                        <p:tgtEl>
                                          <p:spTgt spid="14"/>
                                        </p:tgtEl>
                                        <p:attrNameLst>
                                          <p:attrName>ppt_w</p:attrName>
                                        </p:attrNameLst>
                                      </p:cBhvr>
                                      <p:tavLst>
                                        <p:tav tm="0">
                                          <p:val>
                                            <p:fltVal val="0"/>
                                          </p:val>
                                        </p:tav>
                                        <p:tav tm="100000">
                                          <p:val>
                                            <p:strVal val="#ppt_w"/>
                                          </p:val>
                                        </p:tav>
                                      </p:tavLst>
                                    </p:anim>
                                    <p:anim calcmode="lin" valueType="num">
                                      <p:cBhvr>
                                        <p:cTn id="65" dur="2000" fill="hold"/>
                                        <p:tgtEl>
                                          <p:spTgt spid="14"/>
                                        </p:tgtEl>
                                        <p:attrNameLst>
                                          <p:attrName>ppt_h</p:attrName>
                                        </p:attrNameLst>
                                      </p:cBhvr>
                                      <p:tavLst>
                                        <p:tav tm="0">
                                          <p:val>
                                            <p:fltVal val="0"/>
                                          </p:val>
                                        </p:tav>
                                        <p:tav tm="100000">
                                          <p:val>
                                            <p:strVal val="#ppt_h"/>
                                          </p:val>
                                        </p:tav>
                                      </p:tavLst>
                                    </p:anim>
                                    <p:anim calcmode="lin" valueType="num">
                                      <p:cBhvr>
                                        <p:cTn id="66" dur="2000" fill="hold"/>
                                        <p:tgtEl>
                                          <p:spTgt spid="14"/>
                                        </p:tgtEl>
                                        <p:attrNameLst>
                                          <p:attrName>ppt_x</p:attrName>
                                        </p:attrNameLst>
                                      </p:cBhvr>
                                      <p:tavLst>
                                        <p:tav tm="0">
                                          <p:val>
                                            <p:fltVal val="0.5"/>
                                          </p:val>
                                        </p:tav>
                                        <p:tav tm="100000">
                                          <p:val>
                                            <p:strVal val="#ppt_x"/>
                                          </p:val>
                                        </p:tav>
                                      </p:tavLst>
                                    </p:anim>
                                    <p:anim calcmode="lin" valueType="num">
                                      <p:cBhvr>
                                        <p:cTn id="67" dur="2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2000" fill="hold"/>
                                        <p:tgtEl>
                                          <p:spTgt spid="15"/>
                                        </p:tgtEl>
                                        <p:attrNameLst>
                                          <p:attrName>ppt_w</p:attrName>
                                        </p:attrNameLst>
                                      </p:cBhvr>
                                      <p:tavLst>
                                        <p:tav tm="0">
                                          <p:val>
                                            <p:fltVal val="0"/>
                                          </p:val>
                                        </p:tav>
                                        <p:tav tm="100000">
                                          <p:val>
                                            <p:strVal val="#ppt_w"/>
                                          </p:val>
                                        </p:tav>
                                      </p:tavLst>
                                    </p:anim>
                                    <p:anim calcmode="lin" valueType="num">
                                      <p:cBhvr>
                                        <p:cTn id="71" dur="2000" fill="hold"/>
                                        <p:tgtEl>
                                          <p:spTgt spid="15"/>
                                        </p:tgtEl>
                                        <p:attrNameLst>
                                          <p:attrName>ppt_h</p:attrName>
                                        </p:attrNameLst>
                                      </p:cBhvr>
                                      <p:tavLst>
                                        <p:tav tm="0">
                                          <p:val>
                                            <p:fltVal val="0"/>
                                          </p:val>
                                        </p:tav>
                                        <p:tav tm="100000">
                                          <p:val>
                                            <p:strVal val="#ppt_h"/>
                                          </p:val>
                                        </p:tav>
                                      </p:tavLst>
                                    </p:anim>
                                    <p:anim calcmode="lin" valueType="num">
                                      <p:cBhvr>
                                        <p:cTn id="72" dur="2000" fill="hold"/>
                                        <p:tgtEl>
                                          <p:spTgt spid="15"/>
                                        </p:tgtEl>
                                        <p:attrNameLst>
                                          <p:attrName>ppt_x</p:attrName>
                                        </p:attrNameLst>
                                      </p:cBhvr>
                                      <p:tavLst>
                                        <p:tav tm="0">
                                          <p:val>
                                            <p:fltVal val="0.5"/>
                                          </p:val>
                                        </p:tav>
                                        <p:tav tm="100000">
                                          <p:val>
                                            <p:strVal val="#ppt_x"/>
                                          </p:val>
                                        </p:tav>
                                      </p:tavLst>
                                    </p:anim>
                                    <p:anim calcmode="lin" valueType="num">
                                      <p:cBhvr>
                                        <p:cTn id="73" dur="2000" fill="hold"/>
                                        <p:tgtEl>
                                          <p:spTgt spid="15"/>
                                        </p:tgtEl>
                                        <p:attrNameLst>
                                          <p:attrName>ppt_y</p:attrName>
                                        </p:attrNameLst>
                                      </p:cBhvr>
                                      <p:tavLst>
                                        <p:tav tm="0">
                                          <p:val>
                                            <p:fltVal val="0.5"/>
                                          </p:val>
                                        </p:tav>
                                        <p:tav tm="100000">
                                          <p:val>
                                            <p:strVal val="#ppt_y"/>
                                          </p:val>
                                        </p:tav>
                                      </p:tavLst>
                                    </p:anim>
                                  </p:childTnLst>
                                </p:cTn>
                              </p:par>
                              <p:par>
                                <p:cTn id="74" presetID="8" presetClass="emph" presetSubtype="0" fill="hold" nodeType="withEffect">
                                  <p:stCondLst>
                                    <p:cond delay="0"/>
                                  </p:stCondLst>
                                  <p:childTnLst>
                                    <p:animRot by="21600000">
                                      <p:cBhvr>
                                        <p:cTn id="75" dur="2000" fill="hold"/>
                                        <p:tgtEl>
                                          <p:spTgt spid="5"/>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6"/>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7"/>
                                        </p:tgtEl>
                                        <p:attrNameLst>
                                          <p:attrName>r</p:attrName>
                                        </p:attrNameLst>
                                      </p:cBhvr>
                                    </p:animRot>
                                  </p:childTnLst>
                                </p:cTn>
                              </p:par>
                              <p:par>
                                <p:cTn id="80" presetID="8" presetClass="emph" presetSubtype="0" fill="hold" nodeType="withEffect">
                                  <p:stCondLst>
                                    <p:cond delay="0"/>
                                  </p:stCondLst>
                                  <p:childTnLst>
                                    <p:animRot by="21600000">
                                      <p:cBhvr>
                                        <p:cTn id="81" dur="2000" fill="hold"/>
                                        <p:tgtEl>
                                          <p:spTgt spid="8"/>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9"/>
                                        </p:tgtEl>
                                        <p:attrNameLst>
                                          <p:attrName>r</p:attrName>
                                        </p:attrNameLst>
                                      </p:cBhvr>
                                    </p:animRot>
                                  </p:childTnLst>
                                </p:cTn>
                              </p:par>
                              <p:par>
                                <p:cTn id="84" presetID="8" presetClass="emph" presetSubtype="0" fill="hold" nodeType="withEffect">
                                  <p:stCondLst>
                                    <p:cond delay="0"/>
                                  </p:stCondLst>
                                  <p:childTnLst>
                                    <p:animRot by="21600000">
                                      <p:cBhvr>
                                        <p:cTn id="85" dur="2000" fill="hold"/>
                                        <p:tgtEl>
                                          <p:spTgt spid="10"/>
                                        </p:tgtEl>
                                        <p:attrNameLst>
                                          <p:attrName>r</p:attrName>
                                        </p:attrNameLst>
                                      </p:cBhvr>
                                    </p:animRot>
                                  </p:childTnLst>
                                </p:cTn>
                              </p:par>
                              <p:par>
                                <p:cTn id="86" presetID="8" presetClass="emph" presetSubtype="0" fill="hold" nodeType="withEffect">
                                  <p:stCondLst>
                                    <p:cond delay="0"/>
                                  </p:stCondLst>
                                  <p:childTnLst>
                                    <p:animRot by="21600000">
                                      <p:cBhvr>
                                        <p:cTn id="87" dur="2000" fill="hold"/>
                                        <p:tgtEl>
                                          <p:spTgt spid="11"/>
                                        </p:tgtEl>
                                        <p:attrNameLst>
                                          <p:attrName>r</p:attrName>
                                        </p:attrNameLst>
                                      </p:cBhvr>
                                    </p:animRot>
                                  </p:childTnLst>
                                </p:cTn>
                              </p:par>
                              <p:par>
                                <p:cTn id="88" presetID="8" presetClass="emph" presetSubtype="0" fill="hold" nodeType="withEffect">
                                  <p:stCondLst>
                                    <p:cond delay="0"/>
                                  </p:stCondLst>
                                  <p:childTnLst>
                                    <p:animRot by="21600000">
                                      <p:cBhvr>
                                        <p:cTn id="89" dur="2000" fill="hold"/>
                                        <p:tgtEl>
                                          <p:spTgt spid="12"/>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13"/>
                                        </p:tgtEl>
                                        <p:attrNameLst>
                                          <p:attrName>r</p:attrName>
                                        </p:attrNameLst>
                                      </p:cBhvr>
                                    </p:animRot>
                                  </p:childTnLst>
                                </p:cTn>
                              </p:par>
                              <p:par>
                                <p:cTn id="92" presetID="8" presetClass="emph" presetSubtype="0" fill="hold" nodeType="withEffect">
                                  <p:stCondLst>
                                    <p:cond delay="0"/>
                                  </p:stCondLst>
                                  <p:childTnLst>
                                    <p:animRot by="21600000">
                                      <p:cBhvr>
                                        <p:cTn id="93" dur="2000" fill="hold"/>
                                        <p:tgtEl>
                                          <p:spTgt spid="14"/>
                                        </p:tgtEl>
                                        <p:attrNameLst>
                                          <p:attrName>r</p:attrName>
                                        </p:attrNameLst>
                                      </p:cBhvr>
                                    </p:animRot>
                                  </p:childTnLst>
                                </p:cTn>
                              </p:par>
                              <p:par>
                                <p:cTn id="94" presetID="8" presetClass="emph" presetSubtype="0" fill="hold" nodeType="withEffect">
                                  <p:stCondLst>
                                    <p:cond delay="0"/>
                                  </p:stCondLst>
                                  <p:childTnLst>
                                    <p:animRot by="21600000">
                                      <p:cBhvr>
                                        <p:cTn id="95" dur="2000" fill="hold"/>
                                        <p:tgtEl>
                                          <p:spTgt spid="15"/>
                                        </p:tgtEl>
                                        <p:attrNameLst>
                                          <p:attrName>r</p:attrName>
                                        </p:attrNameLst>
                                      </p:cBhvr>
                                    </p:animRot>
                                  </p:childTnLst>
                                </p:cTn>
                              </p:par>
                            </p:childTnLst>
                          </p:cTn>
                        </p:par>
                        <p:par>
                          <p:cTn id="96" fill="hold">
                            <p:stCondLst>
                              <p:cond delay="2000"/>
                            </p:stCondLst>
                            <p:childTnLst>
                              <p:par>
                                <p:cTn id="97" presetID="23" presetClass="exit" presetSubtype="544" fill="hold" nodeType="afterEffect">
                                  <p:stCondLst>
                                    <p:cond delay="0"/>
                                  </p:stCondLst>
                                  <p:childTnLst>
                                    <p:anim calcmode="lin" valueType="num">
                                      <p:cBhvr>
                                        <p:cTn id="98" dur="2000"/>
                                        <p:tgtEl>
                                          <p:spTgt spid="5"/>
                                        </p:tgtEl>
                                        <p:attrNameLst>
                                          <p:attrName>ppt_w</p:attrName>
                                        </p:attrNameLst>
                                      </p:cBhvr>
                                      <p:tavLst>
                                        <p:tav tm="0">
                                          <p:val>
                                            <p:strVal val="ppt_w"/>
                                          </p:val>
                                        </p:tav>
                                        <p:tav tm="100000">
                                          <p:val>
                                            <p:fltVal val="0"/>
                                          </p:val>
                                        </p:tav>
                                      </p:tavLst>
                                    </p:anim>
                                    <p:anim calcmode="lin" valueType="num">
                                      <p:cBhvr>
                                        <p:cTn id="99" dur="2000"/>
                                        <p:tgtEl>
                                          <p:spTgt spid="5"/>
                                        </p:tgtEl>
                                        <p:attrNameLst>
                                          <p:attrName>ppt_h</p:attrName>
                                        </p:attrNameLst>
                                      </p:cBhvr>
                                      <p:tavLst>
                                        <p:tav tm="0">
                                          <p:val>
                                            <p:strVal val="ppt_h"/>
                                          </p:val>
                                        </p:tav>
                                        <p:tav tm="100000">
                                          <p:val>
                                            <p:fltVal val="0"/>
                                          </p:val>
                                        </p:tav>
                                      </p:tavLst>
                                    </p:anim>
                                    <p:anim calcmode="lin" valueType="num">
                                      <p:cBhvr>
                                        <p:cTn id="100" dur="2000"/>
                                        <p:tgtEl>
                                          <p:spTgt spid="5"/>
                                        </p:tgtEl>
                                        <p:attrNameLst>
                                          <p:attrName>ppt_x</p:attrName>
                                        </p:attrNameLst>
                                      </p:cBhvr>
                                      <p:tavLst>
                                        <p:tav tm="0">
                                          <p:val>
                                            <p:strVal val="ppt_x"/>
                                          </p:val>
                                        </p:tav>
                                        <p:tav tm="100000">
                                          <p:val>
                                            <p:fltVal val="0.5"/>
                                          </p:val>
                                        </p:tav>
                                      </p:tavLst>
                                    </p:anim>
                                    <p:anim calcmode="lin" valueType="num">
                                      <p:cBhvr>
                                        <p:cTn id="101" dur="2000"/>
                                        <p:tgtEl>
                                          <p:spTgt spid="5"/>
                                        </p:tgtEl>
                                        <p:attrNameLst>
                                          <p:attrName>ppt_y</p:attrName>
                                        </p:attrNameLst>
                                      </p:cBhvr>
                                      <p:tavLst>
                                        <p:tav tm="0">
                                          <p:val>
                                            <p:strVal val="ppt_y"/>
                                          </p:val>
                                        </p:tav>
                                        <p:tav tm="100000">
                                          <p:val>
                                            <p:fltVal val="0.5"/>
                                          </p:val>
                                        </p:tav>
                                      </p:tavLst>
                                    </p:anim>
                                    <p:set>
                                      <p:cBhvr>
                                        <p:cTn id="102" dur="1" fill="hold">
                                          <p:stCondLst>
                                            <p:cond delay="1999"/>
                                          </p:stCondLst>
                                        </p:cTn>
                                        <p:tgtEl>
                                          <p:spTgt spid="5"/>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2000"/>
                                        <p:tgtEl>
                                          <p:spTgt spid="6"/>
                                        </p:tgtEl>
                                        <p:attrNameLst>
                                          <p:attrName>ppt_w</p:attrName>
                                        </p:attrNameLst>
                                      </p:cBhvr>
                                      <p:tavLst>
                                        <p:tav tm="0">
                                          <p:val>
                                            <p:strVal val="ppt_w"/>
                                          </p:val>
                                        </p:tav>
                                        <p:tav tm="100000">
                                          <p:val>
                                            <p:fltVal val="0"/>
                                          </p:val>
                                        </p:tav>
                                      </p:tavLst>
                                    </p:anim>
                                    <p:anim calcmode="lin" valueType="num">
                                      <p:cBhvr>
                                        <p:cTn id="105" dur="2000"/>
                                        <p:tgtEl>
                                          <p:spTgt spid="6"/>
                                        </p:tgtEl>
                                        <p:attrNameLst>
                                          <p:attrName>ppt_h</p:attrName>
                                        </p:attrNameLst>
                                      </p:cBhvr>
                                      <p:tavLst>
                                        <p:tav tm="0">
                                          <p:val>
                                            <p:strVal val="ppt_h"/>
                                          </p:val>
                                        </p:tav>
                                        <p:tav tm="100000">
                                          <p:val>
                                            <p:fltVal val="0"/>
                                          </p:val>
                                        </p:tav>
                                      </p:tavLst>
                                    </p:anim>
                                    <p:anim calcmode="lin" valueType="num">
                                      <p:cBhvr>
                                        <p:cTn id="106" dur="2000"/>
                                        <p:tgtEl>
                                          <p:spTgt spid="6"/>
                                        </p:tgtEl>
                                        <p:attrNameLst>
                                          <p:attrName>ppt_x</p:attrName>
                                        </p:attrNameLst>
                                      </p:cBhvr>
                                      <p:tavLst>
                                        <p:tav tm="0">
                                          <p:val>
                                            <p:strVal val="ppt_x"/>
                                          </p:val>
                                        </p:tav>
                                        <p:tav tm="100000">
                                          <p:val>
                                            <p:fltVal val="0.5"/>
                                          </p:val>
                                        </p:tav>
                                      </p:tavLst>
                                    </p:anim>
                                    <p:anim calcmode="lin" valueType="num">
                                      <p:cBhvr>
                                        <p:cTn id="107" dur="2000"/>
                                        <p:tgtEl>
                                          <p:spTgt spid="6"/>
                                        </p:tgtEl>
                                        <p:attrNameLst>
                                          <p:attrName>ppt_y</p:attrName>
                                        </p:attrNameLst>
                                      </p:cBhvr>
                                      <p:tavLst>
                                        <p:tav tm="0">
                                          <p:val>
                                            <p:strVal val="ppt_y"/>
                                          </p:val>
                                        </p:tav>
                                        <p:tav tm="100000">
                                          <p:val>
                                            <p:fltVal val="0.5"/>
                                          </p:val>
                                        </p:tav>
                                      </p:tavLst>
                                    </p:anim>
                                    <p:set>
                                      <p:cBhvr>
                                        <p:cTn id="108" dur="1" fill="hold">
                                          <p:stCondLst>
                                            <p:cond delay="1999"/>
                                          </p:stCondLst>
                                        </p:cTn>
                                        <p:tgtEl>
                                          <p:spTgt spid="6"/>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2000"/>
                                        <p:tgtEl>
                                          <p:spTgt spid="7"/>
                                        </p:tgtEl>
                                        <p:attrNameLst>
                                          <p:attrName>ppt_w</p:attrName>
                                        </p:attrNameLst>
                                      </p:cBhvr>
                                      <p:tavLst>
                                        <p:tav tm="0">
                                          <p:val>
                                            <p:strVal val="ppt_w"/>
                                          </p:val>
                                        </p:tav>
                                        <p:tav tm="100000">
                                          <p:val>
                                            <p:fltVal val="0"/>
                                          </p:val>
                                        </p:tav>
                                      </p:tavLst>
                                    </p:anim>
                                    <p:anim calcmode="lin" valueType="num">
                                      <p:cBhvr>
                                        <p:cTn id="111" dur="2000"/>
                                        <p:tgtEl>
                                          <p:spTgt spid="7"/>
                                        </p:tgtEl>
                                        <p:attrNameLst>
                                          <p:attrName>ppt_h</p:attrName>
                                        </p:attrNameLst>
                                      </p:cBhvr>
                                      <p:tavLst>
                                        <p:tav tm="0">
                                          <p:val>
                                            <p:strVal val="ppt_h"/>
                                          </p:val>
                                        </p:tav>
                                        <p:tav tm="100000">
                                          <p:val>
                                            <p:fltVal val="0"/>
                                          </p:val>
                                        </p:tav>
                                      </p:tavLst>
                                    </p:anim>
                                    <p:anim calcmode="lin" valueType="num">
                                      <p:cBhvr>
                                        <p:cTn id="112" dur="2000"/>
                                        <p:tgtEl>
                                          <p:spTgt spid="7"/>
                                        </p:tgtEl>
                                        <p:attrNameLst>
                                          <p:attrName>ppt_x</p:attrName>
                                        </p:attrNameLst>
                                      </p:cBhvr>
                                      <p:tavLst>
                                        <p:tav tm="0">
                                          <p:val>
                                            <p:strVal val="ppt_x"/>
                                          </p:val>
                                        </p:tav>
                                        <p:tav tm="100000">
                                          <p:val>
                                            <p:fltVal val="0.5"/>
                                          </p:val>
                                        </p:tav>
                                      </p:tavLst>
                                    </p:anim>
                                    <p:anim calcmode="lin" valueType="num">
                                      <p:cBhvr>
                                        <p:cTn id="113" dur="2000"/>
                                        <p:tgtEl>
                                          <p:spTgt spid="7"/>
                                        </p:tgtEl>
                                        <p:attrNameLst>
                                          <p:attrName>ppt_y</p:attrName>
                                        </p:attrNameLst>
                                      </p:cBhvr>
                                      <p:tavLst>
                                        <p:tav tm="0">
                                          <p:val>
                                            <p:strVal val="ppt_y"/>
                                          </p:val>
                                        </p:tav>
                                        <p:tav tm="100000">
                                          <p:val>
                                            <p:fltVal val="0.5"/>
                                          </p:val>
                                        </p:tav>
                                      </p:tavLst>
                                    </p:anim>
                                    <p:set>
                                      <p:cBhvr>
                                        <p:cTn id="114" dur="1" fill="hold">
                                          <p:stCondLst>
                                            <p:cond delay="1999"/>
                                          </p:stCondLst>
                                        </p:cTn>
                                        <p:tgtEl>
                                          <p:spTgt spid="7"/>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2000"/>
                                        <p:tgtEl>
                                          <p:spTgt spid="8"/>
                                        </p:tgtEl>
                                        <p:attrNameLst>
                                          <p:attrName>ppt_w</p:attrName>
                                        </p:attrNameLst>
                                      </p:cBhvr>
                                      <p:tavLst>
                                        <p:tav tm="0">
                                          <p:val>
                                            <p:strVal val="ppt_w"/>
                                          </p:val>
                                        </p:tav>
                                        <p:tav tm="100000">
                                          <p:val>
                                            <p:fltVal val="0"/>
                                          </p:val>
                                        </p:tav>
                                      </p:tavLst>
                                    </p:anim>
                                    <p:anim calcmode="lin" valueType="num">
                                      <p:cBhvr>
                                        <p:cTn id="117" dur="2000"/>
                                        <p:tgtEl>
                                          <p:spTgt spid="8"/>
                                        </p:tgtEl>
                                        <p:attrNameLst>
                                          <p:attrName>ppt_h</p:attrName>
                                        </p:attrNameLst>
                                      </p:cBhvr>
                                      <p:tavLst>
                                        <p:tav tm="0">
                                          <p:val>
                                            <p:strVal val="ppt_h"/>
                                          </p:val>
                                        </p:tav>
                                        <p:tav tm="100000">
                                          <p:val>
                                            <p:fltVal val="0"/>
                                          </p:val>
                                        </p:tav>
                                      </p:tavLst>
                                    </p:anim>
                                    <p:anim calcmode="lin" valueType="num">
                                      <p:cBhvr>
                                        <p:cTn id="118" dur="2000"/>
                                        <p:tgtEl>
                                          <p:spTgt spid="8"/>
                                        </p:tgtEl>
                                        <p:attrNameLst>
                                          <p:attrName>ppt_x</p:attrName>
                                        </p:attrNameLst>
                                      </p:cBhvr>
                                      <p:tavLst>
                                        <p:tav tm="0">
                                          <p:val>
                                            <p:strVal val="ppt_x"/>
                                          </p:val>
                                        </p:tav>
                                        <p:tav tm="100000">
                                          <p:val>
                                            <p:fltVal val="0.5"/>
                                          </p:val>
                                        </p:tav>
                                      </p:tavLst>
                                    </p:anim>
                                    <p:anim calcmode="lin" valueType="num">
                                      <p:cBhvr>
                                        <p:cTn id="119" dur="2000"/>
                                        <p:tgtEl>
                                          <p:spTgt spid="8"/>
                                        </p:tgtEl>
                                        <p:attrNameLst>
                                          <p:attrName>ppt_y</p:attrName>
                                        </p:attrNameLst>
                                      </p:cBhvr>
                                      <p:tavLst>
                                        <p:tav tm="0">
                                          <p:val>
                                            <p:strVal val="ppt_y"/>
                                          </p:val>
                                        </p:tav>
                                        <p:tav tm="100000">
                                          <p:val>
                                            <p:fltVal val="0.5"/>
                                          </p:val>
                                        </p:tav>
                                      </p:tavLst>
                                    </p:anim>
                                    <p:set>
                                      <p:cBhvr>
                                        <p:cTn id="120" dur="1" fill="hold">
                                          <p:stCondLst>
                                            <p:cond delay="1999"/>
                                          </p:stCondLst>
                                        </p:cTn>
                                        <p:tgtEl>
                                          <p:spTgt spid="8"/>
                                        </p:tgtEl>
                                        <p:attrNameLst>
                                          <p:attrName>style.visibility</p:attrName>
                                        </p:attrNameLst>
                                      </p:cBhvr>
                                      <p:to>
                                        <p:strVal val="hidden"/>
                                      </p:to>
                                    </p:set>
                                  </p:childTnLst>
                                </p:cTn>
                              </p:par>
                              <p:par>
                                <p:cTn id="121" presetID="23" presetClass="exit" presetSubtype="544" fill="hold" nodeType="withEffect">
                                  <p:stCondLst>
                                    <p:cond delay="0"/>
                                  </p:stCondLst>
                                  <p:childTnLst>
                                    <p:anim calcmode="lin" valueType="num">
                                      <p:cBhvr>
                                        <p:cTn id="122" dur="2000"/>
                                        <p:tgtEl>
                                          <p:spTgt spid="9"/>
                                        </p:tgtEl>
                                        <p:attrNameLst>
                                          <p:attrName>ppt_w</p:attrName>
                                        </p:attrNameLst>
                                      </p:cBhvr>
                                      <p:tavLst>
                                        <p:tav tm="0">
                                          <p:val>
                                            <p:strVal val="ppt_w"/>
                                          </p:val>
                                        </p:tav>
                                        <p:tav tm="100000">
                                          <p:val>
                                            <p:fltVal val="0"/>
                                          </p:val>
                                        </p:tav>
                                      </p:tavLst>
                                    </p:anim>
                                    <p:anim calcmode="lin" valueType="num">
                                      <p:cBhvr>
                                        <p:cTn id="123" dur="2000"/>
                                        <p:tgtEl>
                                          <p:spTgt spid="9"/>
                                        </p:tgtEl>
                                        <p:attrNameLst>
                                          <p:attrName>ppt_h</p:attrName>
                                        </p:attrNameLst>
                                      </p:cBhvr>
                                      <p:tavLst>
                                        <p:tav tm="0">
                                          <p:val>
                                            <p:strVal val="ppt_h"/>
                                          </p:val>
                                        </p:tav>
                                        <p:tav tm="100000">
                                          <p:val>
                                            <p:fltVal val="0"/>
                                          </p:val>
                                        </p:tav>
                                      </p:tavLst>
                                    </p:anim>
                                    <p:anim calcmode="lin" valueType="num">
                                      <p:cBhvr>
                                        <p:cTn id="124" dur="2000"/>
                                        <p:tgtEl>
                                          <p:spTgt spid="9"/>
                                        </p:tgtEl>
                                        <p:attrNameLst>
                                          <p:attrName>ppt_x</p:attrName>
                                        </p:attrNameLst>
                                      </p:cBhvr>
                                      <p:tavLst>
                                        <p:tav tm="0">
                                          <p:val>
                                            <p:strVal val="ppt_x"/>
                                          </p:val>
                                        </p:tav>
                                        <p:tav tm="100000">
                                          <p:val>
                                            <p:fltVal val="0.5"/>
                                          </p:val>
                                        </p:tav>
                                      </p:tavLst>
                                    </p:anim>
                                    <p:anim calcmode="lin" valueType="num">
                                      <p:cBhvr>
                                        <p:cTn id="125" dur="2000"/>
                                        <p:tgtEl>
                                          <p:spTgt spid="9"/>
                                        </p:tgtEl>
                                        <p:attrNameLst>
                                          <p:attrName>ppt_y</p:attrName>
                                        </p:attrNameLst>
                                      </p:cBhvr>
                                      <p:tavLst>
                                        <p:tav tm="0">
                                          <p:val>
                                            <p:strVal val="ppt_y"/>
                                          </p:val>
                                        </p:tav>
                                        <p:tav tm="100000">
                                          <p:val>
                                            <p:fltVal val="0.5"/>
                                          </p:val>
                                        </p:tav>
                                      </p:tavLst>
                                    </p:anim>
                                    <p:set>
                                      <p:cBhvr>
                                        <p:cTn id="126" dur="1" fill="hold">
                                          <p:stCondLst>
                                            <p:cond delay="1999"/>
                                          </p:stCondLst>
                                        </p:cTn>
                                        <p:tgtEl>
                                          <p:spTgt spid="9"/>
                                        </p:tgtEl>
                                        <p:attrNameLst>
                                          <p:attrName>style.visibility</p:attrName>
                                        </p:attrNameLst>
                                      </p:cBhvr>
                                      <p:to>
                                        <p:strVal val="hidden"/>
                                      </p:to>
                                    </p:set>
                                  </p:childTnLst>
                                </p:cTn>
                              </p:par>
                              <p:par>
                                <p:cTn id="127" presetID="23" presetClass="exit" presetSubtype="544" fill="hold" nodeType="withEffect">
                                  <p:stCondLst>
                                    <p:cond delay="0"/>
                                  </p:stCondLst>
                                  <p:childTnLst>
                                    <p:anim calcmode="lin" valueType="num">
                                      <p:cBhvr>
                                        <p:cTn id="128" dur="2000"/>
                                        <p:tgtEl>
                                          <p:spTgt spid="10"/>
                                        </p:tgtEl>
                                        <p:attrNameLst>
                                          <p:attrName>ppt_w</p:attrName>
                                        </p:attrNameLst>
                                      </p:cBhvr>
                                      <p:tavLst>
                                        <p:tav tm="0">
                                          <p:val>
                                            <p:strVal val="ppt_w"/>
                                          </p:val>
                                        </p:tav>
                                        <p:tav tm="100000">
                                          <p:val>
                                            <p:fltVal val="0"/>
                                          </p:val>
                                        </p:tav>
                                      </p:tavLst>
                                    </p:anim>
                                    <p:anim calcmode="lin" valueType="num">
                                      <p:cBhvr>
                                        <p:cTn id="129" dur="2000"/>
                                        <p:tgtEl>
                                          <p:spTgt spid="10"/>
                                        </p:tgtEl>
                                        <p:attrNameLst>
                                          <p:attrName>ppt_h</p:attrName>
                                        </p:attrNameLst>
                                      </p:cBhvr>
                                      <p:tavLst>
                                        <p:tav tm="0">
                                          <p:val>
                                            <p:strVal val="ppt_h"/>
                                          </p:val>
                                        </p:tav>
                                        <p:tav tm="100000">
                                          <p:val>
                                            <p:fltVal val="0"/>
                                          </p:val>
                                        </p:tav>
                                      </p:tavLst>
                                    </p:anim>
                                    <p:anim calcmode="lin" valueType="num">
                                      <p:cBhvr>
                                        <p:cTn id="130" dur="2000"/>
                                        <p:tgtEl>
                                          <p:spTgt spid="10"/>
                                        </p:tgtEl>
                                        <p:attrNameLst>
                                          <p:attrName>ppt_x</p:attrName>
                                        </p:attrNameLst>
                                      </p:cBhvr>
                                      <p:tavLst>
                                        <p:tav tm="0">
                                          <p:val>
                                            <p:strVal val="ppt_x"/>
                                          </p:val>
                                        </p:tav>
                                        <p:tav tm="100000">
                                          <p:val>
                                            <p:fltVal val="0.5"/>
                                          </p:val>
                                        </p:tav>
                                      </p:tavLst>
                                    </p:anim>
                                    <p:anim calcmode="lin" valueType="num">
                                      <p:cBhvr>
                                        <p:cTn id="131" dur="2000"/>
                                        <p:tgtEl>
                                          <p:spTgt spid="10"/>
                                        </p:tgtEl>
                                        <p:attrNameLst>
                                          <p:attrName>ppt_y</p:attrName>
                                        </p:attrNameLst>
                                      </p:cBhvr>
                                      <p:tavLst>
                                        <p:tav tm="0">
                                          <p:val>
                                            <p:strVal val="ppt_y"/>
                                          </p:val>
                                        </p:tav>
                                        <p:tav tm="100000">
                                          <p:val>
                                            <p:fltVal val="0.5"/>
                                          </p:val>
                                        </p:tav>
                                      </p:tavLst>
                                    </p:anim>
                                    <p:set>
                                      <p:cBhvr>
                                        <p:cTn id="132" dur="1" fill="hold">
                                          <p:stCondLst>
                                            <p:cond delay="1999"/>
                                          </p:stCondLst>
                                        </p:cTn>
                                        <p:tgtEl>
                                          <p:spTgt spid="10"/>
                                        </p:tgtEl>
                                        <p:attrNameLst>
                                          <p:attrName>style.visibility</p:attrName>
                                        </p:attrNameLst>
                                      </p:cBhvr>
                                      <p:to>
                                        <p:strVal val="hidden"/>
                                      </p:to>
                                    </p:set>
                                  </p:childTnLst>
                                </p:cTn>
                              </p:par>
                              <p:par>
                                <p:cTn id="133" presetID="23" presetClass="exit" presetSubtype="544" fill="hold" nodeType="withEffect">
                                  <p:stCondLst>
                                    <p:cond delay="0"/>
                                  </p:stCondLst>
                                  <p:childTnLst>
                                    <p:anim calcmode="lin" valueType="num">
                                      <p:cBhvr>
                                        <p:cTn id="134" dur="2000"/>
                                        <p:tgtEl>
                                          <p:spTgt spid="11"/>
                                        </p:tgtEl>
                                        <p:attrNameLst>
                                          <p:attrName>ppt_w</p:attrName>
                                        </p:attrNameLst>
                                      </p:cBhvr>
                                      <p:tavLst>
                                        <p:tav tm="0">
                                          <p:val>
                                            <p:strVal val="ppt_w"/>
                                          </p:val>
                                        </p:tav>
                                        <p:tav tm="100000">
                                          <p:val>
                                            <p:fltVal val="0"/>
                                          </p:val>
                                        </p:tav>
                                      </p:tavLst>
                                    </p:anim>
                                    <p:anim calcmode="lin" valueType="num">
                                      <p:cBhvr>
                                        <p:cTn id="135" dur="2000"/>
                                        <p:tgtEl>
                                          <p:spTgt spid="11"/>
                                        </p:tgtEl>
                                        <p:attrNameLst>
                                          <p:attrName>ppt_h</p:attrName>
                                        </p:attrNameLst>
                                      </p:cBhvr>
                                      <p:tavLst>
                                        <p:tav tm="0">
                                          <p:val>
                                            <p:strVal val="ppt_h"/>
                                          </p:val>
                                        </p:tav>
                                        <p:tav tm="100000">
                                          <p:val>
                                            <p:fltVal val="0"/>
                                          </p:val>
                                        </p:tav>
                                      </p:tavLst>
                                    </p:anim>
                                    <p:anim calcmode="lin" valueType="num">
                                      <p:cBhvr>
                                        <p:cTn id="136" dur="2000"/>
                                        <p:tgtEl>
                                          <p:spTgt spid="11"/>
                                        </p:tgtEl>
                                        <p:attrNameLst>
                                          <p:attrName>ppt_x</p:attrName>
                                        </p:attrNameLst>
                                      </p:cBhvr>
                                      <p:tavLst>
                                        <p:tav tm="0">
                                          <p:val>
                                            <p:strVal val="ppt_x"/>
                                          </p:val>
                                        </p:tav>
                                        <p:tav tm="100000">
                                          <p:val>
                                            <p:fltVal val="0.5"/>
                                          </p:val>
                                        </p:tav>
                                      </p:tavLst>
                                    </p:anim>
                                    <p:anim calcmode="lin" valueType="num">
                                      <p:cBhvr>
                                        <p:cTn id="137" dur="2000"/>
                                        <p:tgtEl>
                                          <p:spTgt spid="11"/>
                                        </p:tgtEl>
                                        <p:attrNameLst>
                                          <p:attrName>ppt_y</p:attrName>
                                        </p:attrNameLst>
                                      </p:cBhvr>
                                      <p:tavLst>
                                        <p:tav tm="0">
                                          <p:val>
                                            <p:strVal val="ppt_y"/>
                                          </p:val>
                                        </p:tav>
                                        <p:tav tm="100000">
                                          <p:val>
                                            <p:fltVal val="0.5"/>
                                          </p:val>
                                        </p:tav>
                                      </p:tavLst>
                                    </p:anim>
                                    <p:set>
                                      <p:cBhvr>
                                        <p:cTn id="138" dur="1" fill="hold">
                                          <p:stCondLst>
                                            <p:cond delay="1999"/>
                                          </p:stCondLst>
                                        </p:cTn>
                                        <p:tgtEl>
                                          <p:spTgt spid="11"/>
                                        </p:tgtEl>
                                        <p:attrNameLst>
                                          <p:attrName>style.visibility</p:attrName>
                                        </p:attrNameLst>
                                      </p:cBhvr>
                                      <p:to>
                                        <p:strVal val="hidden"/>
                                      </p:to>
                                    </p:set>
                                  </p:childTnLst>
                                </p:cTn>
                              </p:par>
                              <p:par>
                                <p:cTn id="139" presetID="23" presetClass="exit" presetSubtype="544" fill="hold" nodeType="withEffect">
                                  <p:stCondLst>
                                    <p:cond delay="0"/>
                                  </p:stCondLst>
                                  <p:childTnLst>
                                    <p:anim calcmode="lin" valueType="num">
                                      <p:cBhvr>
                                        <p:cTn id="140" dur="2000"/>
                                        <p:tgtEl>
                                          <p:spTgt spid="12"/>
                                        </p:tgtEl>
                                        <p:attrNameLst>
                                          <p:attrName>ppt_w</p:attrName>
                                        </p:attrNameLst>
                                      </p:cBhvr>
                                      <p:tavLst>
                                        <p:tav tm="0">
                                          <p:val>
                                            <p:strVal val="ppt_w"/>
                                          </p:val>
                                        </p:tav>
                                        <p:tav tm="100000">
                                          <p:val>
                                            <p:fltVal val="0"/>
                                          </p:val>
                                        </p:tav>
                                      </p:tavLst>
                                    </p:anim>
                                    <p:anim calcmode="lin" valueType="num">
                                      <p:cBhvr>
                                        <p:cTn id="141" dur="2000"/>
                                        <p:tgtEl>
                                          <p:spTgt spid="12"/>
                                        </p:tgtEl>
                                        <p:attrNameLst>
                                          <p:attrName>ppt_h</p:attrName>
                                        </p:attrNameLst>
                                      </p:cBhvr>
                                      <p:tavLst>
                                        <p:tav tm="0">
                                          <p:val>
                                            <p:strVal val="ppt_h"/>
                                          </p:val>
                                        </p:tav>
                                        <p:tav tm="100000">
                                          <p:val>
                                            <p:fltVal val="0"/>
                                          </p:val>
                                        </p:tav>
                                      </p:tavLst>
                                    </p:anim>
                                    <p:anim calcmode="lin" valueType="num">
                                      <p:cBhvr>
                                        <p:cTn id="142" dur="2000"/>
                                        <p:tgtEl>
                                          <p:spTgt spid="12"/>
                                        </p:tgtEl>
                                        <p:attrNameLst>
                                          <p:attrName>ppt_x</p:attrName>
                                        </p:attrNameLst>
                                      </p:cBhvr>
                                      <p:tavLst>
                                        <p:tav tm="0">
                                          <p:val>
                                            <p:strVal val="ppt_x"/>
                                          </p:val>
                                        </p:tav>
                                        <p:tav tm="100000">
                                          <p:val>
                                            <p:fltVal val="0.5"/>
                                          </p:val>
                                        </p:tav>
                                      </p:tavLst>
                                    </p:anim>
                                    <p:anim calcmode="lin" valueType="num">
                                      <p:cBhvr>
                                        <p:cTn id="143" dur="2000"/>
                                        <p:tgtEl>
                                          <p:spTgt spid="12"/>
                                        </p:tgtEl>
                                        <p:attrNameLst>
                                          <p:attrName>ppt_y</p:attrName>
                                        </p:attrNameLst>
                                      </p:cBhvr>
                                      <p:tavLst>
                                        <p:tav tm="0">
                                          <p:val>
                                            <p:strVal val="ppt_y"/>
                                          </p:val>
                                        </p:tav>
                                        <p:tav tm="100000">
                                          <p:val>
                                            <p:fltVal val="0.5"/>
                                          </p:val>
                                        </p:tav>
                                      </p:tavLst>
                                    </p:anim>
                                    <p:set>
                                      <p:cBhvr>
                                        <p:cTn id="144" dur="1" fill="hold">
                                          <p:stCondLst>
                                            <p:cond delay="1999"/>
                                          </p:stCondLst>
                                        </p:cTn>
                                        <p:tgtEl>
                                          <p:spTgt spid="12"/>
                                        </p:tgtEl>
                                        <p:attrNameLst>
                                          <p:attrName>style.visibility</p:attrName>
                                        </p:attrNameLst>
                                      </p:cBhvr>
                                      <p:to>
                                        <p:strVal val="hidden"/>
                                      </p:to>
                                    </p:set>
                                  </p:childTnLst>
                                </p:cTn>
                              </p:par>
                              <p:par>
                                <p:cTn id="145" presetID="23" presetClass="exit" presetSubtype="544" fill="hold" nodeType="withEffect">
                                  <p:stCondLst>
                                    <p:cond delay="0"/>
                                  </p:stCondLst>
                                  <p:childTnLst>
                                    <p:anim calcmode="lin" valueType="num">
                                      <p:cBhvr>
                                        <p:cTn id="146" dur="2000"/>
                                        <p:tgtEl>
                                          <p:spTgt spid="13"/>
                                        </p:tgtEl>
                                        <p:attrNameLst>
                                          <p:attrName>ppt_w</p:attrName>
                                        </p:attrNameLst>
                                      </p:cBhvr>
                                      <p:tavLst>
                                        <p:tav tm="0">
                                          <p:val>
                                            <p:strVal val="ppt_w"/>
                                          </p:val>
                                        </p:tav>
                                        <p:tav tm="100000">
                                          <p:val>
                                            <p:fltVal val="0"/>
                                          </p:val>
                                        </p:tav>
                                      </p:tavLst>
                                    </p:anim>
                                    <p:anim calcmode="lin" valueType="num">
                                      <p:cBhvr>
                                        <p:cTn id="147" dur="2000"/>
                                        <p:tgtEl>
                                          <p:spTgt spid="13"/>
                                        </p:tgtEl>
                                        <p:attrNameLst>
                                          <p:attrName>ppt_h</p:attrName>
                                        </p:attrNameLst>
                                      </p:cBhvr>
                                      <p:tavLst>
                                        <p:tav tm="0">
                                          <p:val>
                                            <p:strVal val="ppt_h"/>
                                          </p:val>
                                        </p:tav>
                                        <p:tav tm="100000">
                                          <p:val>
                                            <p:fltVal val="0"/>
                                          </p:val>
                                        </p:tav>
                                      </p:tavLst>
                                    </p:anim>
                                    <p:anim calcmode="lin" valueType="num">
                                      <p:cBhvr>
                                        <p:cTn id="148" dur="2000"/>
                                        <p:tgtEl>
                                          <p:spTgt spid="13"/>
                                        </p:tgtEl>
                                        <p:attrNameLst>
                                          <p:attrName>ppt_x</p:attrName>
                                        </p:attrNameLst>
                                      </p:cBhvr>
                                      <p:tavLst>
                                        <p:tav tm="0">
                                          <p:val>
                                            <p:strVal val="ppt_x"/>
                                          </p:val>
                                        </p:tav>
                                        <p:tav tm="100000">
                                          <p:val>
                                            <p:fltVal val="0.5"/>
                                          </p:val>
                                        </p:tav>
                                      </p:tavLst>
                                    </p:anim>
                                    <p:anim calcmode="lin" valueType="num">
                                      <p:cBhvr>
                                        <p:cTn id="149" dur="2000"/>
                                        <p:tgtEl>
                                          <p:spTgt spid="13"/>
                                        </p:tgtEl>
                                        <p:attrNameLst>
                                          <p:attrName>ppt_y</p:attrName>
                                        </p:attrNameLst>
                                      </p:cBhvr>
                                      <p:tavLst>
                                        <p:tav tm="0">
                                          <p:val>
                                            <p:strVal val="ppt_y"/>
                                          </p:val>
                                        </p:tav>
                                        <p:tav tm="100000">
                                          <p:val>
                                            <p:fltVal val="0.5"/>
                                          </p:val>
                                        </p:tav>
                                      </p:tavLst>
                                    </p:anim>
                                    <p:set>
                                      <p:cBhvr>
                                        <p:cTn id="150" dur="1" fill="hold">
                                          <p:stCondLst>
                                            <p:cond delay="1999"/>
                                          </p:stCondLst>
                                        </p:cTn>
                                        <p:tgtEl>
                                          <p:spTgt spid="13"/>
                                        </p:tgtEl>
                                        <p:attrNameLst>
                                          <p:attrName>style.visibility</p:attrName>
                                        </p:attrNameLst>
                                      </p:cBhvr>
                                      <p:to>
                                        <p:strVal val="hidden"/>
                                      </p:to>
                                    </p:set>
                                  </p:childTnLst>
                                </p:cTn>
                              </p:par>
                              <p:par>
                                <p:cTn id="151" presetID="23" presetClass="exit" presetSubtype="544" fill="hold" nodeType="withEffect">
                                  <p:stCondLst>
                                    <p:cond delay="0"/>
                                  </p:stCondLst>
                                  <p:childTnLst>
                                    <p:anim calcmode="lin" valueType="num">
                                      <p:cBhvr>
                                        <p:cTn id="152" dur="2000"/>
                                        <p:tgtEl>
                                          <p:spTgt spid="14"/>
                                        </p:tgtEl>
                                        <p:attrNameLst>
                                          <p:attrName>ppt_w</p:attrName>
                                        </p:attrNameLst>
                                      </p:cBhvr>
                                      <p:tavLst>
                                        <p:tav tm="0">
                                          <p:val>
                                            <p:strVal val="ppt_w"/>
                                          </p:val>
                                        </p:tav>
                                        <p:tav tm="100000">
                                          <p:val>
                                            <p:fltVal val="0"/>
                                          </p:val>
                                        </p:tav>
                                      </p:tavLst>
                                    </p:anim>
                                    <p:anim calcmode="lin" valueType="num">
                                      <p:cBhvr>
                                        <p:cTn id="153" dur="2000"/>
                                        <p:tgtEl>
                                          <p:spTgt spid="14"/>
                                        </p:tgtEl>
                                        <p:attrNameLst>
                                          <p:attrName>ppt_h</p:attrName>
                                        </p:attrNameLst>
                                      </p:cBhvr>
                                      <p:tavLst>
                                        <p:tav tm="0">
                                          <p:val>
                                            <p:strVal val="ppt_h"/>
                                          </p:val>
                                        </p:tav>
                                        <p:tav tm="100000">
                                          <p:val>
                                            <p:fltVal val="0"/>
                                          </p:val>
                                        </p:tav>
                                      </p:tavLst>
                                    </p:anim>
                                    <p:anim calcmode="lin" valueType="num">
                                      <p:cBhvr>
                                        <p:cTn id="154" dur="2000"/>
                                        <p:tgtEl>
                                          <p:spTgt spid="14"/>
                                        </p:tgtEl>
                                        <p:attrNameLst>
                                          <p:attrName>ppt_x</p:attrName>
                                        </p:attrNameLst>
                                      </p:cBhvr>
                                      <p:tavLst>
                                        <p:tav tm="0">
                                          <p:val>
                                            <p:strVal val="ppt_x"/>
                                          </p:val>
                                        </p:tav>
                                        <p:tav tm="100000">
                                          <p:val>
                                            <p:fltVal val="0.5"/>
                                          </p:val>
                                        </p:tav>
                                      </p:tavLst>
                                    </p:anim>
                                    <p:anim calcmode="lin" valueType="num">
                                      <p:cBhvr>
                                        <p:cTn id="155" dur="2000"/>
                                        <p:tgtEl>
                                          <p:spTgt spid="14"/>
                                        </p:tgtEl>
                                        <p:attrNameLst>
                                          <p:attrName>ppt_y</p:attrName>
                                        </p:attrNameLst>
                                      </p:cBhvr>
                                      <p:tavLst>
                                        <p:tav tm="0">
                                          <p:val>
                                            <p:strVal val="ppt_y"/>
                                          </p:val>
                                        </p:tav>
                                        <p:tav tm="100000">
                                          <p:val>
                                            <p:fltVal val="0.5"/>
                                          </p:val>
                                        </p:tav>
                                      </p:tavLst>
                                    </p:anim>
                                    <p:set>
                                      <p:cBhvr>
                                        <p:cTn id="156" dur="1" fill="hold">
                                          <p:stCondLst>
                                            <p:cond delay="1999"/>
                                          </p:stCondLst>
                                        </p:cTn>
                                        <p:tgtEl>
                                          <p:spTgt spid="14"/>
                                        </p:tgtEl>
                                        <p:attrNameLst>
                                          <p:attrName>style.visibility</p:attrName>
                                        </p:attrNameLst>
                                      </p:cBhvr>
                                      <p:to>
                                        <p:strVal val="hidden"/>
                                      </p:to>
                                    </p:set>
                                  </p:childTnLst>
                                </p:cTn>
                              </p:par>
                              <p:par>
                                <p:cTn id="157" presetID="23" presetClass="exit" presetSubtype="544" fill="hold" nodeType="withEffect">
                                  <p:stCondLst>
                                    <p:cond delay="0"/>
                                  </p:stCondLst>
                                  <p:childTnLst>
                                    <p:anim calcmode="lin" valueType="num">
                                      <p:cBhvr>
                                        <p:cTn id="158" dur="2000"/>
                                        <p:tgtEl>
                                          <p:spTgt spid="15"/>
                                        </p:tgtEl>
                                        <p:attrNameLst>
                                          <p:attrName>ppt_w</p:attrName>
                                        </p:attrNameLst>
                                      </p:cBhvr>
                                      <p:tavLst>
                                        <p:tav tm="0">
                                          <p:val>
                                            <p:strVal val="ppt_w"/>
                                          </p:val>
                                        </p:tav>
                                        <p:tav tm="100000">
                                          <p:val>
                                            <p:fltVal val="0"/>
                                          </p:val>
                                        </p:tav>
                                      </p:tavLst>
                                    </p:anim>
                                    <p:anim calcmode="lin" valueType="num">
                                      <p:cBhvr>
                                        <p:cTn id="159" dur="2000"/>
                                        <p:tgtEl>
                                          <p:spTgt spid="15"/>
                                        </p:tgtEl>
                                        <p:attrNameLst>
                                          <p:attrName>ppt_h</p:attrName>
                                        </p:attrNameLst>
                                      </p:cBhvr>
                                      <p:tavLst>
                                        <p:tav tm="0">
                                          <p:val>
                                            <p:strVal val="ppt_h"/>
                                          </p:val>
                                        </p:tav>
                                        <p:tav tm="100000">
                                          <p:val>
                                            <p:fltVal val="0"/>
                                          </p:val>
                                        </p:tav>
                                      </p:tavLst>
                                    </p:anim>
                                    <p:anim calcmode="lin" valueType="num">
                                      <p:cBhvr>
                                        <p:cTn id="160" dur="2000"/>
                                        <p:tgtEl>
                                          <p:spTgt spid="15"/>
                                        </p:tgtEl>
                                        <p:attrNameLst>
                                          <p:attrName>ppt_x</p:attrName>
                                        </p:attrNameLst>
                                      </p:cBhvr>
                                      <p:tavLst>
                                        <p:tav tm="0">
                                          <p:val>
                                            <p:strVal val="ppt_x"/>
                                          </p:val>
                                        </p:tav>
                                        <p:tav tm="100000">
                                          <p:val>
                                            <p:fltVal val="0.5"/>
                                          </p:val>
                                        </p:tav>
                                      </p:tavLst>
                                    </p:anim>
                                    <p:anim calcmode="lin" valueType="num">
                                      <p:cBhvr>
                                        <p:cTn id="161" dur="2000"/>
                                        <p:tgtEl>
                                          <p:spTgt spid="15"/>
                                        </p:tgtEl>
                                        <p:attrNameLst>
                                          <p:attrName>ppt_y</p:attrName>
                                        </p:attrNameLst>
                                      </p:cBhvr>
                                      <p:tavLst>
                                        <p:tav tm="0">
                                          <p:val>
                                            <p:strVal val="ppt_y"/>
                                          </p:val>
                                        </p:tav>
                                        <p:tav tm="100000">
                                          <p:val>
                                            <p:fltVal val="0.5"/>
                                          </p:val>
                                        </p:tav>
                                      </p:tavLst>
                                    </p:anim>
                                    <p:set>
                                      <p:cBhvr>
                                        <p:cTn id="162" dur="1" fill="hold">
                                          <p:stCondLst>
                                            <p:cond delay="1999"/>
                                          </p:stCondLst>
                                        </p:cTn>
                                        <p:tgtEl>
                                          <p:spTgt spid="15"/>
                                        </p:tgtEl>
                                        <p:attrNameLst>
                                          <p:attrName>style.visibility</p:attrName>
                                        </p:attrNameLst>
                                      </p:cBhvr>
                                      <p:to>
                                        <p:strVal val="hidden"/>
                                      </p:to>
                                    </p:set>
                                  </p:childTnLst>
                                </p:cTn>
                              </p:par>
                              <p:par>
                                <p:cTn id="163" presetID="8" presetClass="emph" presetSubtype="0" fill="hold" nodeType="withEffect">
                                  <p:stCondLst>
                                    <p:cond delay="0"/>
                                  </p:stCondLst>
                                  <p:childTnLst>
                                    <p:animRot by="-21600000">
                                      <p:cBhvr>
                                        <p:cTn id="164" dur="2000" fill="hold"/>
                                        <p:tgtEl>
                                          <p:spTgt spid="5"/>
                                        </p:tgtEl>
                                        <p:attrNameLst>
                                          <p:attrName>r</p:attrName>
                                        </p:attrNameLst>
                                      </p:cBhvr>
                                    </p:animRot>
                                  </p:childTnLst>
                                </p:cTn>
                              </p:par>
                              <p:par>
                                <p:cTn id="165" presetID="8" presetClass="emph" presetSubtype="0" fill="hold" nodeType="withEffect">
                                  <p:stCondLst>
                                    <p:cond delay="0"/>
                                  </p:stCondLst>
                                  <p:childTnLst>
                                    <p:animRot by="-21600000">
                                      <p:cBhvr>
                                        <p:cTn id="166" dur="2000" fill="hold"/>
                                        <p:tgtEl>
                                          <p:spTgt spid="6"/>
                                        </p:tgtEl>
                                        <p:attrNameLst>
                                          <p:attrName>r</p:attrName>
                                        </p:attrNameLst>
                                      </p:cBhvr>
                                    </p:animRot>
                                  </p:childTnLst>
                                </p:cTn>
                              </p:par>
                              <p:par>
                                <p:cTn id="167" presetID="8" presetClass="emph" presetSubtype="0" fill="hold" nodeType="withEffect">
                                  <p:stCondLst>
                                    <p:cond delay="0"/>
                                  </p:stCondLst>
                                  <p:childTnLst>
                                    <p:animRot by="-21600000">
                                      <p:cBhvr>
                                        <p:cTn id="168" dur="2000" fill="hold"/>
                                        <p:tgtEl>
                                          <p:spTgt spid="7"/>
                                        </p:tgtEl>
                                        <p:attrNameLst>
                                          <p:attrName>r</p:attrName>
                                        </p:attrNameLst>
                                      </p:cBhvr>
                                    </p:animRot>
                                  </p:childTnLst>
                                </p:cTn>
                              </p:par>
                              <p:par>
                                <p:cTn id="169" presetID="8" presetClass="emph" presetSubtype="0" fill="hold" nodeType="withEffect">
                                  <p:stCondLst>
                                    <p:cond delay="0"/>
                                  </p:stCondLst>
                                  <p:childTnLst>
                                    <p:animRot by="-21600000">
                                      <p:cBhvr>
                                        <p:cTn id="170" dur="2000" fill="hold"/>
                                        <p:tgtEl>
                                          <p:spTgt spid="8"/>
                                        </p:tgtEl>
                                        <p:attrNameLst>
                                          <p:attrName>r</p:attrName>
                                        </p:attrNameLst>
                                      </p:cBhvr>
                                    </p:animRot>
                                  </p:childTnLst>
                                </p:cTn>
                              </p:par>
                              <p:par>
                                <p:cTn id="171" presetID="8" presetClass="emph" presetSubtype="0" fill="hold" nodeType="withEffect">
                                  <p:stCondLst>
                                    <p:cond delay="0"/>
                                  </p:stCondLst>
                                  <p:childTnLst>
                                    <p:animRot by="-21600000">
                                      <p:cBhvr>
                                        <p:cTn id="172" dur="2000" fill="hold"/>
                                        <p:tgtEl>
                                          <p:spTgt spid="9"/>
                                        </p:tgtEl>
                                        <p:attrNameLst>
                                          <p:attrName>r</p:attrName>
                                        </p:attrNameLst>
                                      </p:cBhvr>
                                    </p:animRot>
                                  </p:childTnLst>
                                </p:cTn>
                              </p:par>
                              <p:par>
                                <p:cTn id="173" presetID="8" presetClass="emph" presetSubtype="0" fill="hold" nodeType="withEffect">
                                  <p:stCondLst>
                                    <p:cond delay="0"/>
                                  </p:stCondLst>
                                  <p:childTnLst>
                                    <p:animRot by="-21600000">
                                      <p:cBhvr>
                                        <p:cTn id="174" dur="2000" fill="hold"/>
                                        <p:tgtEl>
                                          <p:spTgt spid="10"/>
                                        </p:tgtEl>
                                        <p:attrNameLst>
                                          <p:attrName>r</p:attrName>
                                        </p:attrNameLst>
                                      </p:cBhvr>
                                    </p:animRot>
                                  </p:childTnLst>
                                </p:cTn>
                              </p:par>
                              <p:par>
                                <p:cTn id="175" presetID="8" presetClass="emph" presetSubtype="0" fill="hold" nodeType="withEffect">
                                  <p:stCondLst>
                                    <p:cond delay="0"/>
                                  </p:stCondLst>
                                  <p:childTnLst>
                                    <p:animRot by="-21600000">
                                      <p:cBhvr>
                                        <p:cTn id="176" dur="2000" fill="hold"/>
                                        <p:tgtEl>
                                          <p:spTgt spid="11"/>
                                        </p:tgtEl>
                                        <p:attrNameLst>
                                          <p:attrName>r</p:attrName>
                                        </p:attrNameLst>
                                      </p:cBhvr>
                                    </p:animRot>
                                  </p:childTnLst>
                                </p:cTn>
                              </p:par>
                              <p:par>
                                <p:cTn id="177" presetID="8" presetClass="emph" presetSubtype="0" fill="hold" nodeType="withEffect">
                                  <p:stCondLst>
                                    <p:cond delay="0"/>
                                  </p:stCondLst>
                                  <p:childTnLst>
                                    <p:animRot by="-21600000">
                                      <p:cBhvr>
                                        <p:cTn id="178" dur="2000" fill="hold"/>
                                        <p:tgtEl>
                                          <p:spTgt spid="12"/>
                                        </p:tgtEl>
                                        <p:attrNameLst>
                                          <p:attrName>r</p:attrName>
                                        </p:attrNameLst>
                                      </p:cBhvr>
                                    </p:animRot>
                                  </p:childTnLst>
                                </p:cTn>
                              </p:par>
                              <p:par>
                                <p:cTn id="179" presetID="8" presetClass="emph" presetSubtype="0" fill="hold" nodeType="withEffect">
                                  <p:stCondLst>
                                    <p:cond delay="0"/>
                                  </p:stCondLst>
                                  <p:childTnLst>
                                    <p:animRot by="-21600000">
                                      <p:cBhvr>
                                        <p:cTn id="180" dur="2000" fill="hold"/>
                                        <p:tgtEl>
                                          <p:spTgt spid="13"/>
                                        </p:tgtEl>
                                        <p:attrNameLst>
                                          <p:attrName>r</p:attrName>
                                        </p:attrNameLst>
                                      </p:cBhvr>
                                    </p:animRot>
                                  </p:childTnLst>
                                </p:cTn>
                              </p:par>
                              <p:par>
                                <p:cTn id="181" presetID="8" presetClass="emph" presetSubtype="0" fill="hold" nodeType="withEffect">
                                  <p:stCondLst>
                                    <p:cond delay="0"/>
                                  </p:stCondLst>
                                  <p:childTnLst>
                                    <p:animRot by="-21600000">
                                      <p:cBhvr>
                                        <p:cTn id="182" dur="2000" fill="hold"/>
                                        <p:tgtEl>
                                          <p:spTgt spid="14"/>
                                        </p:tgtEl>
                                        <p:attrNameLst>
                                          <p:attrName>r</p:attrName>
                                        </p:attrNameLst>
                                      </p:cBhvr>
                                    </p:animRot>
                                  </p:childTnLst>
                                </p:cTn>
                              </p:par>
                              <p:par>
                                <p:cTn id="183" presetID="8" presetClass="emph" presetSubtype="0" fill="hold" nodeType="withEffect">
                                  <p:stCondLst>
                                    <p:cond delay="0"/>
                                  </p:stCondLst>
                                  <p:childTnLst>
                                    <p:animRot by="-21600000">
                                      <p:cBhvr>
                                        <p:cTn id="184" dur="2000" fill="hold"/>
                                        <p:tgtEl>
                                          <p:spTgt spid="15"/>
                                        </p:tgtEl>
                                        <p:attrNameLst>
                                          <p:attrName>r</p:attrName>
                                        </p:attrNameLst>
                                      </p:cBhvr>
                                    </p:animRot>
                                  </p:childTnLst>
                                </p:cTn>
                              </p:par>
                              <p:par>
                                <p:cTn id="185" presetID="23" presetClass="entr" presetSubtype="288" fill="hold" nodeType="withEffect">
                                  <p:stCondLst>
                                    <p:cond delay="0"/>
                                  </p:stCondLst>
                                  <p:childTnLst>
                                    <p:set>
                                      <p:cBhvr>
                                        <p:cTn id="186" dur="1" fill="hold">
                                          <p:stCondLst>
                                            <p:cond delay="0"/>
                                          </p:stCondLst>
                                        </p:cTn>
                                        <p:tgtEl>
                                          <p:spTgt spid="2"/>
                                        </p:tgtEl>
                                        <p:attrNameLst>
                                          <p:attrName>style.visibility</p:attrName>
                                        </p:attrNameLst>
                                      </p:cBhvr>
                                      <p:to>
                                        <p:strVal val="visible"/>
                                      </p:to>
                                    </p:set>
                                    <p:anim calcmode="lin" valueType="num">
                                      <p:cBhvr>
                                        <p:cTn id="187" dur="2000" fill="hold"/>
                                        <p:tgtEl>
                                          <p:spTgt spid="2"/>
                                        </p:tgtEl>
                                        <p:attrNameLst>
                                          <p:attrName>ppt_w</p:attrName>
                                        </p:attrNameLst>
                                      </p:cBhvr>
                                      <p:tavLst>
                                        <p:tav tm="0">
                                          <p:val>
                                            <p:strVal val="4/3*#ppt_w"/>
                                          </p:val>
                                        </p:tav>
                                        <p:tav tm="100000">
                                          <p:val>
                                            <p:strVal val="#ppt_w"/>
                                          </p:val>
                                        </p:tav>
                                      </p:tavLst>
                                    </p:anim>
                                    <p:anim calcmode="lin" valueType="num">
                                      <p:cBhvr>
                                        <p:cTn id="188" dur="2000" fill="hold"/>
                                        <p:tgtEl>
                                          <p:spTgt spid="2"/>
                                        </p:tgtEl>
                                        <p:attrNameLst>
                                          <p:attrName>ppt_h</p:attrName>
                                        </p:attrNameLst>
                                      </p:cBhvr>
                                      <p:tavLst>
                                        <p:tav tm="0">
                                          <p:val>
                                            <p:strVal val="4/3*#ppt_h"/>
                                          </p:val>
                                        </p:tav>
                                        <p:tav tm="100000">
                                          <p:val>
                                            <p:strVal val="#ppt_h"/>
                                          </p:val>
                                        </p:tav>
                                      </p:tavLst>
                                    </p:anim>
                                  </p:childTnLst>
                                </p:cTn>
                              </p:par>
                              <p:par>
                                <p:cTn id="189" presetID="21" presetClass="entr" presetSubtype="8" fill="hold" nodeType="withEffect">
                                  <p:stCondLst>
                                    <p:cond delay="0"/>
                                  </p:stCondLst>
                                  <p:childTnLst>
                                    <p:set>
                                      <p:cBhvr>
                                        <p:cTn id="190" dur="1" fill="hold">
                                          <p:stCondLst>
                                            <p:cond delay="0"/>
                                          </p:stCondLst>
                                        </p:cTn>
                                        <p:tgtEl>
                                          <p:spTgt spid="2"/>
                                        </p:tgtEl>
                                        <p:attrNameLst>
                                          <p:attrName>style.visibility</p:attrName>
                                        </p:attrNameLst>
                                      </p:cBhvr>
                                      <p:to>
                                        <p:strVal val="visible"/>
                                      </p:to>
                                    </p:set>
                                    <p:animEffect transition="in" filter="wheel(8)">
                                      <p:cBhvr>
                                        <p:cTn id="19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143500"/>
          </a:xfrm>
          <a:prstGeom prst="rect">
            <a:avLst/>
          </a:prstGeom>
          <a:blipFill dpi="0" rotWithShape="1">
            <a:blip r:embed="rId2"/>
            <a:srcRec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on0qkjfy.jpg"/>
          <p:cNvPicPr>
            <a:picLocks noChangeAspect="1"/>
          </p:cNvPicPr>
          <p:nvPr/>
        </p:nvPicPr>
        <p:blipFill>
          <a:blip r:embed="rId3"/>
          <a:stretch>
            <a:fillRect/>
          </a:stretch>
        </p:blipFill>
        <p:spPr>
          <a:xfrm>
            <a:off x="1280294" y="0"/>
            <a:ext cx="6583412" cy="5143500"/>
          </a:xfrm>
          <a:prstGeom prst="ellipse">
            <a:avLst/>
          </a:prstGeom>
          <a:effectLst>
            <a:softEdge rad="317500"/>
          </a:effectLst>
        </p:spPr>
      </p:pic>
      <p:sp>
        <p:nvSpPr>
          <p:cNvPr id="4" name="3 CuadroTexto"/>
          <p:cNvSpPr txBox="1"/>
          <p:nvPr/>
        </p:nvSpPr>
        <p:spPr>
          <a:xfrm>
            <a:off x="2571736" y="928676"/>
            <a:ext cx="4071966" cy="3323987"/>
          </a:xfrm>
          <a:prstGeom prst="rect">
            <a:avLst/>
          </a:prstGeom>
          <a:noFill/>
        </p:spPr>
        <p:txBody>
          <a:bodyPr wrap="square" rtlCol="0">
            <a:spAutoFit/>
          </a:bodyPr>
          <a:lstStyle/>
          <a:p>
            <a:pPr algn="ctr"/>
            <a:r>
              <a:rPr lang="es-PE" dirty="0" smtClean="0"/>
              <a:t> </a:t>
            </a:r>
            <a:r>
              <a:rPr lang="es-PE" sz="1600" dirty="0" smtClean="0"/>
              <a:t>La isla de </a:t>
            </a:r>
            <a:r>
              <a:rPr lang="es-PE" sz="1600" b="1" dirty="0" err="1" smtClean="0"/>
              <a:t>Kefalonia</a:t>
            </a:r>
            <a:r>
              <a:rPr lang="es-PE" sz="1600" dirty="0" smtClean="0"/>
              <a:t> es muy montañosa. La montaña más alta, el </a:t>
            </a:r>
            <a:r>
              <a:rPr lang="es-PE" sz="1600" b="1" dirty="0" smtClean="0"/>
              <a:t>Monte</a:t>
            </a:r>
            <a:r>
              <a:rPr lang="es-PE" sz="1600" dirty="0" smtClean="0"/>
              <a:t> </a:t>
            </a:r>
            <a:r>
              <a:rPr lang="es-PE" sz="1600" b="1" dirty="0" smtClean="0"/>
              <a:t>Ainos</a:t>
            </a:r>
            <a:r>
              <a:rPr lang="es-PE" sz="1600" dirty="0" smtClean="0"/>
              <a:t>, se eleva a una altitud de 1.520 metros y es la única montaña de todo el Mediterráneo que posee una especie de abeto único llamado </a:t>
            </a:r>
            <a:r>
              <a:rPr lang="es-PE" sz="1600" dirty="0" err="1" smtClean="0"/>
              <a:t>Abies</a:t>
            </a:r>
            <a:r>
              <a:rPr lang="es-PE" sz="1600" dirty="0" smtClean="0"/>
              <a:t> </a:t>
            </a:r>
            <a:r>
              <a:rPr lang="es-PE" sz="1600" dirty="0" err="1" smtClean="0"/>
              <a:t>Kefallia</a:t>
            </a:r>
            <a:r>
              <a:rPr lang="es-PE" sz="1600" dirty="0" smtClean="0"/>
              <a:t>. Son especies protegidas y la zona donde se cultiva, por lo tanto, ha sido declarada Parque Nacional.</a:t>
            </a:r>
            <a:br>
              <a:rPr lang="es-PE" sz="1600" dirty="0" smtClean="0"/>
            </a:br>
            <a:r>
              <a:rPr lang="es-PE" sz="1600" dirty="0" smtClean="0"/>
              <a:t>Muchas llanuras fructíferas, lagos impresionantes y ríos, cuevas, bosques frondosos y verdes y magníficas playas de arena dorada y aguas cristalinas embellecen la isla.</a:t>
            </a:r>
            <a:endParaRPr lang="es-PE" sz="1600" dirty="0"/>
          </a:p>
        </p:txBody>
      </p:sp>
      <p:sp>
        <p:nvSpPr>
          <p:cNvPr id="6" name="5 Rectángulo"/>
          <p:cNvSpPr/>
          <p:nvPr/>
        </p:nvSpPr>
        <p:spPr>
          <a:xfrm>
            <a:off x="-285784" y="-214332"/>
            <a:ext cx="9644130" cy="564360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chemeClr val="accent5">
                <a:lumMod val="60000"/>
                <a:lumOff val="40000"/>
                <a:shade val="67500"/>
                <a:satMod val="115000"/>
              </a:schemeClr>
            </a:gs>
            <a:gs pos="100000">
              <a:schemeClr val="accent5">
                <a:lumMod val="60000"/>
                <a:lumOff val="40000"/>
                <a:shade val="100000"/>
                <a:satMod val="115000"/>
              </a:schemeClr>
            </a:gs>
          </a:gsLst>
          <a:lin ang="5400000" scaled="1"/>
        </a:gradFill>
        <a:effectLst/>
      </p:bgPr>
    </p:bg>
    <p:spTree>
      <p:nvGrpSpPr>
        <p:cNvPr id="1" name=""/>
        <p:cNvGrpSpPr/>
        <p:nvPr/>
      </p:nvGrpSpPr>
      <p:grpSpPr>
        <a:xfrm>
          <a:off x="0" y="0"/>
          <a:ext cx="0" cy="0"/>
          <a:chOff x="0" y="0"/>
          <a:chExt cx="0" cy="0"/>
        </a:xfrm>
      </p:grpSpPr>
      <p:pic>
        <p:nvPicPr>
          <p:cNvPr id="2" name="1 Imagen" descr="418bf82a61be0c6f5d97afa1f6d6405a.jpg"/>
          <p:cNvPicPr>
            <a:picLocks noGrp="1" noChangeAspect="1"/>
          </p:cNvPicPr>
          <p:nvPr isPhoto="1"/>
        </p:nvPicPr>
        <p:blipFill>
          <a:blip r:embed="rId2">
            <a:lum bright="-10000"/>
          </a:blip>
          <a:stretch>
            <a:fillRect/>
          </a:stretch>
        </p:blipFill>
        <p:spPr>
          <a:xfrm>
            <a:off x="0" y="0"/>
            <a:ext cx="9144000" cy="5143500"/>
          </a:xfrm>
          <a:prstGeom prst="rect">
            <a:avLst/>
          </a:prstGeom>
          <a:noFill/>
          <a:ln>
            <a:noFill/>
          </a:ln>
        </p:spPr>
      </p:pic>
      <p:sp>
        <p:nvSpPr>
          <p:cNvPr id="4" name="3 Anillo"/>
          <p:cNvSpPr/>
          <p:nvPr/>
        </p:nvSpPr>
        <p:spPr>
          <a:xfrm rot="1957026">
            <a:off x="29478" y="-77787"/>
            <a:ext cx="928388" cy="1441384"/>
          </a:xfrm>
          <a:prstGeom prst="donut">
            <a:avLst>
              <a:gd name="adj" fmla="val 17926"/>
            </a:avLst>
          </a:prstGeom>
          <a:blipFill dpi="0" rotWithShape="1">
            <a:blip r:embed="rId3" cstate="print">
              <a:duotone>
                <a:prstClr val="black"/>
                <a:schemeClr val="accent5">
                  <a:tint val="45000"/>
                  <a:satMod val="400000"/>
                </a:schemeClr>
              </a:duotone>
              <a:lum bright="-20000" contrast="20000"/>
            </a:blip>
            <a:srcRect/>
            <a:stretch>
              <a:fillRect/>
            </a:stretch>
          </a:blipFill>
          <a:ln w="3175">
            <a:solidFill>
              <a:schemeClr val="accent5">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rot="1957026">
            <a:off x="8101972" y="3708433"/>
            <a:ext cx="928388" cy="1441384"/>
          </a:xfrm>
          <a:prstGeom prst="donut">
            <a:avLst>
              <a:gd name="adj" fmla="val 17926"/>
            </a:avLst>
          </a:prstGeom>
          <a:blipFill>
            <a:blip r:embed="rId3" cstate="print">
              <a:duotone>
                <a:prstClr val="black"/>
                <a:schemeClr val="accent5">
                  <a:tint val="45000"/>
                  <a:satMod val="400000"/>
                </a:schemeClr>
              </a:duotone>
              <a:lum bright="-20000" contrast="20000"/>
            </a:blip>
            <a:stretch>
              <a:fillRect/>
            </a:stretch>
          </a:blipFill>
          <a:ln w="3175">
            <a:solidFill>
              <a:schemeClr val="accent5">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8429042">
            <a:off x="-4742" y="4059717"/>
            <a:ext cx="928388" cy="1441384"/>
          </a:xfrm>
          <a:prstGeom prst="donut">
            <a:avLst>
              <a:gd name="adj" fmla="val 17926"/>
            </a:avLst>
          </a:prstGeom>
          <a:blipFill dpi="0" rotWithShape="1">
            <a:blip r:embed="rId3" cstate="print">
              <a:duotone>
                <a:prstClr val="black"/>
                <a:schemeClr val="accent5">
                  <a:tint val="45000"/>
                  <a:satMod val="400000"/>
                </a:schemeClr>
              </a:duotone>
              <a:lum bright="-20000" contrast="20000"/>
            </a:blip>
            <a:srcRect/>
            <a:stretch>
              <a:fillRect/>
            </a:stretch>
          </a:blipFill>
          <a:ln w="3175">
            <a:solidFill>
              <a:schemeClr val="accent5">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8289580">
            <a:off x="8149086" y="-88465"/>
            <a:ext cx="928388" cy="1441384"/>
          </a:xfrm>
          <a:prstGeom prst="donut">
            <a:avLst>
              <a:gd name="adj" fmla="val 17926"/>
            </a:avLst>
          </a:prstGeom>
          <a:blipFill>
            <a:blip r:embed="rId3" cstate="print">
              <a:duotone>
                <a:prstClr val="black"/>
                <a:schemeClr val="accent5">
                  <a:tint val="45000"/>
                  <a:satMod val="400000"/>
                </a:schemeClr>
              </a:duotone>
              <a:lum bright="-20000" contrast="20000"/>
            </a:blip>
            <a:stretch>
              <a:fillRect/>
            </a:stretch>
          </a:blipFill>
          <a:ln w="3175">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1957026">
            <a:off x="271271" y="134835"/>
            <a:ext cx="869191" cy="1260835"/>
          </a:xfrm>
          <a:prstGeom prst="donut">
            <a:avLst>
              <a:gd name="adj" fmla="val 17926"/>
            </a:avLst>
          </a:prstGeom>
          <a:blipFill dpi="0" rotWithShape="1">
            <a:blip r:embed="rId4" cstate="print">
              <a:duotone>
                <a:prstClr val="black"/>
                <a:schemeClr val="accent5">
                  <a:tint val="45000"/>
                  <a:satMod val="400000"/>
                </a:schemeClr>
              </a:duotone>
              <a:lum bright="-40000" contrast="20000"/>
            </a:blip>
            <a:srcRect/>
            <a:stretch>
              <a:fillRect/>
            </a:stretch>
          </a:blipFill>
          <a:ln w="3175">
            <a:solidFill>
              <a:schemeClr val="accent5">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8289580">
            <a:off x="7903505" y="152852"/>
            <a:ext cx="940026" cy="1260219"/>
          </a:xfrm>
          <a:prstGeom prst="donut">
            <a:avLst>
              <a:gd name="adj" fmla="val 17926"/>
            </a:avLst>
          </a:prstGeom>
          <a:blipFill>
            <a:blip r:embed="rId5" cstate="print">
              <a:duotone>
                <a:prstClr val="black"/>
                <a:schemeClr val="accent5">
                  <a:tint val="45000"/>
                  <a:satMod val="400000"/>
                </a:schemeClr>
              </a:duotone>
              <a:lum bright="-40000" contrast="20000"/>
            </a:blip>
            <a:stretch>
              <a:fillRect/>
            </a:stretch>
          </a:blipFill>
          <a:ln w="3175">
            <a:solidFill>
              <a:schemeClr val="accent5">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8289580">
            <a:off x="256213" y="3869622"/>
            <a:ext cx="946037" cy="1344011"/>
          </a:xfrm>
          <a:prstGeom prst="donut">
            <a:avLst>
              <a:gd name="adj" fmla="val 17926"/>
            </a:avLst>
          </a:prstGeom>
          <a:blipFill dpi="0" rotWithShape="1">
            <a:blip r:embed="rId6" cstate="print">
              <a:duotone>
                <a:prstClr val="black"/>
                <a:schemeClr val="accent5">
                  <a:tint val="45000"/>
                  <a:satMod val="400000"/>
                </a:schemeClr>
              </a:duotone>
              <a:lum bright="-40000" contrast="20000"/>
            </a:blip>
            <a:srcRect/>
            <a:stretch>
              <a:fillRect/>
            </a:stretch>
          </a:blipFill>
          <a:ln w="3175">
            <a:solidFill>
              <a:schemeClr val="accent5">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13169441">
            <a:off x="7807142" y="3580627"/>
            <a:ext cx="946037" cy="1344011"/>
          </a:xfrm>
          <a:prstGeom prst="donut">
            <a:avLst>
              <a:gd name="adj" fmla="val 17433"/>
            </a:avLst>
          </a:prstGeom>
          <a:blipFill>
            <a:blip r:embed="rId6" cstate="print">
              <a:duotone>
                <a:prstClr val="black"/>
                <a:schemeClr val="accent5">
                  <a:tint val="45000"/>
                  <a:satMod val="400000"/>
                </a:schemeClr>
              </a:duotone>
              <a:lum bright="-40000" contrast="20000"/>
            </a:blip>
            <a:stretch>
              <a:fillRect/>
            </a:stretch>
          </a:blipFill>
          <a:ln w="3175">
            <a:solidFill>
              <a:schemeClr val="accent5">
                <a:lumMod val="60000"/>
                <a:lumOff val="4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8289580">
            <a:off x="646729" y="3643577"/>
            <a:ext cx="891277" cy="1208907"/>
          </a:xfrm>
          <a:prstGeom prst="donut">
            <a:avLst>
              <a:gd name="adj" fmla="val 17926"/>
            </a:avLst>
          </a:prstGeom>
          <a:blipFill dpi="0" rotWithShape="1">
            <a:blip r:embed="rId7" cstate="print">
              <a:duotone>
                <a:prstClr val="black"/>
                <a:schemeClr val="accent5">
                  <a:tint val="45000"/>
                  <a:satMod val="400000"/>
                </a:schemeClr>
              </a:duotone>
              <a:lum bright="-20000" contrast="20000"/>
            </a:blip>
            <a:srcRect/>
            <a:stretch>
              <a:fillRect/>
            </a:stretch>
          </a:blipFill>
          <a:ln w="3175">
            <a:solidFill>
              <a:schemeClr val="accent5">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3058349">
            <a:off x="590067" y="421085"/>
            <a:ext cx="831078" cy="1137833"/>
          </a:xfrm>
          <a:prstGeom prst="donut">
            <a:avLst>
              <a:gd name="adj" fmla="val 17926"/>
            </a:avLst>
          </a:prstGeom>
          <a:blipFill dpi="0" rotWithShape="1">
            <a:blip r:embed="rId8" cstate="print">
              <a:duotone>
                <a:prstClr val="black"/>
                <a:schemeClr val="accent5">
                  <a:tint val="45000"/>
                  <a:satMod val="400000"/>
                </a:schemeClr>
              </a:duotone>
              <a:lum bright="-20000" contrast="20000"/>
            </a:blip>
            <a:srcRect/>
            <a:stretch>
              <a:fillRect/>
            </a:stretch>
          </a:blipFill>
          <a:ln w="3175">
            <a:solidFill>
              <a:schemeClr val="accent5">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8537766">
            <a:off x="7690686" y="492504"/>
            <a:ext cx="831078" cy="1137833"/>
          </a:xfrm>
          <a:prstGeom prst="donut">
            <a:avLst>
              <a:gd name="adj" fmla="val 17926"/>
            </a:avLst>
          </a:prstGeom>
          <a:blipFill>
            <a:blip r:embed="rId8" cstate="print">
              <a:duotone>
                <a:prstClr val="black"/>
                <a:schemeClr val="accent5">
                  <a:tint val="45000"/>
                  <a:satMod val="400000"/>
                </a:schemeClr>
              </a:duotone>
              <a:lum bright="-20000" contrast="20000"/>
            </a:blip>
            <a:stretch>
              <a:fillRect/>
            </a:stretch>
          </a:blipFill>
          <a:ln w="3175">
            <a:solidFill>
              <a:schemeClr val="accent5">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3058349">
            <a:off x="7619028" y="3492924"/>
            <a:ext cx="831078" cy="1137833"/>
          </a:xfrm>
          <a:prstGeom prst="donut">
            <a:avLst>
              <a:gd name="adj" fmla="val 17926"/>
            </a:avLst>
          </a:prstGeom>
          <a:blipFill>
            <a:blip r:embed="rId8" cstate="print">
              <a:duotone>
                <a:prstClr val="black"/>
                <a:schemeClr val="accent5">
                  <a:tint val="45000"/>
                  <a:satMod val="400000"/>
                </a:schemeClr>
              </a:duotone>
              <a:lum bright="-20000" contrast="20000"/>
            </a:blip>
            <a:stretch>
              <a:fillRect/>
            </a:stretch>
          </a:blipFill>
          <a:ln w="3175">
            <a:solidFill>
              <a:schemeClr val="accent5">
                <a:lumMod val="60000"/>
                <a:lumOff val="4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13058349">
            <a:off x="954049" y="769173"/>
            <a:ext cx="752308" cy="1041411"/>
          </a:xfrm>
          <a:prstGeom prst="donut">
            <a:avLst>
              <a:gd name="adj" fmla="val 17926"/>
            </a:avLst>
          </a:prstGeom>
          <a:blipFill dpi="0" rotWithShape="1">
            <a:blip r:embed="rId9" cstate="print">
              <a:duotone>
                <a:prstClr val="black"/>
                <a:schemeClr val="accent5">
                  <a:tint val="45000"/>
                  <a:satMod val="400000"/>
                </a:schemeClr>
              </a:duotone>
              <a:lum bright="-40000" contrast="20000"/>
            </a:blip>
            <a:srcRect/>
            <a:stretch>
              <a:fillRect/>
            </a:stretch>
          </a:blipFill>
          <a:ln w="3175">
            <a:solidFill>
              <a:schemeClr val="accent5">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13058349">
            <a:off x="7383469" y="3336029"/>
            <a:ext cx="752308" cy="1041411"/>
          </a:xfrm>
          <a:prstGeom prst="donut">
            <a:avLst>
              <a:gd name="adj" fmla="val 17926"/>
            </a:avLst>
          </a:prstGeom>
          <a:blipFill>
            <a:blip r:embed="rId9" cstate="print">
              <a:duotone>
                <a:prstClr val="black"/>
                <a:schemeClr val="accent5">
                  <a:tint val="45000"/>
                  <a:satMod val="400000"/>
                </a:schemeClr>
              </a:duotone>
              <a:lum bright="-40000" contrast="20000"/>
            </a:blip>
            <a:stretch>
              <a:fillRect/>
            </a:stretch>
          </a:blipFill>
          <a:ln w="3175">
            <a:solidFill>
              <a:schemeClr val="accent5">
                <a:lumMod val="60000"/>
                <a:lumOff val="4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8904339">
            <a:off x="1002831" y="3477453"/>
            <a:ext cx="752308" cy="1041411"/>
          </a:xfrm>
          <a:prstGeom prst="donut">
            <a:avLst>
              <a:gd name="adj" fmla="val 17926"/>
            </a:avLst>
          </a:prstGeom>
          <a:blipFill dpi="0" rotWithShape="1">
            <a:blip r:embed="rId9" cstate="print">
              <a:duotone>
                <a:prstClr val="black"/>
                <a:schemeClr val="accent5">
                  <a:tint val="45000"/>
                  <a:satMod val="400000"/>
                </a:schemeClr>
              </a:duotone>
              <a:lum bright="-40000" contrast="20000"/>
            </a:blip>
            <a:srcRect/>
            <a:stretch>
              <a:fillRect/>
            </a:stretch>
          </a:blipFill>
          <a:ln w="3175">
            <a:solidFill>
              <a:schemeClr val="accent5">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8503386">
            <a:off x="7528339" y="763993"/>
            <a:ext cx="752308" cy="1041411"/>
          </a:xfrm>
          <a:prstGeom prst="donut">
            <a:avLst>
              <a:gd name="adj" fmla="val 17926"/>
            </a:avLst>
          </a:prstGeom>
          <a:blipFill>
            <a:blip r:embed="rId9" cstate="print">
              <a:duotone>
                <a:prstClr val="black"/>
                <a:schemeClr val="accent5">
                  <a:tint val="45000"/>
                  <a:satMod val="400000"/>
                </a:schemeClr>
              </a:duotone>
              <a:lum bright="-40000" contrast="20000"/>
            </a:blip>
            <a:stretch>
              <a:fillRect/>
            </a:stretch>
          </a:blipFill>
          <a:ln w="3175">
            <a:solidFill>
              <a:schemeClr val="accent5">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13058349">
            <a:off x="1221198" y="1041895"/>
            <a:ext cx="698743" cy="962227"/>
          </a:xfrm>
          <a:prstGeom prst="donut">
            <a:avLst>
              <a:gd name="adj" fmla="val 22860"/>
            </a:avLst>
          </a:prstGeom>
          <a:blipFill dpi="0" rotWithShape="1">
            <a:blip r:embed="rId10" cstate="print">
              <a:duotone>
                <a:prstClr val="black"/>
                <a:schemeClr val="accent5">
                  <a:tint val="45000"/>
                  <a:satMod val="400000"/>
                </a:schemeClr>
              </a:duotone>
              <a:lum bright="-20000" contrast="20000"/>
            </a:blip>
            <a:srcRect/>
            <a:stretch>
              <a:fillRect/>
            </a:stretch>
          </a:blipFill>
          <a:ln w="3175">
            <a:solidFill>
              <a:schemeClr val="accent5">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8349474">
            <a:off x="7240661" y="1032621"/>
            <a:ext cx="698743" cy="962227"/>
          </a:xfrm>
          <a:prstGeom prst="donut">
            <a:avLst>
              <a:gd name="adj" fmla="val 22860"/>
            </a:avLst>
          </a:prstGeom>
          <a:blipFill>
            <a:blip r:embed="rId10" cstate="print">
              <a:duotone>
                <a:prstClr val="black"/>
                <a:schemeClr val="accent5">
                  <a:tint val="45000"/>
                  <a:satMod val="400000"/>
                </a:schemeClr>
              </a:duotone>
              <a:lum bright="-20000" contrast="20000"/>
            </a:blip>
            <a:stretch>
              <a:fillRect/>
            </a:stretch>
          </a:blipFill>
          <a:ln w="3175">
            <a:solidFill>
              <a:schemeClr val="accent5">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13058349">
            <a:off x="7150553" y="3185038"/>
            <a:ext cx="698743" cy="962227"/>
          </a:xfrm>
          <a:prstGeom prst="donut">
            <a:avLst>
              <a:gd name="adj" fmla="val 22860"/>
            </a:avLst>
          </a:prstGeom>
          <a:blipFill>
            <a:blip r:embed="rId10" cstate="print">
              <a:duotone>
                <a:prstClr val="black"/>
                <a:schemeClr val="accent5">
                  <a:tint val="45000"/>
                  <a:satMod val="400000"/>
                </a:schemeClr>
              </a:duotone>
              <a:lum bright="-20000" contrast="20000"/>
            </a:blip>
            <a:stretch>
              <a:fillRect/>
            </a:stretch>
          </a:blipFill>
          <a:ln w="3175">
            <a:solidFill>
              <a:schemeClr val="accent5">
                <a:lumMod val="60000"/>
                <a:lumOff val="4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8611609">
            <a:off x="1270245" y="3326090"/>
            <a:ext cx="698743" cy="962227"/>
          </a:xfrm>
          <a:prstGeom prst="donut">
            <a:avLst>
              <a:gd name="adj" fmla="val 22860"/>
            </a:avLst>
          </a:prstGeom>
          <a:blipFill dpi="0" rotWithShape="1">
            <a:blip r:embed="rId10" cstate="print">
              <a:duotone>
                <a:prstClr val="black"/>
                <a:schemeClr val="accent5">
                  <a:tint val="45000"/>
                  <a:satMod val="400000"/>
                </a:schemeClr>
              </a:duotone>
              <a:lum bright="-20000" contrast="20000"/>
            </a:blip>
            <a:srcRect/>
            <a:stretch>
              <a:fillRect/>
            </a:stretch>
          </a:blipFill>
          <a:ln w="3175">
            <a:solidFill>
              <a:schemeClr val="accent5">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13058349">
            <a:off x="1548791" y="1328108"/>
            <a:ext cx="663081" cy="853149"/>
          </a:xfrm>
          <a:prstGeom prst="donut">
            <a:avLst>
              <a:gd name="adj" fmla="val 22860"/>
            </a:avLst>
          </a:prstGeom>
          <a:blipFill dpi="0" rotWithShape="1">
            <a:blip r:embed="rId11" cstate="print">
              <a:duotone>
                <a:prstClr val="black"/>
                <a:schemeClr val="accent5">
                  <a:tint val="45000"/>
                  <a:satMod val="400000"/>
                </a:schemeClr>
              </a:duotone>
              <a:lum bright="-40000" contrast="20000"/>
            </a:blip>
            <a:srcRect/>
            <a:stretch>
              <a:fillRect/>
            </a:stretch>
          </a:blipFill>
          <a:ln w="3175">
            <a:solidFill>
              <a:schemeClr val="accent5">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13058349">
            <a:off x="6978081" y="3114062"/>
            <a:ext cx="663081" cy="853149"/>
          </a:xfrm>
          <a:prstGeom prst="donut">
            <a:avLst>
              <a:gd name="adj" fmla="val 22860"/>
            </a:avLst>
          </a:prstGeom>
          <a:blipFill>
            <a:blip r:embed="rId11" cstate="print">
              <a:duotone>
                <a:prstClr val="black"/>
                <a:schemeClr val="accent5">
                  <a:tint val="45000"/>
                  <a:satMod val="400000"/>
                </a:schemeClr>
              </a:duotone>
              <a:lum bright="-40000" contrast="20000"/>
            </a:blip>
            <a:stretch>
              <a:fillRect/>
            </a:stretch>
          </a:blipFill>
          <a:ln w="3175">
            <a:solidFill>
              <a:schemeClr val="accent5">
                <a:lumMod val="60000"/>
                <a:lumOff val="4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8728262">
            <a:off x="1540680" y="3184594"/>
            <a:ext cx="663081" cy="853149"/>
          </a:xfrm>
          <a:prstGeom prst="donut">
            <a:avLst>
              <a:gd name="adj" fmla="val 22860"/>
            </a:avLst>
          </a:prstGeom>
          <a:blipFill dpi="0" rotWithShape="1">
            <a:blip r:embed="rId11" cstate="print">
              <a:duotone>
                <a:prstClr val="black"/>
                <a:schemeClr val="accent5">
                  <a:tint val="45000"/>
                  <a:satMod val="400000"/>
                </a:schemeClr>
              </a:duotone>
              <a:lum bright="-40000" contrast="20000"/>
            </a:blip>
            <a:srcRect/>
            <a:stretch>
              <a:fillRect/>
            </a:stretch>
          </a:blipFill>
          <a:ln w="3175">
            <a:solidFill>
              <a:schemeClr val="accent5">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8447054">
            <a:off x="7053044" y="1327960"/>
            <a:ext cx="663081" cy="853149"/>
          </a:xfrm>
          <a:prstGeom prst="donut">
            <a:avLst>
              <a:gd name="adj" fmla="val 22860"/>
            </a:avLst>
          </a:prstGeom>
          <a:blipFill>
            <a:blip r:embed="rId11" cstate="print">
              <a:duotone>
                <a:prstClr val="black"/>
                <a:schemeClr val="accent5">
                  <a:tint val="45000"/>
                  <a:satMod val="400000"/>
                </a:schemeClr>
              </a:duotone>
              <a:lum bright="-40000" contrast="20000"/>
            </a:blip>
            <a:stretch>
              <a:fillRect/>
            </a:stretch>
          </a:blipFill>
          <a:ln w="3175">
            <a:solidFill>
              <a:schemeClr val="accent5">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13058349">
            <a:off x="1795987" y="1575652"/>
            <a:ext cx="557346" cy="727259"/>
          </a:xfrm>
          <a:prstGeom prst="donut">
            <a:avLst>
              <a:gd name="adj" fmla="val 22860"/>
            </a:avLst>
          </a:prstGeom>
          <a:blipFill dpi="0" rotWithShape="1">
            <a:blip r:embed="rId12" cstate="print">
              <a:duotone>
                <a:prstClr val="black"/>
                <a:schemeClr val="accent5">
                  <a:tint val="45000"/>
                  <a:satMod val="400000"/>
                </a:schemeClr>
              </a:duotone>
              <a:lum bright="-20000" contrast="20000"/>
            </a:blip>
            <a:srcRect/>
            <a:stretch>
              <a:fillRect/>
            </a:stretch>
          </a:blipFill>
          <a:ln w="3175">
            <a:solidFill>
              <a:schemeClr val="accent5">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13058349">
            <a:off x="6796488" y="3022947"/>
            <a:ext cx="560310" cy="740675"/>
          </a:xfrm>
          <a:prstGeom prst="donut">
            <a:avLst>
              <a:gd name="adj" fmla="val 29458"/>
            </a:avLst>
          </a:prstGeom>
          <a:blipFill>
            <a:blip r:embed="rId13" cstate="print">
              <a:duotone>
                <a:prstClr val="black"/>
                <a:schemeClr val="accent5">
                  <a:tint val="45000"/>
                  <a:satMod val="400000"/>
                </a:schemeClr>
              </a:duotone>
              <a:lum bright="-20000" contrast="20000"/>
            </a:blip>
            <a:stretch>
              <a:fillRect/>
            </a:stretch>
          </a:blipFill>
          <a:ln w="3175">
            <a:solidFill>
              <a:schemeClr val="accent5">
                <a:lumMod val="60000"/>
                <a:lumOff val="4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8821388">
            <a:off x="1868617" y="3080291"/>
            <a:ext cx="505573" cy="716004"/>
          </a:xfrm>
          <a:prstGeom prst="donut">
            <a:avLst>
              <a:gd name="adj" fmla="val 29458"/>
            </a:avLst>
          </a:prstGeom>
          <a:blipFill dpi="0" rotWithShape="1">
            <a:blip r:embed="rId13" cstate="print">
              <a:duotone>
                <a:prstClr val="black"/>
                <a:schemeClr val="accent5">
                  <a:tint val="45000"/>
                  <a:satMod val="400000"/>
                </a:schemeClr>
              </a:duotone>
              <a:lum bright="-20000" contrast="20000"/>
            </a:blip>
            <a:srcRect/>
            <a:stretch>
              <a:fillRect/>
            </a:stretch>
          </a:blipFill>
          <a:ln w="3175">
            <a:solidFill>
              <a:schemeClr val="accent5">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8662695">
            <a:off x="6870385" y="1633291"/>
            <a:ext cx="569316" cy="716004"/>
          </a:xfrm>
          <a:prstGeom prst="donut">
            <a:avLst>
              <a:gd name="adj" fmla="val 29458"/>
            </a:avLst>
          </a:prstGeom>
          <a:blipFill>
            <a:blip r:embed="rId14" cstate="print">
              <a:duotone>
                <a:prstClr val="black"/>
                <a:schemeClr val="accent5">
                  <a:tint val="45000"/>
                  <a:satMod val="400000"/>
                </a:schemeClr>
              </a:duotone>
              <a:lum bright="-20000" contrast="20000"/>
            </a:blip>
            <a:stretch>
              <a:fillRect/>
            </a:stretch>
          </a:blipFill>
          <a:ln w="3175">
            <a:solidFill>
              <a:schemeClr val="accent5">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rot="13058349">
            <a:off x="6617002" y="2873286"/>
            <a:ext cx="505573" cy="645275"/>
          </a:xfrm>
          <a:prstGeom prst="donut">
            <a:avLst>
              <a:gd name="adj" fmla="val 29458"/>
            </a:avLst>
          </a:prstGeom>
          <a:blipFill>
            <a:blip r:embed="rId15" cstate="print">
              <a:duotone>
                <a:prstClr val="black"/>
                <a:schemeClr val="accent5">
                  <a:tint val="45000"/>
                  <a:satMod val="400000"/>
                </a:schemeClr>
              </a:duotone>
              <a:lum bright="-40000" contrast="20000"/>
            </a:blip>
            <a:stretch>
              <a:fillRect/>
            </a:stretch>
          </a:blipFill>
          <a:ln w="3175">
            <a:solidFill>
              <a:schemeClr val="accent5">
                <a:lumMod val="60000"/>
                <a:lumOff val="4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rot="13058349">
            <a:off x="2001777" y="1801713"/>
            <a:ext cx="505573" cy="645275"/>
          </a:xfrm>
          <a:prstGeom prst="donut">
            <a:avLst>
              <a:gd name="adj" fmla="val 29458"/>
            </a:avLst>
          </a:prstGeom>
          <a:blipFill dpi="0" rotWithShape="1">
            <a:blip r:embed="rId15" cstate="print">
              <a:duotone>
                <a:prstClr val="black"/>
                <a:schemeClr val="accent5">
                  <a:tint val="45000"/>
                  <a:satMod val="400000"/>
                </a:schemeClr>
              </a:duotone>
              <a:lum bright="-40000" contrast="20000"/>
            </a:blip>
            <a:srcRect/>
            <a:stretch>
              <a:fillRect/>
            </a:stretch>
          </a:blipFill>
          <a:ln w="3175">
            <a:solidFill>
              <a:schemeClr val="accent5">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8691117">
            <a:off x="6711915" y="1801188"/>
            <a:ext cx="505573" cy="645275"/>
          </a:xfrm>
          <a:prstGeom prst="donut">
            <a:avLst>
              <a:gd name="adj" fmla="val 29458"/>
            </a:avLst>
          </a:prstGeom>
          <a:blipFill>
            <a:blip r:embed="rId15" cstate="print">
              <a:duotone>
                <a:prstClr val="black"/>
                <a:schemeClr val="accent5">
                  <a:tint val="45000"/>
                  <a:satMod val="400000"/>
                </a:schemeClr>
              </a:duotone>
              <a:lum bright="-40000" contrast="20000"/>
            </a:blip>
            <a:stretch>
              <a:fillRect/>
            </a:stretch>
          </a:blipFill>
          <a:ln w="3175">
            <a:solidFill>
              <a:schemeClr val="accent5">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8992294">
            <a:off x="2056590" y="2940799"/>
            <a:ext cx="505573" cy="645275"/>
          </a:xfrm>
          <a:prstGeom prst="donut">
            <a:avLst>
              <a:gd name="adj" fmla="val 29458"/>
            </a:avLst>
          </a:prstGeom>
          <a:blipFill dpi="0" rotWithShape="1">
            <a:blip r:embed="rId15" cstate="print">
              <a:duotone>
                <a:prstClr val="black"/>
                <a:schemeClr val="accent5">
                  <a:tint val="45000"/>
                  <a:satMod val="400000"/>
                </a:schemeClr>
              </a:duotone>
              <a:lum bright="-40000" contrast="20000"/>
            </a:blip>
            <a:srcRect/>
            <a:stretch>
              <a:fillRect/>
            </a:stretch>
          </a:blipFill>
          <a:ln w="3175">
            <a:solidFill>
              <a:schemeClr val="accent5">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rot="13058349">
            <a:off x="6430934" y="2730410"/>
            <a:ext cx="505573" cy="645275"/>
          </a:xfrm>
          <a:prstGeom prst="donut">
            <a:avLst>
              <a:gd name="adj" fmla="val 29458"/>
            </a:avLst>
          </a:prstGeom>
          <a:blipFill>
            <a:blip r:embed="rId15" cstate="print">
              <a:duotone>
                <a:prstClr val="black"/>
                <a:schemeClr val="accent5">
                  <a:tint val="45000"/>
                  <a:satMod val="400000"/>
                </a:schemeClr>
              </a:duotone>
              <a:lum bright="-20000" contrast="20000"/>
            </a:blip>
            <a:stretch>
              <a:fillRect/>
            </a:stretch>
          </a:blipFill>
          <a:ln w="3175">
            <a:solidFill>
              <a:schemeClr val="accent5">
                <a:lumMod val="60000"/>
                <a:lumOff val="4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rot="13058349">
            <a:off x="2216090" y="1944588"/>
            <a:ext cx="505573" cy="645275"/>
          </a:xfrm>
          <a:prstGeom prst="donut">
            <a:avLst>
              <a:gd name="adj" fmla="val 29458"/>
            </a:avLst>
          </a:prstGeom>
          <a:blipFill dpi="0" rotWithShape="1">
            <a:blip r:embed="rId15" cstate="print">
              <a:duotone>
                <a:prstClr val="black"/>
                <a:schemeClr val="accent5">
                  <a:tint val="45000"/>
                  <a:satMod val="400000"/>
                </a:schemeClr>
              </a:duotone>
              <a:lum bright="-20000" contrast="20000"/>
            </a:blip>
            <a:srcRect/>
            <a:stretch>
              <a:fillRect/>
            </a:stretch>
          </a:blipFill>
          <a:ln w="3175">
            <a:solidFill>
              <a:schemeClr val="accent5">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rot="8350573">
            <a:off x="2264312" y="2797473"/>
            <a:ext cx="454373" cy="539892"/>
          </a:xfrm>
          <a:prstGeom prst="donut">
            <a:avLst>
              <a:gd name="adj" fmla="val 29458"/>
            </a:avLst>
          </a:prstGeom>
          <a:blipFill dpi="0" rotWithShape="1">
            <a:blip r:embed="rId16" cstate="print">
              <a:duotone>
                <a:prstClr val="black"/>
                <a:schemeClr val="accent5">
                  <a:tint val="45000"/>
                  <a:satMod val="400000"/>
                </a:schemeClr>
              </a:duotone>
              <a:lum bright="-20000" contrast="20000"/>
            </a:blip>
            <a:srcRect/>
            <a:stretch>
              <a:fillRect/>
            </a:stretch>
          </a:blipFill>
          <a:ln w="3175">
            <a:solidFill>
              <a:schemeClr val="accent5">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rot="8350573">
            <a:off x="6550594" y="2011651"/>
            <a:ext cx="454373" cy="539892"/>
          </a:xfrm>
          <a:prstGeom prst="donut">
            <a:avLst>
              <a:gd name="adj" fmla="val 29458"/>
            </a:avLst>
          </a:prstGeom>
          <a:blipFill>
            <a:blip r:embed="rId16" cstate="print">
              <a:duotone>
                <a:prstClr val="black"/>
                <a:schemeClr val="accent5">
                  <a:tint val="45000"/>
                  <a:satMod val="400000"/>
                </a:schemeClr>
              </a:duotone>
              <a:lum bright="-20000" contrast="20000"/>
            </a:blip>
            <a:stretch>
              <a:fillRect/>
            </a:stretch>
          </a:blipFill>
          <a:ln w="3175">
            <a:solidFill>
              <a:schemeClr val="accent5">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rot="8350573">
            <a:off x="2478628" y="2583160"/>
            <a:ext cx="454373" cy="539892"/>
          </a:xfrm>
          <a:prstGeom prst="donut">
            <a:avLst>
              <a:gd name="adj" fmla="val 29458"/>
            </a:avLst>
          </a:prstGeom>
          <a:blipFill dpi="0" rotWithShape="1">
            <a:blip r:embed="rId16" cstate="print">
              <a:duotone>
                <a:prstClr val="black"/>
                <a:schemeClr val="accent5">
                  <a:tint val="45000"/>
                  <a:satMod val="400000"/>
                </a:schemeClr>
              </a:duotone>
              <a:lum bright="-40000" contrast="20000"/>
            </a:blip>
            <a:srcRect/>
            <a:stretch>
              <a:fillRect/>
            </a:stretch>
          </a:blipFill>
          <a:ln w="3175">
            <a:solidFill>
              <a:schemeClr val="accent5">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rot="8350573">
            <a:off x="6336280" y="2154527"/>
            <a:ext cx="454373" cy="539892"/>
          </a:xfrm>
          <a:prstGeom prst="donut">
            <a:avLst>
              <a:gd name="adj" fmla="val 29458"/>
            </a:avLst>
          </a:prstGeom>
          <a:blipFill>
            <a:blip r:embed="rId16" cstate="print">
              <a:duotone>
                <a:prstClr val="black"/>
                <a:schemeClr val="accent5">
                  <a:tint val="45000"/>
                  <a:satMod val="400000"/>
                </a:schemeClr>
              </a:duotone>
              <a:lum bright="-40000" contrast="20000"/>
            </a:blip>
            <a:stretch>
              <a:fillRect/>
            </a:stretch>
          </a:blipFill>
          <a:ln w="3175">
            <a:solidFill>
              <a:schemeClr val="accent5">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rot="13490085">
            <a:off x="2410237" y="2153345"/>
            <a:ext cx="454373" cy="539892"/>
          </a:xfrm>
          <a:prstGeom prst="donut">
            <a:avLst>
              <a:gd name="adj" fmla="val 29458"/>
            </a:avLst>
          </a:prstGeom>
          <a:blipFill dpi="0" rotWithShape="1">
            <a:blip r:embed="rId16" cstate="print">
              <a:duotone>
                <a:prstClr val="black"/>
                <a:schemeClr val="accent5">
                  <a:tint val="45000"/>
                  <a:satMod val="400000"/>
                </a:schemeClr>
              </a:duotone>
              <a:lum bright="-40000" contrast="20000"/>
            </a:blip>
            <a:srcRect/>
            <a:stretch>
              <a:fillRect/>
            </a:stretch>
          </a:blipFill>
          <a:ln w="3175">
            <a:solidFill>
              <a:schemeClr val="accent5">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rot="12616887">
            <a:off x="6249228" y="2649350"/>
            <a:ext cx="454373" cy="541737"/>
          </a:xfrm>
          <a:prstGeom prst="donut">
            <a:avLst>
              <a:gd name="adj" fmla="val 29458"/>
            </a:avLst>
          </a:prstGeom>
          <a:blipFill>
            <a:blip r:embed="rId16" cstate="print">
              <a:duotone>
                <a:prstClr val="black"/>
                <a:schemeClr val="accent5">
                  <a:tint val="45000"/>
                  <a:satMod val="400000"/>
                </a:schemeClr>
              </a:duotone>
              <a:lum bright="-40000" contrast="20000"/>
            </a:blip>
            <a:stretch>
              <a:fillRect/>
            </a:stretch>
          </a:blipFill>
          <a:ln w="3175">
            <a:solidFill>
              <a:schemeClr val="accent5">
                <a:lumMod val="60000"/>
                <a:lumOff val="4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Rectángulo"/>
          <p:cNvSpPr/>
          <p:nvPr/>
        </p:nvSpPr>
        <p:spPr>
          <a:xfrm>
            <a:off x="-285784" y="-214332"/>
            <a:ext cx="9644130" cy="564360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4"/>
                                        </p:tgtEl>
                                        <p:attrNameLst>
                                          <p:attrName>style.opacity</p:attrName>
                                        </p:attrNameLst>
                                      </p:cBhvr>
                                      <p:to>
                                        <p:strVal val="0"/>
                                      </p:to>
                                    </p:set>
                                    <p:animEffect filter="image" prLst="opacity: 0">
                                      <p:cBhvr rctx="IE">
                                        <p:cTn id="7" dur="indefinite"/>
                                        <p:tgtEl>
                                          <p:spTgt spid="44"/>
                                        </p:tgtEl>
                                      </p:cBhvr>
                                    </p:animEffect>
                                  </p:childTnLst>
                                </p:cTn>
                              </p:par>
                              <p:par>
                                <p:cTn id="8" presetID="2" presetClass="entr" presetSubtype="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1+#ppt_w/2"/>
                                          </p:val>
                                        </p:tav>
                                        <p:tav tm="100000">
                                          <p:val>
                                            <p:strVal val="#ppt_x"/>
                                          </p:val>
                                        </p:tav>
                                      </p:tavLst>
                                    </p:anim>
                                    <p:anim calcmode="lin" valueType="num">
                                      <p:cBhvr additive="base">
                                        <p:cTn id="11" dur="2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2000" fill="hold"/>
                                        <p:tgtEl>
                                          <p:spTgt spid="13"/>
                                        </p:tgtEl>
                                        <p:attrNameLst>
                                          <p:attrName>ppt_x</p:attrName>
                                        </p:attrNameLst>
                                      </p:cBhvr>
                                      <p:tavLst>
                                        <p:tav tm="0">
                                          <p:val>
                                            <p:strVal val="1+#ppt_w/2"/>
                                          </p:val>
                                        </p:tav>
                                        <p:tav tm="100000">
                                          <p:val>
                                            <p:strVal val="#ppt_x"/>
                                          </p:val>
                                        </p:tav>
                                      </p:tavLst>
                                    </p:anim>
                                    <p:anim calcmode="lin" valueType="num">
                                      <p:cBhvr additive="base">
                                        <p:cTn id="19" dur="2000" fill="hold"/>
                                        <p:tgtEl>
                                          <p:spTgt spid="13"/>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2000" fill="hold"/>
                                        <p:tgtEl>
                                          <p:spTgt spid="16"/>
                                        </p:tgtEl>
                                        <p:attrNameLst>
                                          <p:attrName>ppt_x</p:attrName>
                                        </p:attrNameLst>
                                      </p:cBhvr>
                                      <p:tavLst>
                                        <p:tav tm="0">
                                          <p:val>
                                            <p:strVal val="1+#ppt_w/2"/>
                                          </p:val>
                                        </p:tav>
                                        <p:tav tm="100000">
                                          <p:val>
                                            <p:strVal val="#ppt_x"/>
                                          </p:val>
                                        </p:tav>
                                      </p:tavLst>
                                    </p:anim>
                                    <p:anim calcmode="lin" valueType="num">
                                      <p:cBhvr additive="base">
                                        <p:cTn id="23" dur="20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2000" fill="hold"/>
                                        <p:tgtEl>
                                          <p:spTgt spid="20"/>
                                        </p:tgtEl>
                                        <p:attrNameLst>
                                          <p:attrName>ppt_x</p:attrName>
                                        </p:attrNameLst>
                                      </p:cBhvr>
                                      <p:tavLst>
                                        <p:tav tm="0">
                                          <p:val>
                                            <p:strVal val="1+#ppt_w/2"/>
                                          </p:val>
                                        </p:tav>
                                        <p:tav tm="100000">
                                          <p:val>
                                            <p:strVal val="#ppt_x"/>
                                          </p:val>
                                        </p:tav>
                                      </p:tavLst>
                                    </p:anim>
                                    <p:anim calcmode="lin" valueType="num">
                                      <p:cBhvr additive="base">
                                        <p:cTn id="27" dur="20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additive="base">
                                        <p:cTn id="30" dur="2000" fill="hold"/>
                                        <p:tgtEl>
                                          <p:spTgt spid="24"/>
                                        </p:tgtEl>
                                        <p:attrNameLst>
                                          <p:attrName>ppt_x</p:attrName>
                                        </p:attrNameLst>
                                      </p:cBhvr>
                                      <p:tavLst>
                                        <p:tav tm="0">
                                          <p:val>
                                            <p:strVal val="1+#ppt_w/2"/>
                                          </p:val>
                                        </p:tav>
                                        <p:tav tm="100000">
                                          <p:val>
                                            <p:strVal val="#ppt_x"/>
                                          </p:val>
                                        </p:tav>
                                      </p:tavLst>
                                    </p:anim>
                                    <p:anim calcmode="lin" valueType="num">
                                      <p:cBhvr additive="base">
                                        <p:cTn id="31" dur="2000" fill="hold"/>
                                        <p:tgtEl>
                                          <p:spTgt spid="24"/>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28"/>
                                        </p:tgtEl>
                                        <p:attrNameLst>
                                          <p:attrName>style.visibility</p:attrName>
                                        </p:attrNameLst>
                                      </p:cBhvr>
                                      <p:to>
                                        <p:strVal val="visible"/>
                                      </p:to>
                                    </p:set>
                                    <p:anim calcmode="lin" valueType="num">
                                      <p:cBhvr additive="base">
                                        <p:cTn id="34" dur="2000" fill="hold"/>
                                        <p:tgtEl>
                                          <p:spTgt spid="28"/>
                                        </p:tgtEl>
                                        <p:attrNameLst>
                                          <p:attrName>ppt_x</p:attrName>
                                        </p:attrNameLst>
                                      </p:cBhvr>
                                      <p:tavLst>
                                        <p:tav tm="0">
                                          <p:val>
                                            <p:strVal val="1+#ppt_w/2"/>
                                          </p:val>
                                        </p:tav>
                                        <p:tav tm="100000">
                                          <p:val>
                                            <p:strVal val="#ppt_x"/>
                                          </p:val>
                                        </p:tav>
                                      </p:tavLst>
                                    </p:anim>
                                    <p:anim calcmode="lin" valueType="num">
                                      <p:cBhvr additive="base">
                                        <p:cTn id="35" dur="2000" fill="hold"/>
                                        <p:tgtEl>
                                          <p:spTgt spid="28"/>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33"/>
                                        </p:tgtEl>
                                        <p:attrNameLst>
                                          <p:attrName>style.visibility</p:attrName>
                                        </p:attrNameLst>
                                      </p:cBhvr>
                                      <p:to>
                                        <p:strVal val="visible"/>
                                      </p:to>
                                    </p:set>
                                    <p:anim calcmode="lin" valueType="num">
                                      <p:cBhvr additive="base">
                                        <p:cTn id="38" dur="2000" fill="hold"/>
                                        <p:tgtEl>
                                          <p:spTgt spid="33"/>
                                        </p:tgtEl>
                                        <p:attrNameLst>
                                          <p:attrName>ppt_x</p:attrName>
                                        </p:attrNameLst>
                                      </p:cBhvr>
                                      <p:tavLst>
                                        <p:tav tm="0">
                                          <p:val>
                                            <p:strVal val="1+#ppt_w/2"/>
                                          </p:val>
                                        </p:tav>
                                        <p:tav tm="100000">
                                          <p:val>
                                            <p:strVal val="#ppt_x"/>
                                          </p:val>
                                        </p:tav>
                                      </p:tavLst>
                                    </p:anim>
                                    <p:anim calcmode="lin" valueType="num">
                                      <p:cBhvr additive="base">
                                        <p:cTn id="39" dur="2000" fill="hold"/>
                                        <p:tgtEl>
                                          <p:spTgt spid="33"/>
                                        </p:tgtEl>
                                        <p:attrNameLst>
                                          <p:attrName>ppt_y</p:attrName>
                                        </p:attrNameLst>
                                      </p:cBhvr>
                                      <p:tavLst>
                                        <p:tav tm="0">
                                          <p:val>
                                            <p:strVal val="1+#ppt_h/2"/>
                                          </p:val>
                                        </p:tav>
                                        <p:tav tm="100000">
                                          <p:val>
                                            <p:strVal val="#ppt_y"/>
                                          </p:val>
                                        </p:tav>
                                      </p:tavLst>
                                    </p:anim>
                                  </p:childTnLst>
                                </p:cTn>
                              </p:par>
                              <p:par>
                                <p:cTn id="40" presetID="2" presetClass="entr" presetSubtype="6" fill="hold" nodeType="withEffect">
                                  <p:stCondLst>
                                    <p:cond delay="0"/>
                                  </p:stCondLst>
                                  <p:childTnLst>
                                    <p:set>
                                      <p:cBhvr>
                                        <p:cTn id="41" dur="1" fill="hold">
                                          <p:stCondLst>
                                            <p:cond delay="0"/>
                                          </p:stCondLst>
                                        </p:cTn>
                                        <p:tgtEl>
                                          <p:spTgt spid="37"/>
                                        </p:tgtEl>
                                        <p:attrNameLst>
                                          <p:attrName>style.visibility</p:attrName>
                                        </p:attrNameLst>
                                      </p:cBhvr>
                                      <p:to>
                                        <p:strVal val="visible"/>
                                      </p:to>
                                    </p:set>
                                    <p:anim calcmode="lin" valueType="num">
                                      <p:cBhvr additive="base">
                                        <p:cTn id="42" dur="2000" fill="hold"/>
                                        <p:tgtEl>
                                          <p:spTgt spid="37"/>
                                        </p:tgtEl>
                                        <p:attrNameLst>
                                          <p:attrName>ppt_x</p:attrName>
                                        </p:attrNameLst>
                                      </p:cBhvr>
                                      <p:tavLst>
                                        <p:tav tm="0">
                                          <p:val>
                                            <p:strVal val="1+#ppt_w/2"/>
                                          </p:val>
                                        </p:tav>
                                        <p:tav tm="100000">
                                          <p:val>
                                            <p:strVal val="#ppt_x"/>
                                          </p:val>
                                        </p:tav>
                                      </p:tavLst>
                                    </p:anim>
                                    <p:anim calcmode="lin" valueType="num">
                                      <p:cBhvr additive="base">
                                        <p:cTn id="43" dur="2000" fill="hold"/>
                                        <p:tgtEl>
                                          <p:spTgt spid="37"/>
                                        </p:tgtEl>
                                        <p:attrNameLst>
                                          <p:attrName>ppt_y</p:attrName>
                                        </p:attrNameLst>
                                      </p:cBhvr>
                                      <p:tavLst>
                                        <p:tav tm="0">
                                          <p:val>
                                            <p:strVal val="1+#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42"/>
                                        </p:tgtEl>
                                        <p:attrNameLst>
                                          <p:attrName>style.visibility</p:attrName>
                                        </p:attrNameLst>
                                      </p:cBhvr>
                                      <p:to>
                                        <p:strVal val="visible"/>
                                      </p:to>
                                    </p:set>
                                    <p:anim calcmode="lin" valueType="num">
                                      <p:cBhvr additive="base">
                                        <p:cTn id="46" dur="2000" fill="hold"/>
                                        <p:tgtEl>
                                          <p:spTgt spid="42"/>
                                        </p:tgtEl>
                                        <p:attrNameLst>
                                          <p:attrName>ppt_x</p:attrName>
                                        </p:attrNameLst>
                                      </p:cBhvr>
                                      <p:tavLst>
                                        <p:tav tm="0">
                                          <p:val>
                                            <p:strVal val="1+#ppt_w/2"/>
                                          </p:val>
                                        </p:tav>
                                        <p:tav tm="100000">
                                          <p:val>
                                            <p:strVal val="#ppt_x"/>
                                          </p:val>
                                        </p:tav>
                                      </p:tavLst>
                                    </p:anim>
                                    <p:anim calcmode="lin" valueType="num">
                                      <p:cBhvr additive="base">
                                        <p:cTn id="47" dur="2000" fill="hold"/>
                                        <p:tgtEl>
                                          <p:spTgt spid="42"/>
                                        </p:tgtEl>
                                        <p:attrNameLst>
                                          <p:attrName>ppt_y</p:attrName>
                                        </p:attrNameLst>
                                      </p:cBhvr>
                                      <p:tavLst>
                                        <p:tav tm="0">
                                          <p:val>
                                            <p:strVal val="1+#ppt_h/2"/>
                                          </p:val>
                                        </p:tav>
                                        <p:tav tm="100000">
                                          <p:val>
                                            <p:strVal val="#ppt_y"/>
                                          </p:val>
                                        </p:tav>
                                      </p:tavLst>
                                    </p:anim>
                                  </p:childTnLst>
                                </p:cTn>
                              </p:par>
                              <p:par>
                                <p:cTn id="48" presetID="2" presetClass="entr" presetSubtype="9" fill="hold"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2000" fill="hold"/>
                                        <p:tgtEl>
                                          <p:spTgt spid="5"/>
                                        </p:tgtEl>
                                        <p:attrNameLst>
                                          <p:attrName>ppt_x</p:attrName>
                                        </p:attrNameLst>
                                      </p:cBhvr>
                                      <p:tavLst>
                                        <p:tav tm="0">
                                          <p:val>
                                            <p:strVal val="0-#ppt_w/2"/>
                                          </p:val>
                                        </p:tav>
                                        <p:tav tm="100000">
                                          <p:val>
                                            <p:strVal val="#ppt_x"/>
                                          </p:val>
                                        </p:tav>
                                      </p:tavLst>
                                    </p:anim>
                                    <p:anim calcmode="lin" valueType="num">
                                      <p:cBhvr additive="base">
                                        <p:cTn id="51" dur="2000" fill="hold"/>
                                        <p:tgtEl>
                                          <p:spTgt spid="5"/>
                                        </p:tgtEl>
                                        <p:attrNameLst>
                                          <p:attrName>ppt_y</p:attrName>
                                        </p:attrNameLst>
                                      </p:cBhvr>
                                      <p:tavLst>
                                        <p:tav tm="0">
                                          <p:val>
                                            <p:strVal val="0-#ppt_h/2"/>
                                          </p:val>
                                        </p:tav>
                                        <p:tav tm="100000">
                                          <p:val>
                                            <p:strVal val="#ppt_y"/>
                                          </p:val>
                                        </p:tav>
                                      </p:tavLst>
                                    </p:anim>
                                  </p:childTnLst>
                                </p:cTn>
                              </p:par>
                              <p:par>
                                <p:cTn id="52" presetID="2" presetClass="entr" presetSubtype="9" fill="hold"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2000" fill="hold"/>
                                        <p:tgtEl>
                                          <p:spTgt spid="11"/>
                                        </p:tgtEl>
                                        <p:attrNameLst>
                                          <p:attrName>ppt_x</p:attrName>
                                        </p:attrNameLst>
                                      </p:cBhvr>
                                      <p:tavLst>
                                        <p:tav tm="0">
                                          <p:val>
                                            <p:strVal val="0-#ppt_w/2"/>
                                          </p:val>
                                        </p:tav>
                                        <p:tav tm="100000">
                                          <p:val>
                                            <p:strVal val="#ppt_x"/>
                                          </p:val>
                                        </p:tav>
                                      </p:tavLst>
                                    </p:anim>
                                    <p:anim calcmode="lin" valueType="num">
                                      <p:cBhvr additive="base">
                                        <p:cTn id="55" dur="2000" fill="hold"/>
                                        <p:tgtEl>
                                          <p:spTgt spid="11"/>
                                        </p:tgtEl>
                                        <p:attrNameLst>
                                          <p:attrName>ppt_y</p:attrName>
                                        </p:attrNameLst>
                                      </p:cBhvr>
                                      <p:tavLst>
                                        <p:tav tm="0">
                                          <p:val>
                                            <p:strVal val="0-#ppt_h/2"/>
                                          </p:val>
                                        </p:tav>
                                        <p:tav tm="100000">
                                          <p:val>
                                            <p:strVal val="#ppt_y"/>
                                          </p:val>
                                        </p:tav>
                                      </p:tavLst>
                                    </p:anim>
                                  </p:childTnLst>
                                </p:cTn>
                              </p:par>
                              <p:par>
                                <p:cTn id="56" presetID="2" presetClass="entr" presetSubtype="9"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0-#ppt_w/2"/>
                                          </p:val>
                                        </p:tav>
                                        <p:tav tm="100000">
                                          <p:val>
                                            <p:strVal val="#ppt_x"/>
                                          </p:val>
                                        </p:tav>
                                      </p:tavLst>
                                    </p:anim>
                                    <p:anim calcmode="lin" valueType="num">
                                      <p:cBhvr additive="base">
                                        <p:cTn id="59" dur="2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9" fill="hold"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2000" fill="hold"/>
                                        <p:tgtEl>
                                          <p:spTgt spid="17"/>
                                        </p:tgtEl>
                                        <p:attrNameLst>
                                          <p:attrName>ppt_x</p:attrName>
                                        </p:attrNameLst>
                                      </p:cBhvr>
                                      <p:tavLst>
                                        <p:tav tm="0">
                                          <p:val>
                                            <p:strVal val="0-#ppt_w/2"/>
                                          </p:val>
                                        </p:tav>
                                        <p:tav tm="100000">
                                          <p:val>
                                            <p:strVal val="#ppt_x"/>
                                          </p:val>
                                        </p:tav>
                                      </p:tavLst>
                                    </p:anim>
                                    <p:anim calcmode="lin" valueType="num">
                                      <p:cBhvr additive="base">
                                        <p:cTn id="63" dur="2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9" fill="hold"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additive="base">
                                        <p:cTn id="66" dur="2000" fill="hold"/>
                                        <p:tgtEl>
                                          <p:spTgt spid="22"/>
                                        </p:tgtEl>
                                        <p:attrNameLst>
                                          <p:attrName>ppt_x</p:attrName>
                                        </p:attrNameLst>
                                      </p:cBhvr>
                                      <p:tavLst>
                                        <p:tav tm="0">
                                          <p:val>
                                            <p:strVal val="0-#ppt_w/2"/>
                                          </p:val>
                                        </p:tav>
                                        <p:tav tm="100000">
                                          <p:val>
                                            <p:strVal val="#ppt_x"/>
                                          </p:val>
                                        </p:tav>
                                      </p:tavLst>
                                    </p:anim>
                                    <p:anim calcmode="lin" valueType="num">
                                      <p:cBhvr additive="base">
                                        <p:cTn id="67" dur="2000" fill="hold"/>
                                        <p:tgtEl>
                                          <p:spTgt spid="22"/>
                                        </p:tgtEl>
                                        <p:attrNameLst>
                                          <p:attrName>ppt_y</p:attrName>
                                        </p:attrNameLst>
                                      </p:cBhvr>
                                      <p:tavLst>
                                        <p:tav tm="0">
                                          <p:val>
                                            <p:strVal val="0-#ppt_h/2"/>
                                          </p:val>
                                        </p:tav>
                                        <p:tav tm="100000">
                                          <p:val>
                                            <p:strVal val="#ppt_y"/>
                                          </p:val>
                                        </p:tav>
                                      </p:tavLst>
                                    </p:anim>
                                  </p:childTnLst>
                                </p:cTn>
                              </p:par>
                              <p:par>
                                <p:cTn id="68" presetID="2" presetClass="entr" presetSubtype="9" fill="hold" nodeType="withEffect">
                                  <p:stCondLst>
                                    <p:cond delay="0"/>
                                  </p:stCondLst>
                                  <p:childTnLst>
                                    <p:set>
                                      <p:cBhvr>
                                        <p:cTn id="69" dur="1" fill="hold">
                                          <p:stCondLst>
                                            <p:cond delay="0"/>
                                          </p:stCondLst>
                                        </p:cTn>
                                        <p:tgtEl>
                                          <p:spTgt spid="25"/>
                                        </p:tgtEl>
                                        <p:attrNameLst>
                                          <p:attrName>style.visibility</p:attrName>
                                        </p:attrNameLst>
                                      </p:cBhvr>
                                      <p:to>
                                        <p:strVal val="visible"/>
                                      </p:to>
                                    </p:set>
                                    <p:anim calcmode="lin" valueType="num">
                                      <p:cBhvr additive="base">
                                        <p:cTn id="70" dur="2000" fill="hold"/>
                                        <p:tgtEl>
                                          <p:spTgt spid="25"/>
                                        </p:tgtEl>
                                        <p:attrNameLst>
                                          <p:attrName>ppt_x</p:attrName>
                                        </p:attrNameLst>
                                      </p:cBhvr>
                                      <p:tavLst>
                                        <p:tav tm="0">
                                          <p:val>
                                            <p:strVal val="0-#ppt_w/2"/>
                                          </p:val>
                                        </p:tav>
                                        <p:tav tm="100000">
                                          <p:val>
                                            <p:strVal val="#ppt_x"/>
                                          </p:val>
                                        </p:tav>
                                      </p:tavLst>
                                    </p:anim>
                                    <p:anim calcmode="lin" valueType="num">
                                      <p:cBhvr additive="base">
                                        <p:cTn id="71" dur="2000" fill="hold"/>
                                        <p:tgtEl>
                                          <p:spTgt spid="25"/>
                                        </p:tgtEl>
                                        <p:attrNameLst>
                                          <p:attrName>ppt_y</p:attrName>
                                        </p:attrNameLst>
                                      </p:cBhvr>
                                      <p:tavLst>
                                        <p:tav tm="0">
                                          <p:val>
                                            <p:strVal val="0-#ppt_h/2"/>
                                          </p:val>
                                        </p:tav>
                                        <p:tav tm="100000">
                                          <p:val>
                                            <p:strVal val="#ppt_y"/>
                                          </p:val>
                                        </p:tav>
                                      </p:tavLst>
                                    </p:anim>
                                  </p:childTnLst>
                                </p:cTn>
                              </p:par>
                              <p:par>
                                <p:cTn id="72" presetID="2" presetClass="entr" presetSubtype="9" fill="hold" nodeType="withEffect">
                                  <p:stCondLst>
                                    <p:cond delay="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2000" fill="hold"/>
                                        <p:tgtEl>
                                          <p:spTgt spid="29"/>
                                        </p:tgtEl>
                                        <p:attrNameLst>
                                          <p:attrName>ppt_x</p:attrName>
                                        </p:attrNameLst>
                                      </p:cBhvr>
                                      <p:tavLst>
                                        <p:tav tm="0">
                                          <p:val>
                                            <p:strVal val="0-#ppt_w/2"/>
                                          </p:val>
                                        </p:tav>
                                        <p:tav tm="100000">
                                          <p:val>
                                            <p:strVal val="#ppt_x"/>
                                          </p:val>
                                        </p:tav>
                                      </p:tavLst>
                                    </p:anim>
                                    <p:anim calcmode="lin" valueType="num">
                                      <p:cBhvr additive="base">
                                        <p:cTn id="75" dur="2000" fill="hold"/>
                                        <p:tgtEl>
                                          <p:spTgt spid="29"/>
                                        </p:tgtEl>
                                        <p:attrNameLst>
                                          <p:attrName>ppt_y</p:attrName>
                                        </p:attrNameLst>
                                      </p:cBhvr>
                                      <p:tavLst>
                                        <p:tav tm="0">
                                          <p:val>
                                            <p:strVal val="0-#ppt_h/2"/>
                                          </p:val>
                                        </p:tav>
                                        <p:tav tm="100000">
                                          <p:val>
                                            <p:strVal val="#ppt_y"/>
                                          </p:val>
                                        </p:tav>
                                      </p:tavLst>
                                    </p:anim>
                                  </p:childTnLst>
                                </p:cTn>
                              </p:par>
                              <p:par>
                                <p:cTn id="76" presetID="2" presetClass="entr" presetSubtype="9" fill="hold" nodeType="withEffect">
                                  <p:stCondLst>
                                    <p:cond delay="0"/>
                                  </p:stCondLst>
                                  <p:childTnLst>
                                    <p:set>
                                      <p:cBhvr>
                                        <p:cTn id="77" dur="1" fill="hold">
                                          <p:stCondLst>
                                            <p:cond delay="0"/>
                                          </p:stCondLst>
                                        </p:cTn>
                                        <p:tgtEl>
                                          <p:spTgt spid="32"/>
                                        </p:tgtEl>
                                        <p:attrNameLst>
                                          <p:attrName>style.visibility</p:attrName>
                                        </p:attrNameLst>
                                      </p:cBhvr>
                                      <p:to>
                                        <p:strVal val="visible"/>
                                      </p:to>
                                    </p:set>
                                    <p:anim calcmode="lin" valueType="num">
                                      <p:cBhvr additive="base">
                                        <p:cTn id="78" dur="2000" fill="hold"/>
                                        <p:tgtEl>
                                          <p:spTgt spid="32"/>
                                        </p:tgtEl>
                                        <p:attrNameLst>
                                          <p:attrName>ppt_x</p:attrName>
                                        </p:attrNameLst>
                                      </p:cBhvr>
                                      <p:tavLst>
                                        <p:tav tm="0">
                                          <p:val>
                                            <p:strVal val="0-#ppt_w/2"/>
                                          </p:val>
                                        </p:tav>
                                        <p:tav tm="100000">
                                          <p:val>
                                            <p:strVal val="#ppt_x"/>
                                          </p:val>
                                        </p:tav>
                                      </p:tavLst>
                                    </p:anim>
                                    <p:anim calcmode="lin" valueType="num">
                                      <p:cBhvr additive="base">
                                        <p:cTn id="79" dur="2000" fill="hold"/>
                                        <p:tgtEl>
                                          <p:spTgt spid="32"/>
                                        </p:tgtEl>
                                        <p:attrNameLst>
                                          <p:attrName>ppt_y</p:attrName>
                                        </p:attrNameLst>
                                      </p:cBhvr>
                                      <p:tavLst>
                                        <p:tav tm="0">
                                          <p:val>
                                            <p:strVal val="0-#ppt_h/2"/>
                                          </p:val>
                                        </p:tav>
                                        <p:tav tm="100000">
                                          <p:val>
                                            <p:strVal val="#ppt_y"/>
                                          </p:val>
                                        </p:tav>
                                      </p:tavLst>
                                    </p:anim>
                                  </p:childTnLst>
                                </p:cTn>
                              </p:par>
                              <p:par>
                                <p:cTn id="80" presetID="2" presetClass="entr" presetSubtype="9" fill="hold" nodeType="withEffect">
                                  <p:stCondLst>
                                    <p:cond delay="0"/>
                                  </p:stCondLst>
                                  <p:childTnLst>
                                    <p:set>
                                      <p:cBhvr>
                                        <p:cTn id="81" dur="1" fill="hold">
                                          <p:stCondLst>
                                            <p:cond delay="0"/>
                                          </p:stCondLst>
                                        </p:cTn>
                                        <p:tgtEl>
                                          <p:spTgt spid="36"/>
                                        </p:tgtEl>
                                        <p:attrNameLst>
                                          <p:attrName>style.visibility</p:attrName>
                                        </p:attrNameLst>
                                      </p:cBhvr>
                                      <p:to>
                                        <p:strVal val="visible"/>
                                      </p:to>
                                    </p:set>
                                    <p:anim calcmode="lin" valueType="num">
                                      <p:cBhvr additive="base">
                                        <p:cTn id="82" dur="2000" fill="hold"/>
                                        <p:tgtEl>
                                          <p:spTgt spid="36"/>
                                        </p:tgtEl>
                                        <p:attrNameLst>
                                          <p:attrName>ppt_x</p:attrName>
                                        </p:attrNameLst>
                                      </p:cBhvr>
                                      <p:tavLst>
                                        <p:tav tm="0">
                                          <p:val>
                                            <p:strVal val="0-#ppt_w/2"/>
                                          </p:val>
                                        </p:tav>
                                        <p:tav tm="100000">
                                          <p:val>
                                            <p:strVal val="#ppt_x"/>
                                          </p:val>
                                        </p:tav>
                                      </p:tavLst>
                                    </p:anim>
                                    <p:anim calcmode="lin" valueType="num">
                                      <p:cBhvr additive="base">
                                        <p:cTn id="83" dur="2000" fill="hold"/>
                                        <p:tgtEl>
                                          <p:spTgt spid="36"/>
                                        </p:tgtEl>
                                        <p:attrNameLst>
                                          <p:attrName>ppt_y</p:attrName>
                                        </p:attrNameLst>
                                      </p:cBhvr>
                                      <p:tavLst>
                                        <p:tav tm="0">
                                          <p:val>
                                            <p:strVal val="0-#ppt_h/2"/>
                                          </p:val>
                                        </p:tav>
                                        <p:tav tm="100000">
                                          <p:val>
                                            <p:strVal val="#ppt_y"/>
                                          </p:val>
                                        </p:tav>
                                      </p:tavLst>
                                    </p:anim>
                                  </p:childTnLst>
                                </p:cTn>
                              </p:par>
                              <p:par>
                                <p:cTn id="84" presetID="2" presetClass="entr" presetSubtype="9" fill="hold" nodeType="withEffect">
                                  <p:stCondLst>
                                    <p:cond delay="0"/>
                                  </p:stCondLst>
                                  <p:childTnLst>
                                    <p:set>
                                      <p:cBhvr>
                                        <p:cTn id="85" dur="1" fill="hold">
                                          <p:stCondLst>
                                            <p:cond delay="0"/>
                                          </p:stCondLst>
                                        </p:cTn>
                                        <p:tgtEl>
                                          <p:spTgt spid="43"/>
                                        </p:tgtEl>
                                        <p:attrNameLst>
                                          <p:attrName>style.visibility</p:attrName>
                                        </p:attrNameLst>
                                      </p:cBhvr>
                                      <p:to>
                                        <p:strVal val="visible"/>
                                      </p:to>
                                    </p:set>
                                    <p:anim calcmode="lin" valueType="num">
                                      <p:cBhvr additive="base">
                                        <p:cTn id="86" dur="2000" fill="hold"/>
                                        <p:tgtEl>
                                          <p:spTgt spid="43"/>
                                        </p:tgtEl>
                                        <p:attrNameLst>
                                          <p:attrName>ppt_x</p:attrName>
                                        </p:attrNameLst>
                                      </p:cBhvr>
                                      <p:tavLst>
                                        <p:tav tm="0">
                                          <p:val>
                                            <p:strVal val="0-#ppt_w/2"/>
                                          </p:val>
                                        </p:tav>
                                        <p:tav tm="100000">
                                          <p:val>
                                            <p:strVal val="#ppt_x"/>
                                          </p:val>
                                        </p:tav>
                                      </p:tavLst>
                                    </p:anim>
                                    <p:anim calcmode="lin" valueType="num">
                                      <p:cBhvr additive="base">
                                        <p:cTn id="87" dur="2000" fill="hold"/>
                                        <p:tgtEl>
                                          <p:spTgt spid="43"/>
                                        </p:tgtEl>
                                        <p:attrNameLst>
                                          <p:attrName>ppt_y</p:attrName>
                                        </p:attrNameLst>
                                      </p:cBhvr>
                                      <p:tavLst>
                                        <p:tav tm="0">
                                          <p:val>
                                            <p:strVal val="0-#ppt_h/2"/>
                                          </p:val>
                                        </p:tav>
                                        <p:tav tm="100000">
                                          <p:val>
                                            <p:strVal val="#ppt_y"/>
                                          </p:val>
                                        </p:tav>
                                      </p:tavLst>
                                    </p:anim>
                                  </p:childTnLst>
                                </p:cTn>
                              </p:par>
                              <p:par>
                                <p:cTn id="88" presetID="2" presetClass="entr" presetSubtype="12" fill="hold"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additive="base">
                                        <p:cTn id="90" dur="2000" fill="hold"/>
                                        <p:tgtEl>
                                          <p:spTgt spid="7"/>
                                        </p:tgtEl>
                                        <p:attrNameLst>
                                          <p:attrName>ppt_x</p:attrName>
                                        </p:attrNameLst>
                                      </p:cBhvr>
                                      <p:tavLst>
                                        <p:tav tm="0">
                                          <p:val>
                                            <p:strVal val="0-#ppt_w/2"/>
                                          </p:val>
                                        </p:tav>
                                        <p:tav tm="100000">
                                          <p:val>
                                            <p:strVal val="#ppt_x"/>
                                          </p:val>
                                        </p:tav>
                                      </p:tavLst>
                                    </p:anim>
                                    <p:anim calcmode="lin" valueType="num">
                                      <p:cBhvr additive="base">
                                        <p:cTn id="91" dur="2000" fill="hold"/>
                                        <p:tgtEl>
                                          <p:spTgt spid="7"/>
                                        </p:tgtEl>
                                        <p:attrNameLst>
                                          <p:attrName>ppt_y</p:attrName>
                                        </p:attrNameLst>
                                      </p:cBhvr>
                                      <p:tavLst>
                                        <p:tav tm="0">
                                          <p:val>
                                            <p:strVal val="1+#ppt_h/2"/>
                                          </p:val>
                                        </p:tav>
                                        <p:tav tm="100000">
                                          <p:val>
                                            <p:strVal val="#ppt_y"/>
                                          </p:val>
                                        </p:tav>
                                      </p:tavLst>
                                    </p:anim>
                                  </p:childTnLst>
                                </p:cTn>
                              </p:par>
                              <p:par>
                                <p:cTn id="92" presetID="2" presetClass="entr" presetSubtype="12" fill="hold" nodeType="with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additive="base">
                                        <p:cTn id="94" dur="2000" fill="hold"/>
                                        <p:tgtEl>
                                          <p:spTgt spid="9"/>
                                        </p:tgtEl>
                                        <p:attrNameLst>
                                          <p:attrName>ppt_x</p:attrName>
                                        </p:attrNameLst>
                                      </p:cBhvr>
                                      <p:tavLst>
                                        <p:tav tm="0">
                                          <p:val>
                                            <p:strVal val="0-#ppt_w/2"/>
                                          </p:val>
                                        </p:tav>
                                        <p:tav tm="100000">
                                          <p:val>
                                            <p:strVal val="#ppt_x"/>
                                          </p:val>
                                        </p:tav>
                                      </p:tavLst>
                                    </p:anim>
                                    <p:anim calcmode="lin" valueType="num">
                                      <p:cBhvr additive="base">
                                        <p:cTn id="95" dur="2000" fill="hold"/>
                                        <p:tgtEl>
                                          <p:spTgt spid="9"/>
                                        </p:tgtEl>
                                        <p:attrNameLst>
                                          <p:attrName>ppt_y</p:attrName>
                                        </p:attrNameLst>
                                      </p:cBhvr>
                                      <p:tavLst>
                                        <p:tav tm="0">
                                          <p:val>
                                            <p:strVal val="1+#ppt_h/2"/>
                                          </p:val>
                                        </p:tav>
                                        <p:tav tm="100000">
                                          <p:val>
                                            <p:strVal val="#ppt_y"/>
                                          </p:val>
                                        </p:tav>
                                      </p:tavLst>
                                    </p:anim>
                                  </p:childTnLst>
                                </p:cTn>
                              </p:par>
                              <p:par>
                                <p:cTn id="96" presetID="2" presetClass="entr" presetSubtype="12" fill="hold"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additive="base">
                                        <p:cTn id="98" dur="2000" fill="hold"/>
                                        <p:tgtEl>
                                          <p:spTgt spid="14"/>
                                        </p:tgtEl>
                                        <p:attrNameLst>
                                          <p:attrName>ppt_x</p:attrName>
                                        </p:attrNameLst>
                                      </p:cBhvr>
                                      <p:tavLst>
                                        <p:tav tm="0">
                                          <p:val>
                                            <p:strVal val="0-#ppt_w/2"/>
                                          </p:val>
                                        </p:tav>
                                        <p:tav tm="100000">
                                          <p:val>
                                            <p:strVal val="#ppt_x"/>
                                          </p:val>
                                        </p:tav>
                                      </p:tavLst>
                                    </p:anim>
                                    <p:anim calcmode="lin" valueType="num">
                                      <p:cBhvr additive="base">
                                        <p:cTn id="99" dur="2000" fill="hold"/>
                                        <p:tgtEl>
                                          <p:spTgt spid="14"/>
                                        </p:tgtEl>
                                        <p:attrNameLst>
                                          <p:attrName>ppt_y</p:attrName>
                                        </p:attrNameLst>
                                      </p:cBhvr>
                                      <p:tavLst>
                                        <p:tav tm="0">
                                          <p:val>
                                            <p:strVal val="1+#ppt_h/2"/>
                                          </p:val>
                                        </p:tav>
                                        <p:tav tm="100000">
                                          <p:val>
                                            <p:strVal val="#ppt_y"/>
                                          </p:val>
                                        </p:tav>
                                      </p:tavLst>
                                    </p:anim>
                                  </p:childTnLst>
                                </p:cTn>
                              </p:par>
                              <p:par>
                                <p:cTn id="100" presetID="2" presetClass="entr" presetSubtype="12" fill="hold" nodeType="withEffect">
                                  <p:stCondLst>
                                    <p:cond delay="0"/>
                                  </p:stCondLst>
                                  <p:childTnLst>
                                    <p:set>
                                      <p:cBhvr>
                                        <p:cTn id="101" dur="1" fill="hold">
                                          <p:stCondLst>
                                            <p:cond delay="0"/>
                                          </p:stCondLst>
                                        </p:cTn>
                                        <p:tgtEl>
                                          <p:spTgt spid="19"/>
                                        </p:tgtEl>
                                        <p:attrNameLst>
                                          <p:attrName>style.visibility</p:attrName>
                                        </p:attrNameLst>
                                      </p:cBhvr>
                                      <p:to>
                                        <p:strVal val="visible"/>
                                      </p:to>
                                    </p:set>
                                    <p:anim calcmode="lin" valueType="num">
                                      <p:cBhvr additive="base">
                                        <p:cTn id="102" dur="2000" fill="hold"/>
                                        <p:tgtEl>
                                          <p:spTgt spid="19"/>
                                        </p:tgtEl>
                                        <p:attrNameLst>
                                          <p:attrName>ppt_x</p:attrName>
                                        </p:attrNameLst>
                                      </p:cBhvr>
                                      <p:tavLst>
                                        <p:tav tm="0">
                                          <p:val>
                                            <p:strVal val="0-#ppt_w/2"/>
                                          </p:val>
                                        </p:tav>
                                        <p:tav tm="100000">
                                          <p:val>
                                            <p:strVal val="#ppt_x"/>
                                          </p:val>
                                        </p:tav>
                                      </p:tavLst>
                                    </p:anim>
                                    <p:anim calcmode="lin" valueType="num">
                                      <p:cBhvr additive="base">
                                        <p:cTn id="103" dur="2000" fill="hold"/>
                                        <p:tgtEl>
                                          <p:spTgt spid="19"/>
                                        </p:tgtEl>
                                        <p:attrNameLst>
                                          <p:attrName>ppt_y</p:attrName>
                                        </p:attrNameLst>
                                      </p:cBhvr>
                                      <p:tavLst>
                                        <p:tav tm="0">
                                          <p:val>
                                            <p:strVal val="1+#ppt_h/2"/>
                                          </p:val>
                                        </p:tav>
                                        <p:tav tm="100000">
                                          <p:val>
                                            <p:strVal val="#ppt_y"/>
                                          </p:val>
                                        </p:tav>
                                      </p:tavLst>
                                    </p:anim>
                                  </p:childTnLst>
                                </p:cTn>
                              </p:par>
                              <p:par>
                                <p:cTn id="104" presetID="2" presetClass="entr" presetSubtype="12" fill="hold"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additive="base">
                                        <p:cTn id="106" dur="2000" fill="hold"/>
                                        <p:tgtEl>
                                          <p:spTgt spid="21"/>
                                        </p:tgtEl>
                                        <p:attrNameLst>
                                          <p:attrName>ppt_x</p:attrName>
                                        </p:attrNameLst>
                                      </p:cBhvr>
                                      <p:tavLst>
                                        <p:tav tm="0">
                                          <p:val>
                                            <p:strVal val="0-#ppt_w/2"/>
                                          </p:val>
                                        </p:tav>
                                        <p:tav tm="100000">
                                          <p:val>
                                            <p:strVal val="#ppt_x"/>
                                          </p:val>
                                        </p:tav>
                                      </p:tavLst>
                                    </p:anim>
                                    <p:anim calcmode="lin" valueType="num">
                                      <p:cBhvr additive="base">
                                        <p:cTn id="107" dur="2000" fill="hold"/>
                                        <p:tgtEl>
                                          <p:spTgt spid="21"/>
                                        </p:tgtEl>
                                        <p:attrNameLst>
                                          <p:attrName>ppt_y</p:attrName>
                                        </p:attrNameLst>
                                      </p:cBhvr>
                                      <p:tavLst>
                                        <p:tav tm="0">
                                          <p:val>
                                            <p:strVal val="1+#ppt_h/2"/>
                                          </p:val>
                                        </p:tav>
                                        <p:tav tm="100000">
                                          <p:val>
                                            <p:strVal val="#ppt_y"/>
                                          </p:val>
                                        </p:tav>
                                      </p:tavLst>
                                    </p:anim>
                                  </p:childTnLst>
                                </p:cTn>
                              </p:par>
                              <p:par>
                                <p:cTn id="108" presetID="2" presetClass="entr" presetSubtype="12" fill="hold" nodeType="withEffect">
                                  <p:stCondLst>
                                    <p:cond delay="0"/>
                                  </p:stCondLst>
                                  <p:childTnLst>
                                    <p:set>
                                      <p:cBhvr>
                                        <p:cTn id="109" dur="1" fill="hold">
                                          <p:stCondLst>
                                            <p:cond delay="0"/>
                                          </p:stCondLst>
                                        </p:cTn>
                                        <p:tgtEl>
                                          <p:spTgt spid="27"/>
                                        </p:tgtEl>
                                        <p:attrNameLst>
                                          <p:attrName>style.visibility</p:attrName>
                                        </p:attrNameLst>
                                      </p:cBhvr>
                                      <p:to>
                                        <p:strVal val="visible"/>
                                      </p:to>
                                    </p:set>
                                    <p:anim calcmode="lin" valueType="num">
                                      <p:cBhvr additive="base">
                                        <p:cTn id="110" dur="2000" fill="hold"/>
                                        <p:tgtEl>
                                          <p:spTgt spid="27"/>
                                        </p:tgtEl>
                                        <p:attrNameLst>
                                          <p:attrName>ppt_x</p:attrName>
                                        </p:attrNameLst>
                                      </p:cBhvr>
                                      <p:tavLst>
                                        <p:tav tm="0">
                                          <p:val>
                                            <p:strVal val="0-#ppt_w/2"/>
                                          </p:val>
                                        </p:tav>
                                        <p:tav tm="100000">
                                          <p:val>
                                            <p:strVal val="#ppt_x"/>
                                          </p:val>
                                        </p:tav>
                                      </p:tavLst>
                                    </p:anim>
                                    <p:anim calcmode="lin" valueType="num">
                                      <p:cBhvr additive="base">
                                        <p:cTn id="111" dur="2000" fill="hold"/>
                                        <p:tgtEl>
                                          <p:spTgt spid="27"/>
                                        </p:tgtEl>
                                        <p:attrNameLst>
                                          <p:attrName>ppt_y</p:attrName>
                                        </p:attrNameLst>
                                      </p:cBhvr>
                                      <p:tavLst>
                                        <p:tav tm="0">
                                          <p:val>
                                            <p:strVal val="1+#ppt_h/2"/>
                                          </p:val>
                                        </p:tav>
                                        <p:tav tm="100000">
                                          <p:val>
                                            <p:strVal val="#ppt_y"/>
                                          </p:val>
                                        </p:tav>
                                      </p:tavLst>
                                    </p:anim>
                                  </p:childTnLst>
                                </p:cTn>
                              </p:par>
                              <p:par>
                                <p:cTn id="112" presetID="2" presetClass="entr" presetSubtype="12" fill="hold"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2000" fill="hold"/>
                                        <p:tgtEl>
                                          <p:spTgt spid="31"/>
                                        </p:tgtEl>
                                        <p:attrNameLst>
                                          <p:attrName>ppt_x</p:attrName>
                                        </p:attrNameLst>
                                      </p:cBhvr>
                                      <p:tavLst>
                                        <p:tav tm="0">
                                          <p:val>
                                            <p:strVal val="0-#ppt_w/2"/>
                                          </p:val>
                                        </p:tav>
                                        <p:tav tm="100000">
                                          <p:val>
                                            <p:strVal val="#ppt_x"/>
                                          </p:val>
                                        </p:tav>
                                      </p:tavLst>
                                    </p:anim>
                                    <p:anim calcmode="lin" valueType="num">
                                      <p:cBhvr additive="base">
                                        <p:cTn id="115" dur="2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12" fill="hold" nodeType="withEffect">
                                  <p:stCondLst>
                                    <p:cond delay="0"/>
                                  </p:stCondLst>
                                  <p:childTnLst>
                                    <p:set>
                                      <p:cBhvr>
                                        <p:cTn id="117" dur="1" fill="hold">
                                          <p:stCondLst>
                                            <p:cond delay="0"/>
                                          </p:stCondLst>
                                        </p:cTn>
                                        <p:tgtEl>
                                          <p:spTgt spid="34"/>
                                        </p:tgtEl>
                                        <p:attrNameLst>
                                          <p:attrName>style.visibility</p:attrName>
                                        </p:attrNameLst>
                                      </p:cBhvr>
                                      <p:to>
                                        <p:strVal val="visible"/>
                                      </p:to>
                                    </p:set>
                                    <p:anim calcmode="lin" valueType="num">
                                      <p:cBhvr additive="base">
                                        <p:cTn id="118" dur="2000" fill="hold"/>
                                        <p:tgtEl>
                                          <p:spTgt spid="34"/>
                                        </p:tgtEl>
                                        <p:attrNameLst>
                                          <p:attrName>ppt_x</p:attrName>
                                        </p:attrNameLst>
                                      </p:cBhvr>
                                      <p:tavLst>
                                        <p:tav tm="0">
                                          <p:val>
                                            <p:strVal val="0-#ppt_w/2"/>
                                          </p:val>
                                        </p:tav>
                                        <p:tav tm="100000">
                                          <p:val>
                                            <p:strVal val="#ppt_x"/>
                                          </p:val>
                                        </p:tav>
                                      </p:tavLst>
                                    </p:anim>
                                    <p:anim calcmode="lin" valueType="num">
                                      <p:cBhvr additive="base">
                                        <p:cTn id="119" dur="2000" fill="hold"/>
                                        <p:tgtEl>
                                          <p:spTgt spid="34"/>
                                        </p:tgtEl>
                                        <p:attrNameLst>
                                          <p:attrName>ppt_y</p:attrName>
                                        </p:attrNameLst>
                                      </p:cBhvr>
                                      <p:tavLst>
                                        <p:tav tm="0">
                                          <p:val>
                                            <p:strVal val="1+#ppt_h/2"/>
                                          </p:val>
                                        </p:tav>
                                        <p:tav tm="100000">
                                          <p:val>
                                            <p:strVal val="#ppt_y"/>
                                          </p:val>
                                        </p:tav>
                                      </p:tavLst>
                                    </p:anim>
                                  </p:childTnLst>
                                </p:cTn>
                              </p:par>
                              <p:par>
                                <p:cTn id="120" presetID="2" presetClass="entr" presetSubtype="12" fill="hold" nodeType="withEffect">
                                  <p:stCondLst>
                                    <p:cond delay="0"/>
                                  </p:stCondLst>
                                  <p:childTnLst>
                                    <p:set>
                                      <p:cBhvr>
                                        <p:cTn id="121" dur="1" fill="hold">
                                          <p:stCondLst>
                                            <p:cond delay="0"/>
                                          </p:stCondLst>
                                        </p:cTn>
                                        <p:tgtEl>
                                          <p:spTgt spid="39"/>
                                        </p:tgtEl>
                                        <p:attrNameLst>
                                          <p:attrName>style.visibility</p:attrName>
                                        </p:attrNameLst>
                                      </p:cBhvr>
                                      <p:to>
                                        <p:strVal val="visible"/>
                                      </p:to>
                                    </p:set>
                                    <p:anim calcmode="lin" valueType="num">
                                      <p:cBhvr additive="base">
                                        <p:cTn id="122" dur="2000" fill="hold"/>
                                        <p:tgtEl>
                                          <p:spTgt spid="39"/>
                                        </p:tgtEl>
                                        <p:attrNameLst>
                                          <p:attrName>ppt_x</p:attrName>
                                        </p:attrNameLst>
                                      </p:cBhvr>
                                      <p:tavLst>
                                        <p:tav tm="0">
                                          <p:val>
                                            <p:strVal val="0-#ppt_w/2"/>
                                          </p:val>
                                        </p:tav>
                                        <p:tav tm="100000">
                                          <p:val>
                                            <p:strVal val="#ppt_x"/>
                                          </p:val>
                                        </p:tav>
                                      </p:tavLst>
                                    </p:anim>
                                    <p:anim calcmode="lin" valueType="num">
                                      <p:cBhvr additive="base">
                                        <p:cTn id="123" dur="2000" fill="hold"/>
                                        <p:tgtEl>
                                          <p:spTgt spid="39"/>
                                        </p:tgtEl>
                                        <p:attrNameLst>
                                          <p:attrName>ppt_y</p:attrName>
                                        </p:attrNameLst>
                                      </p:cBhvr>
                                      <p:tavLst>
                                        <p:tav tm="0">
                                          <p:val>
                                            <p:strVal val="1+#ppt_h/2"/>
                                          </p:val>
                                        </p:tav>
                                        <p:tav tm="100000">
                                          <p:val>
                                            <p:strVal val="#ppt_y"/>
                                          </p:val>
                                        </p:tav>
                                      </p:tavLst>
                                    </p:anim>
                                  </p:childTnLst>
                                </p:cTn>
                              </p:par>
                              <p:par>
                                <p:cTn id="124" presetID="2" presetClass="entr" presetSubtype="12" fill="hold" nodeType="withEffect">
                                  <p:stCondLst>
                                    <p:cond delay="0"/>
                                  </p:stCondLst>
                                  <p:childTnLst>
                                    <p:set>
                                      <p:cBhvr>
                                        <p:cTn id="125" dur="1" fill="hold">
                                          <p:stCondLst>
                                            <p:cond delay="0"/>
                                          </p:stCondLst>
                                        </p:cTn>
                                        <p:tgtEl>
                                          <p:spTgt spid="41"/>
                                        </p:tgtEl>
                                        <p:attrNameLst>
                                          <p:attrName>style.visibility</p:attrName>
                                        </p:attrNameLst>
                                      </p:cBhvr>
                                      <p:to>
                                        <p:strVal val="visible"/>
                                      </p:to>
                                    </p:set>
                                    <p:anim calcmode="lin" valueType="num">
                                      <p:cBhvr additive="base">
                                        <p:cTn id="126" dur="2000" fill="hold"/>
                                        <p:tgtEl>
                                          <p:spTgt spid="41"/>
                                        </p:tgtEl>
                                        <p:attrNameLst>
                                          <p:attrName>ppt_x</p:attrName>
                                        </p:attrNameLst>
                                      </p:cBhvr>
                                      <p:tavLst>
                                        <p:tav tm="0">
                                          <p:val>
                                            <p:strVal val="0-#ppt_w/2"/>
                                          </p:val>
                                        </p:tav>
                                        <p:tav tm="100000">
                                          <p:val>
                                            <p:strVal val="#ppt_x"/>
                                          </p:val>
                                        </p:tav>
                                      </p:tavLst>
                                    </p:anim>
                                    <p:anim calcmode="lin" valueType="num">
                                      <p:cBhvr additive="base">
                                        <p:cTn id="127" dur="2000" fill="hold"/>
                                        <p:tgtEl>
                                          <p:spTgt spid="41"/>
                                        </p:tgtEl>
                                        <p:attrNameLst>
                                          <p:attrName>ppt_y</p:attrName>
                                        </p:attrNameLst>
                                      </p:cBhvr>
                                      <p:tavLst>
                                        <p:tav tm="0">
                                          <p:val>
                                            <p:strVal val="1+#ppt_h/2"/>
                                          </p:val>
                                        </p:tav>
                                        <p:tav tm="100000">
                                          <p:val>
                                            <p:strVal val="#ppt_y"/>
                                          </p:val>
                                        </p:tav>
                                      </p:tavLst>
                                    </p:anim>
                                  </p:childTnLst>
                                </p:cTn>
                              </p:par>
                              <p:par>
                                <p:cTn id="128" presetID="2" presetClass="entr" presetSubtype="3" fill="hold" nodeType="withEffect">
                                  <p:stCondLst>
                                    <p:cond delay="0"/>
                                  </p:stCondLst>
                                  <p:childTnLst>
                                    <p:set>
                                      <p:cBhvr>
                                        <p:cTn id="129" dur="1" fill="hold">
                                          <p:stCondLst>
                                            <p:cond delay="0"/>
                                          </p:stCondLst>
                                        </p:cTn>
                                        <p:tgtEl>
                                          <p:spTgt spid="6"/>
                                        </p:tgtEl>
                                        <p:attrNameLst>
                                          <p:attrName>style.visibility</p:attrName>
                                        </p:attrNameLst>
                                      </p:cBhvr>
                                      <p:to>
                                        <p:strVal val="visible"/>
                                      </p:to>
                                    </p:set>
                                    <p:anim calcmode="lin" valueType="num">
                                      <p:cBhvr additive="base">
                                        <p:cTn id="130" dur="2000" fill="hold"/>
                                        <p:tgtEl>
                                          <p:spTgt spid="6"/>
                                        </p:tgtEl>
                                        <p:attrNameLst>
                                          <p:attrName>ppt_x</p:attrName>
                                        </p:attrNameLst>
                                      </p:cBhvr>
                                      <p:tavLst>
                                        <p:tav tm="0">
                                          <p:val>
                                            <p:strVal val="1+#ppt_w/2"/>
                                          </p:val>
                                        </p:tav>
                                        <p:tav tm="100000">
                                          <p:val>
                                            <p:strVal val="#ppt_x"/>
                                          </p:val>
                                        </p:tav>
                                      </p:tavLst>
                                    </p:anim>
                                    <p:anim calcmode="lin" valueType="num">
                                      <p:cBhvr additive="base">
                                        <p:cTn id="131" dur="2000" fill="hold"/>
                                        <p:tgtEl>
                                          <p:spTgt spid="6"/>
                                        </p:tgtEl>
                                        <p:attrNameLst>
                                          <p:attrName>ppt_y</p:attrName>
                                        </p:attrNameLst>
                                      </p:cBhvr>
                                      <p:tavLst>
                                        <p:tav tm="0">
                                          <p:val>
                                            <p:strVal val="0-#ppt_h/2"/>
                                          </p:val>
                                        </p:tav>
                                        <p:tav tm="100000">
                                          <p:val>
                                            <p:strVal val="#ppt_y"/>
                                          </p:val>
                                        </p:tav>
                                      </p:tavLst>
                                    </p:anim>
                                  </p:childTnLst>
                                </p:cTn>
                              </p:par>
                              <p:par>
                                <p:cTn id="132" presetID="2" presetClass="entr" presetSubtype="3" fill="hold" nodeType="withEffect">
                                  <p:stCondLst>
                                    <p:cond delay="0"/>
                                  </p:stCondLst>
                                  <p:childTnLst>
                                    <p:set>
                                      <p:cBhvr>
                                        <p:cTn id="133" dur="1" fill="hold">
                                          <p:stCondLst>
                                            <p:cond delay="0"/>
                                          </p:stCondLst>
                                        </p:cTn>
                                        <p:tgtEl>
                                          <p:spTgt spid="10"/>
                                        </p:tgtEl>
                                        <p:attrNameLst>
                                          <p:attrName>style.visibility</p:attrName>
                                        </p:attrNameLst>
                                      </p:cBhvr>
                                      <p:to>
                                        <p:strVal val="visible"/>
                                      </p:to>
                                    </p:set>
                                    <p:anim calcmode="lin" valueType="num">
                                      <p:cBhvr additive="base">
                                        <p:cTn id="134" dur="2000" fill="hold"/>
                                        <p:tgtEl>
                                          <p:spTgt spid="10"/>
                                        </p:tgtEl>
                                        <p:attrNameLst>
                                          <p:attrName>ppt_x</p:attrName>
                                        </p:attrNameLst>
                                      </p:cBhvr>
                                      <p:tavLst>
                                        <p:tav tm="0">
                                          <p:val>
                                            <p:strVal val="1+#ppt_w/2"/>
                                          </p:val>
                                        </p:tav>
                                        <p:tav tm="100000">
                                          <p:val>
                                            <p:strVal val="#ppt_x"/>
                                          </p:val>
                                        </p:tav>
                                      </p:tavLst>
                                    </p:anim>
                                    <p:anim calcmode="lin" valueType="num">
                                      <p:cBhvr additive="base">
                                        <p:cTn id="135" dur="2000" fill="hold"/>
                                        <p:tgtEl>
                                          <p:spTgt spid="10"/>
                                        </p:tgtEl>
                                        <p:attrNameLst>
                                          <p:attrName>ppt_y</p:attrName>
                                        </p:attrNameLst>
                                      </p:cBhvr>
                                      <p:tavLst>
                                        <p:tav tm="0">
                                          <p:val>
                                            <p:strVal val="0-#ppt_h/2"/>
                                          </p:val>
                                        </p:tav>
                                        <p:tav tm="100000">
                                          <p:val>
                                            <p:strVal val="#ppt_y"/>
                                          </p:val>
                                        </p:tav>
                                      </p:tavLst>
                                    </p:anim>
                                  </p:childTnLst>
                                </p:cTn>
                              </p:par>
                              <p:par>
                                <p:cTn id="136" presetID="2" presetClass="entr" presetSubtype="3" fill="hold" nodeType="withEffect">
                                  <p:stCondLst>
                                    <p:cond delay="0"/>
                                  </p:stCondLst>
                                  <p:childTnLst>
                                    <p:set>
                                      <p:cBhvr>
                                        <p:cTn id="137" dur="1" fill="hold">
                                          <p:stCondLst>
                                            <p:cond delay="0"/>
                                          </p:stCondLst>
                                        </p:cTn>
                                        <p:tgtEl>
                                          <p:spTgt spid="12"/>
                                        </p:tgtEl>
                                        <p:attrNameLst>
                                          <p:attrName>style.visibility</p:attrName>
                                        </p:attrNameLst>
                                      </p:cBhvr>
                                      <p:to>
                                        <p:strVal val="visible"/>
                                      </p:to>
                                    </p:set>
                                    <p:anim calcmode="lin" valueType="num">
                                      <p:cBhvr additive="base">
                                        <p:cTn id="138" dur="2000" fill="hold"/>
                                        <p:tgtEl>
                                          <p:spTgt spid="12"/>
                                        </p:tgtEl>
                                        <p:attrNameLst>
                                          <p:attrName>ppt_x</p:attrName>
                                        </p:attrNameLst>
                                      </p:cBhvr>
                                      <p:tavLst>
                                        <p:tav tm="0">
                                          <p:val>
                                            <p:strVal val="1+#ppt_w/2"/>
                                          </p:val>
                                        </p:tav>
                                        <p:tav tm="100000">
                                          <p:val>
                                            <p:strVal val="#ppt_x"/>
                                          </p:val>
                                        </p:tav>
                                      </p:tavLst>
                                    </p:anim>
                                    <p:anim calcmode="lin" valueType="num">
                                      <p:cBhvr additive="base">
                                        <p:cTn id="139" dur="2000" fill="hold"/>
                                        <p:tgtEl>
                                          <p:spTgt spid="12"/>
                                        </p:tgtEl>
                                        <p:attrNameLst>
                                          <p:attrName>ppt_y</p:attrName>
                                        </p:attrNameLst>
                                      </p:cBhvr>
                                      <p:tavLst>
                                        <p:tav tm="0">
                                          <p:val>
                                            <p:strVal val="0-#ppt_h/2"/>
                                          </p:val>
                                        </p:tav>
                                        <p:tav tm="100000">
                                          <p:val>
                                            <p:strVal val="#ppt_y"/>
                                          </p:val>
                                        </p:tav>
                                      </p:tavLst>
                                    </p:anim>
                                  </p:childTnLst>
                                </p:cTn>
                              </p:par>
                              <p:par>
                                <p:cTn id="140" presetID="2" presetClass="entr" presetSubtype="3" fill="hold"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2000" fill="hold"/>
                                        <p:tgtEl>
                                          <p:spTgt spid="18"/>
                                        </p:tgtEl>
                                        <p:attrNameLst>
                                          <p:attrName>ppt_x</p:attrName>
                                        </p:attrNameLst>
                                      </p:cBhvr>
                                      <p:tavLst>
                                        <p:tav tm="0">
                                          <p:val>
                                            <p:strVal val="1+#ppt_w/2"/>
                                          </p:val>
                                        </p:tav>
                                        <p:tav tm="100000">
                                          <p:val>
                                            <p:strVal val="#ppt_x"/>
                                          </p:val>
                                        </p:tav>
                                      </p:tavLst>
                                    </p:anim>
                                    <p:anim calcmode="lin" valueType="num">
                                      <p:cBhvr additive="base">
                                        <p:cTn id="143" dur="2000" fill="hold"/>
                                        <p:tgtEl>
                                          <p:spTgt spid="18"/>
                                        </p:tgtEl>
                                        <p:attrNameLst>
                                          <p:attrName>ppt_y</p:attrName>
                                        </p:attrNameLst>
                                      </p:cBhvr>
                                      <p:tavLst>
                                        <p:tav tm="0">
                                          <p:val>
                                            <p:strVal val="0-#ppt_h/2"/>
                                          </p:val>
                                        </p:tav>
                                        <p:tav tm="100000">
                                          <p:val>
                                            <p:strVal val="#ppt_y"/>
                                          </p:val>
                                        </p:tav>
                                      </p:tavLst>
                                    </p:anim>
                                  </p:childTnLst>
                                </p:cTn>
                              </p:par>
                              <p:par>
                                <p:cTn id="144" presetID="2" presetClass="entr" presetSubtype="3" fill="hold" nodeType="withEffect">
                                  <p:stCondLst>
                                    <p:cond delay="0"/>
                                  </p:stCondLst>
                                  <p:childTnLst>
                                    <p:set>
                                      <p:cBhvr>
                                        <p:cTn id="145" dur="1" fill="hold">
                                          <p:stCondLst>
                                            <p:cond delay="0"/>
                                          </p:stCondLst>
                                        </p:cTn>
                                        <p:tgtEl>
                                          <p:spTgt spid="23"/>
                                        </p:tgtEl>
                                        <p:attrNameLst>
                                          <p:attrName>style.visibility</p:attrName>
                                        </p:attrNameLst>
                                      </p:cBhvr>
                                      <p:to>
                                        <p:strVal val="visible"/>
                                      </p:to>
                                    </p:set>
                                    <p:anim calcmode="lin" valueType="num">
                                      <p:cBhvr additive="base">
                                        <p:cTn id="146" dur="2000" fill="hold"/>
                                        <p:tgtEl>
                                          <p:spTgt spid="23"/>
                                        </p:tgtEl>
                                        <p:attrNameLst>
                                          <p:attrName>ppt_x</p:attrName>
                                        </p:attrNameLst>
                                      </p:cBhvr>
                                      <p:tavLst>
                                        <p:tav tm="0">
                                          <p:val>
                                            <p:strVal val="1+#ppt_w/2"/>
                                          </p:val>
                                        </p:tav>
                                        <p:tav tm="100000">
                                          <p:val>
                                            <p:strVal val="#ppt_x"/>
                                          </p:val>
                                        </p:tav>
                                      </p:tavLst>
                                    </p:anim>
                                    <p:anim calcmode="lin" valueType="num">
                                      <p:cBhvr additive="base">
                                        <p:cTn id="147" dur="2000" fill="hold"/>
                                        <p:tgtEl>
                                          <p:spTgt spid="23"/>
                                        </p:tgtEl>
                                        <p:attrNameLst>
                                          <p:attrName>ppt_y</p:attrName>
                                        </p:attrNameLst>
                                      </p:cBhvr>
                                      <p:tavLst>
                                        <p:tav tm="0">
                                          <p:val>
                                            <p:strVal val="0-#ppt_h/2"/>
                                          </p:val>
                                        </p:tav>
                                        <p:tav tm="100000">
                                          <p:val>
                                            <p:strVal val="#ppt_y"/>
                                          </p:val>
                                        </p:tav>
                                      </p:tavLst>
                                    </p:anim>
                                  </p:childTnLst>
                                </p:cTn>
                              </p:par>
                              <p:par>
                                <p:cTn id="148" presetID="2" presetClass="entr" presetSubtype="3" fill="hold" nodeType="withEffect">
                                  <p:stCondLst>
                                    <p:cond delay="0"/>
                                  </p:stCondLst>
                                  <p:childTnLst>
                                    <p:set>
                                      <p:cBhvr>
                                        <p:cTn id="149" dur="1" fill="hold">
                                          <p:stCondLst>
                                            <p:cond delay="0"/>
                                          </p:stCondLst>
                                        </p:cTn>
                                        <p:tgtEl>
                                          <p:spTgt spid="26"/>
                                        </p:tgtEl>
                                        <p:attrNameLst>
                                          <p:attrName>style.visibility</p:attrName>
                                        </p:attrNameLst>
                                      </p:cBhvr>
                                      <p:to>
                                        <p:strVal val="visible"/>
                                      </p:to>
                                    </p:set>
                                    <p:anim calcmode="lin" valueType="num">
                                      <p:cBhvr additive="base">
                                        <p:cTn id="150" dur="2000" fill="hold"/>
                                        <p:tgtEl>
                                          <p:spTgt spid="26"/>
                                        </p:tgtEl>
                                        <p:attrNameLst>
                                          <p:attrName>ppt_x</p:attrName>
                                        </p:attrNameLst>
                                      </p:cBhvr>
                                      <p:tavLst>
                                        <p:tav tm="0">
                                          <p:val>
                                            <p:strVal val="1+#ppt_w/2"/>
                                          </p:val>
                                        </p:tav>
                                        <p:tav tm="100000">
                                          <p:val>
                                            <p:strVal val="#ppt_x"/>
                                          </p:val>
                                        </p:tav>
                                      </p:tavLst>
                                    </p:anim>
                                    <p:anim calcmode="lin" valueType="num">
                                      <p:cBhvr additive="base">
                                        <p:cTn id="151" dur="2000" fill="hold"/>
                                        <p:tgtEl>
                                          <p:spTgt spid="26"/>
                                        </p:tgtEl>
                                        <p:attrNameLst>
                                          <p:attrName>ppt_y</p:attrName>
                                        </p:attrNameLst>
                                      </p:cBhvr>
                                      <p:tavLst>
                                        <p:tav tm="0">
                                          <p:val>
                                            <p:strVal val="0-#ppt_h/2"/>
                                          </p:val>
                                        </p:tav>
                                        <p:tav tm="100000">
                                          <p:val>
                                            <p:strVal val="#ppt_y"/>
                                          </p:val>
                                        </p:tav>
                                      </p:tavLst>
                                    </p:anim>
                                  </p:childTnLst>
                                </p:cTn>
                              </p:par>
                              <p:par>
                                <p:cTn id="152" presetID="2" presetClass="entr" presetSubtype="3" fill="hold" nodeType="withEffect">
                                  <p:stCondLst>
                                    <p:cond delay="0"/>
                                  </p:stCondLst>
                                  <p:childTnLst>
                                    <p:set>
                                      <p:cBhvr>
                                        <p:cTn id="153" dur="1" fill="hold">
                                          <p:stCondLst>
                                            <p:cond delay="0"/>
                                          </p:stCondLst>
                                        </p:cTn>
                                        <p:tgtEl>
                                          <p:spTgt spid="30"/>
                                        </p:tgtEl>
                                        <p:attrNameLst>
                                          <p:attrName>style.visibility</p:attrName>
                                        </p:attrNameLst>
                                      </p:cBhvr>
                                      <p:to>
                                        <p:strVal val="visible"/>
                                      </p:to>
                                    </p:set>
                                    <p:anim calcmode="lin" valueType="num">
                                      <p:cBhvr additive="base">
                                        <p:cTn id="154" dur="2000" fill="hold"/>
                                        <p:tgtEl>
                                          <p:spTgt spid="30"/>
                                        </p:tgtEl>
                                        <p:attrNameLst>
                                          <p:attrName>ppt_x</p:attrName>
                                        </p:attrNameLst>
                                      </p:cBhvr>
                                      <p:tavLst>
                                        <p:tav tm="0">
                                          <p:val>
                                            <p:strVal val="1+#ppt_w/2"/>
                                          </p:val>
                                        </p:tav>
                                        <p:tav tm="100000">
                                          <p:val>
                                            <p:strVal val="#ppt_x"/>
                                          </p:val>
                                        </p:tav>
                                      </p:tavLst>
                                    </p:anim>
                                    <p:anim calcmode="lin" valueType="num">
                                      <p:cBhvr additive="base">
                                        <p:cTn id="155" dur="2000" fill="hold"/>
                                        <p:tgtEl>
                                          <p:spTgt spid="30"/>
                                        </p:tgtEl>
                                        <p:attrNameLst>
                                          <p:attrName>ppt_y</p:attrName>
                                        </p:attrNameLst>
                                      </p:cBhvr>
                                      <p:tavLst>
                                        <p:tav tm="0">
                                          <p:val>
                                            <p:strVal val="0-#ppt_h/2"/>
                                          </p:val>
                                        </p:tav>
                                        <p:tav tm="100000">
                                          <p:val>
                                            <p:strVal val="#ppt_y"/>
                                          </p:val>
                                        </p:tav>
                                      </p:tavLst>
                                    </p:anim>
                                  </p:childTnLst>
                                </p:cTn>
                              </p:par>
                              <p:par>
                                <p:cTn id="156" presetID="2" presetClass="entr" presetSubtype="3" fill="hold" nodeType="withEffect">
                                  <p:stCondLst>
                                    <p:cond delay="0"/>
                                  </p:stCondLst>
                                  <p:childTnLst>
                                    <p:set>
                                      <p:cBhvr>
                                        <p:cTn id="157" dur="1" fill="hold">
                                          <p:stCondLst>
                                            <p:cond delay="0"/>
                                          </p:stCondLst>
                                        </p:cTn>
                                        <p:tgtEl>
                                          <p:spTgt spid="35"/>
                                        </p:tgtEl>
                                        <p:attrNameLst>
                                          <p:attrName>style.visibility</p:attrName>
                                        </p:attrNameLst>
                                      </p:cBhvr>
                                      <p:to>
                                        <p:strVal val="visible"/>
                                      </p:to>
                                    </p:set>
                                    <p:anim calcmode="lin" valueType="num">
                                      <p:cBhvr additive="base">
                                        <p:cTn id="158" dur="2000" fill="hold"/>
                                        <p:tgtEl>
                                          <p:spTgt spid="35"/>
                                        </p:tgtEl>
                                        <p:attrNameLst>
                                          <p:attrName>ppt_x</p:attrName>
                                        </p:attrNameLst>
                                      </p:cBhvr>
                                      <p:tavLst>
                                        <p:tav tm="0">
                                          <p:val>
                                            <p:strVal val="1+#ppt_w/2"/>
                                          </p:val>
                                        </p:tav>
                                        <p:tav tm="100000">
                                          <p:val>
                                            <p:strVal val="#ppt_x"/>
                                          </p:val>
                                        </p:tav>
                                      </p:tavLst>
                                    </p:anim>
                                    <p:anim calcmode="lin" valueType="num">
                                      <p:cBhvr additive="base">
                                        <p:cTn id="159" dur="2000" fill="hold"/>
                                        <p:tgtEl>
                                          <p:spTgt spid="35"/>
                                        </p:tgtEl>
                                        <p:attrNameLst>
                                          <p:attrName>ppt_y</p:attrName>
                                        </p:attrNameLst>
                                      </p:cBhvr>
                                      <p:tavLst>
                                        <p:tav tm="0">
                                          <p:val>
                                            <p:strVal val="0-#ppt_h/2"/>
                                          </p:val>
                                        </p:tav>
                                        <p:tav tm="100000">
                                          <p:val>
                                            <p:strVal val="#ppt_y"/>
                                          </p:val>
                                        </p:tav>
                                      </p:tavLst>
                                    </p:anim>
                                  </p:childTnLst>
                                </p:cTn>
                              </p:par>
                              <p:par>
                                <p:cTn id="160" presetID="2" presetClass="entr" presetSubtype="3" fill="hold" nodeType="withEffect">
                                  <p:stCondLst>
                                    <p:cond delay="0"/>
                                  </p:stCondLst>
                                  <p:childTnLst>
                                    <p:set>
                                      <p:cBhvr>
                                        <p:cTn id="161" dur="1" fill="hold">
                                          <p:stCondLst>
                                            <p:cond delay="0"/>
                                          </p:stCondLst>
                                        </p:cTn>
                                        <p:tgtEl>
                                          <p:spTgt spid="38"/>
                                        </p:tgtEl>
                                        <p:attrNameLst>
                                          <p:attrName>style.visibility</p:attrName>
                                        </p:attrNameLst>
                                      </p:cBhvr>
                                      <p:to>
                                        <p:strVal val="visible"/>
                                      </p:to>
                                    </p:set>
                                    <p:anim calcmode="lin" valueType="num">
                                      <p:cBhvr additive="base">
                                        <p:cTn id="162" dur="2000" fill="hold"/>
                                        <p:tgtEl>
                                          <p:spTgt spid="38"/>
                                        </p:tgtEl>
                                        <p:attrNameLst>
                                          <p:attrName>ppt_x</p:attrName>
                                        </p:attrNameLst>
                                      </p:cBhvr>
                                      <p:tavLst>
                                        <p:tav tm="0">
                                          <p:val>
                                            <p:strVal val="1+#ppt_w/2"/>
                                          </p:val>
                                        </p:tav>
                                        <p:tav tm="100000">
                                          <p:val>
                                            <p:strVal val="#ppt_x"/>
                                          </p:val>
                                        </p:tav>
                                      </p:tavLst>
                                    </p:anim>
                                    <p:anim calcmode="lin" valueType="num">
                                      <p:cBhvr additive="base">
                                        <p:cTn id="163" dur="2000" fill="hold"/>
                                        <p:tgtEl>
                                          <p:spTgt spid="38"/>
                                        </p:tgtEl>
                                        <p:attrNameLst>
                                          <p:attrName>ppt_y</p:attrName>
                                        </p:attrNameLst>
                                      </p:cBhvr>
                                      <p:tavLst>
                                        <p:tav tm="0">
                                          <p:val>
                                            <p:strVal val="0-#ppt_h/2"/>
                                          </p:val>
                                        </p:tav>
                                        <p:tav tm="100000">
                                          <p:val>
                                            <p:strVal val="#ppt_y"/>
                                          </p:val>
                                        </p:tav>
                                      </p:tavLst>
                                    </p:anim>
                                  </p:childTnLst>
                                </p:cTn>
                              </p:par>
                              <p:par>
                                <p:cTn id="164" presetID="2" presetClass="entr" presetSubtype="3" fill="hold" nodeType="withEffect">
                                  <p:stCondLst>
                                    <p:cond delay="0"/>
                                  </p:stCondLst>
                                  <p:childTnLst>
                                    <p:set>
                                      <p:cBhvr>
                                        <p:cTn id="165" dur="1" fill="hold">
                                          <p:stCondLst>
                                            <p:cond delay="0"/>
                                          </p:stCondLst>
                                        </p:cTn>
                                        <p:tgtEl>
                                          <p:spTgt spid="40"/>
                                        </p:tgtEl>
                                        <p:attrNameLst>
                                          <p:attrName>style.visibility</p:attrName>
                                        </p:attrNameLst>
                                      </p:cBhvr>
                                      <p:to>
                                        <p:strVal val="visible"/>
                                      </p:to>
                                    </p:set>
                                    <p:anim calcmode="lin" valueType="num">
                                      <p:cBhvr additive="base">
                                        <p:cTn id="166" dur="2000" fill="hold"/>
                                        <p:tgtEl>
                                          <p:spTgt spid="40"/>
                                        </p:tgtEl>
                                        <p:attrNameLst>
                                          <p:attrName>ppt_x</p:attrName>
                                        </p:attrNameLst>
                                      </p:cBhvr>
                                      <p:tavLst>
                                        <p:tav tm="0">
                                          <p:val>
                                            <p:strVal val="1+#ppt_w/2"/>
                                          </p:val>
                                        </p:tav>
                                        <p:tav tm="100000">
                                          <p:val>
                                            <p:strVal val="#ppt_x"/>
                                          </p:val>
                                        </p:tav>
                                      </p:tavLst>
                                    </p:anim>
                                    <p:anim calcmode="lin" valueType="num">
                                      <p:cBhvr additive="base">
                                        <p:cTn id="167" dur="2000" fill="hold"/>
                                        <p:tgtEl>
                                          <p:spTgt spid="40"/>
                                        </p:tgtEl>
                                        <p:attrNameLst>
                                          <p:attrName>ppt_y</p:attrName>
                                        </p:attrNameLst>
                                      </p:cBhvr>
                                      <p:tavLst>
                                        <p:tav tm="0">
                                          <p:val>
                                            <p:strVal val="0-#ppt_h/2"/>
                                          </p:val>
                                        </p:tav>
                                        <p:tav tm="100000">
                                          <p:val>
                                            <p:strVal val="#ppt_y"/>
                                          </p:val>
                                        </p:tav>
                                      </p:tavLst>
                                    </p:anim>
                                  </p:childTnLst>
                                </p:cTn>
                              </p:par>
                            </p:childTnLst>
                          </p:cTn>
                        </p:par>
                        <p:par>
                          <p:cTn id="168" fill="hold">
                            <p:stCondLst>
                              <p:cond delay="2000"/>
                            </p:stCondLst>
                            <p:childTnLst>
                              <p:par>
                                <p:cTn id="169" presetID="2" presetClass="exit" presetSubtype="6" fill="hold" grpId="1" nodeType="afterEffect">
                                  <p:stCondLst>
                                    <p:cond delay="0"/>
                                  </p:stCondLst>
                                  <p:childTnLst>
                                    <p:anim calcmode="lin" valueType="num">
                                      <p:cBhvr additive="base">
                                        <p:cTn id="170" dur="2000"/>
                                        <p:tgtEl>
                                          <p:spTgt spid="4"/>
                                        </p:tgtEl>
                                        <p:attrNameLst>
                                          <p:attrName>ppt_x</p:attrName>
                                        </p:attrNameLst>
                                      </p:cBhvr>
                                      <p:tavLst>
                                        <p:tav tm="0">
                                          <p:val>
                                            <p:strVal val="ppt_x"/>
                                          </p:val>
                                        </p:tav>
                                        <p:tav tm="100000">
                                          <p:val>
                                            <p:strVal val="1+ppt_w/2"/>
                                          </p:val>
                                        </p:tav>
                                      </p:tavLst>
                                    </p:anim>
                                    <p:anim calcmode="lin" valueType="num">
                                      <p:cBhvr additive="base">
                                        <p:cTn id="171" dur="2000"/>
                                        <p:tgtEl>
                                          <p:spTgt spid="4"/>
                                        </p:tgtEl>
                                        <p:attrNameLst>
                                          <p:attrName>ppt_y</p:attrName>
                                        </p:attrNameLst>
                                      </p:cBhvr>
                                      <p:tavLst>
                                        <p:tav tm="0">
                                          <p:val>
                                            <p:strVal val="ppt_y"/>
                                          </p:val>
                                        </p:tav>
                                        <p:tav tm="100000">
                                          <p:val>
                                            <p:strVal val="1+ppt_h/2"/>
                                          </p:val>
                                        </p:tav>
                                      </p:tavLst>
                                    </p:anim>
                                    <p:set>
                                      <p:cBhvr>
                                        <p:cTn id="172" dur="1" fill="hold">
                                          <p:stCondLst>
                                            <p:cond delay="1999"/>
                                          </p:stCondLst>
                                        </p:cTn>
                                        <p:tgtEl>
                                          <p:spTgt spid="4"/>
                                        </p:tgtEl>
                                        <p:attrNameLst>
                                          <p:attrName>style.visibility</p:attrName>
                                        </p:attrNameLst>
                                      </p:cBhvr>
                                      <p:to>
                                        <p:strVal val="hidden"/>
                                      </p:to>
                                    </p:set>
                                  </p:childTnLst>
                                </p:cTn>
                              </p:par>
                              <p:par>
                                <p:cTn id="173" presetID="2" presetClass="exit" presetSubtype="6" fill="hold" grpId="0" nodeType="withEffect">
                                  <p:stCondLst>
                                    <p:cond delay="0"/>
                                  </p:stCondLst>
                                  <p:childTnLst>
                                    <p:anim calcmode="lin" valueType="num">
                                      <p:cBhvr additive="base">
                                        <p:cTn id="174" dur="2000"/>
                                        <p:tgtEl>
                                          <p:spTgt spid="8"/>
                                        </p:tgtEl>
                                        <p:attrNameLst>
                                          <p:attrName>ppt_x</p:attrName>
                                        </p:attrNameLst>
                                      </p:cBhvr>
                                      <p:tavLst>
                                        <p:tav tm="0">
                                          <p:val>
                                            <p:strVal val="ppt_x"/>
                                          </p:val>
                                        </p:tav>
                                        <p:tav tm="100000">
                                          <p:val>
                                            <p:strVal val="1+ppt_w/2"/>
                                          </p:val>
                                        </p:tav>
                                      </p:tavLst>
                                    </p:anim>
                                    <p:anim calcmode="lin" valueType="num">
                                      <p:cBhvr additive="base">
                                        <p:cTn id="175" dur="2000"/>
                                        <p:tgtEl>
                                          <p:spTgt spid="8"/>
                                        </p:tgtEl>
                                        <p:attrNameLst>
                                          <p:attrName>ppt_y</p:attrName>
                                        </p:attrNameLst>
                                      </p:cBhvr>
                                      <p:tavLst>
                                        <p:tav tm="0">
                                          <p:val>
                                            <p:strVal val="ppt_y"/>
                                          </p:val>
                                        </p:tav>
                                        <p:tav tm="100000">
                                          <p:val>
                                            <p:strVal val="1+ppt_h/2"/>
                                          </p:val>
                                        </p:tav>
                                      </p:tavLst>
                                    </p:anim>
                                    <p:set>
                                      <p:cBhvr>
                                        <p:cTn id="176" dur="1" fill="hold">
                                          <p:stCondLst>
                                            <p:cond delay="1999"/>
                                          </p:stCondLst>
                                        </p:cTn>
                                        <p:tgtEl>
                                          <p:spTgt spid="8"/>
                                        </p:tgtEl>
                                        <p:attrNameLst>
                                          <p:attrName>style.visibility</p:attrName>
                                        </p:attrNameLst>
                                      </p:cBhvr>
                                      <p:to>
                                        <p:strVal val="hidden"/>
                                      </p:to>
                                    </p:set>
                                  </p:childTnLst>
                                </p:cTn>
                              </p:par>
                              <p:par>
                                <p:cTn id="177" presetID="2" presetClass="exit" presetSubtype="6" fill="hold" grpId="0" nodeType="withEffect">
                                  <p:stCondLst>
                                    <p:cond delay="0"/>
                                  </p:stCondLst>
                                  <p:childTnLst>
                                    <p:anim calcmode="lin" valueType="num">
                                      <p:cBhvr additive="base">
                                        <p:cTn id="178" dur="2000"/>
                                        <p:tgtEl>
                                          <p:spTgt spid="13"/>
                                        </p:tgtEl>
                                        <p:attrNameLst>
                                          <p:attrName>ppt_x</p:attrName>
                                        </p:attrNameLst>
                                      </p:cBhvr>
                                      <p:tavLst>
                                        <p:tav tm="0">
                                          <p:val>
                                            <p:strVal val="ppt_x"/>
                                          </p:val>
                                        </p:tav>
                                        <p:tav tm="100000">
                                          <p:val>
                                            <p:strVal val="1+ppt_w/2"/>
                                          </p:val>
                                        </p:tav>
                                      </p:tavLst>
                                    </p:anim>
                                    <p:anim calcmode="lin" valueType="num">
                                      <p:cBhvr additive="base">
                                        <p:cTn id="179" dur="2000"/>
                                        <p:tgtEl>
                                          <p:spTgt spid="13"/>
                                        </p:tgtEl>
                                        <p:attrNameLst>
                                          <p:attrName>ppt_y</p:attrName>
                                        </p:attrNameLst>
                                      </p:cBhvr>
                                      <p:tavLst>
                                        <p:tav tm="0">
                                          <p:val>
                                            <p:strVal val="ppt_y"/>
                                          </p:val>
                                        </p:tav>
                                        <p:tav tm="100000">
                                          <p:val>
                                            <p:strVal val="1+ppt_h/2"/>
                                          </p:val>
                                        </p:tav>
                                      </p:tavLst>
                                    </p:anim>
                                    <p:set>
                                      <p:cBhvr>
                                        <p:cTn id="180" dur="1" fill="hold">
                                          <p:stCondLst>
                                            <p:cond delay="1999"/>
                                          </p:stCondLst>
                                        </p:cTn>
                                        <p:tgtEl>
                                          <p:spTgt spid="13"/>
                                        </p:tgtEl>
                                        <p:attrNameLst>
                                          <p:attrName>style.visibility</p:attrName>
                                        </p:attrNameLst>
                                      </p:cBhvr>
                                      <p:to>
                                        <p:strVal val="hidden"/>
                                      </p:to>
                                    </p:set>
                                  </p:childTnLst>
                                </p:cTn>
                              </p:par>
                              <p:par>
                                <p:cTn id="181" presetID="2" presetClass="exit" presetSubtype="6" fill="hold" grpId="0" nodeType="withEffect">
                                  <p:stCondLst>
                                    <p:cond delay="0"/>
                                  </p:stCondLst>
                                  <p:childTnLst>
                                    <p:anim calcmode="lin" valueType="num">
                                      <p:cBhvr additive="base">
                                        <p:cTn id="182" dur="2000"/>
                                        <p:tgtEl>
                                          <p:spTgt spid="16"/>
                                        </p:tgtEl>
                                        <p:attrNameLst>
                                          <p:attrName>ppt_x</p:attrName>
                                        </p:attrNameLst>
                                      </p:cBhvr>
                                      <p:tavLst>
                                        <p:tav tm="0">
                                          <p:val>
                                            <p:strVal val="ppt_x"/>
                                          </p:val>
                                        </p:tav>
                                        <p:tav tm="100000">
                                          <p:val>
                                            <p:strVal val="1+ppt_w/2"/>
                                          </p:val>
                                        </p:tav>
                                      </p:tavLst>
                                    </p:anim>
                                    <p:anim calcmode="lin" valueType="num">
                                      <p:cBhvr additive="base">
                                        <p:cTn id="183" dur="2000"/>
                                        <p:tgtEl>
                                          <p:spTgt spid="16"/>
                                        </p:tgtEl>
                                        <p:attrNameLst>
                                          <p:attrName>ppt_y</p:attrName>
                                        </p:attrNameLst>
                                      </p:cBhvr>
                                      <p:tavLst>
                                        <p:tav tm="0">
                                          <p:val>
                                            <p:strVal val="ppt_y"/>
                                          </p:val>
                                        </p:tav>
                                        <p:tav tm="100000">
                                          <p:val>
                                            <p:strVal val="1+ppt_h/2"/>
                                          </p:val>
                                        </p:tav>
                                      </p:tavLst>
                                    </p:anim>
                                    <p:set>
                                      <p:cBhvr>
                                        <p:cTn id="184" dur="1" fill="hold">
                                          <p:stCondLst>
                                            <p:cond delay="1999"/>
                                          </p:stCondLst>
                                        </p:cTn>
                                        <p:tgtEl>
                                          <p:spTgt spid="16"/>
                                        </p:tgtEl>
                                        <p:attrNameLst>
                                          <p:attrName>style.visibility</p:attrName>
                                        </p:attrNameLst>
                                      </p:cBhvr>
                                      <p:to>
                                        <p:strVal val="hidden"/>
                                      </p:to>
                                    </p:set>
                                  </p:childTnLst>
                                </p:cTn>
                              </p:par>
                              <p:par>
                                <p:cTn id="185" presetID="2" presetClass="exit" presetSubtype="6" fill="hold" grpId="0" nodeType="withEffect">
                                  <p:stCondLst>
                                    <p:cond delay="0"/>
                                  </p:stCondLst>
                                  <p:childTnLst>
                                    <p:anim calcmode="lin" valueType="num">
                                      <p:cBhvr additive="base">
                                        <p:cTn id="186" dur="2000"/>
                                        <p:tgtEl>
                                          <p:spTgt spid="20"/>
                                        </p:tgtEl>
                                        <p:attrNameLst>
                                          <p:attrName>ppt_x</p:attrName>
                                        </p:attrNameLst>
                                      </p:cBhvr>
                                      <p:tavLst>
                                        <p:tav tm="0">
                                          <p:val>
                                            <p:strVal val="ppt_x"/>
                                          </p:val>
                                        </p:tav>
                                        <p:tav tm="100000">
                                          <p:val>
                                            <p:strVal val="1+ppt_w/2"/>
                                          </p:val>
                                        </p:tav>
                                      </p:tavLst>
                                    </p:anim>
                                    <p:anim calcmode="lin" valueType="num">
                                      <p:cBhvr additive="base">
                                        <p:cTn id="187" dur="2000"/>
                                        <p:tgtEl>
                                          <p:spTgt spid="20"/>
                                        </p:tgtEl>
                                        <p:attrNameLst>
                                          <p:attrName>ppt_y</p:attrName>
                                        </p:attrNameLst>
                                      </p:cBhvr>
                                      <p:tavLst>
                                        <p:tav tm="0">
                                          <p:val>
                                            <p:strVal val="ppt_y"/>
                                          </p:val>
                                        </p:tav>
                                        <p:tav tm="100000">
                                          <p:val>
                                            <p:strVal val="1+ppt_h/2"/>
                                          </p:val>
                                        </p:tav>
                                      </p:tavLst>
                                    </p:anim>
                                    <p:set>
                                      <p:cBhvr>
                                        <p:cTn id="188" dur="1" fill="hold">
                                          <p:stCondLst>
                                            <p:cond delay="1999"/>
                                          </p:stCondLst>
                                        </p:cTn>
                                        <p:tgtEl>
                                          <p:spTgt spid="20"/>
                                        </p:tgtEl>
                                        <p:attrNameLst>
                                          <p:attrName>style.visibility</p:attrName>
                                        </p:attrNameLst>
                                      </p:cBhvr>
                                      <p:to>
                                        <p:strVal val="hidden"/>
                                      </p:to>
                                    </p:set>
                                  </p:childTnLst>
                                </p:cTn>
                              </p:par>
                              <p:par>
                                <p:cTn id="189" presetID="2" presetClass="exit" presetSubtype="6" fill="hold" grpId="0" nodeType="withEffect">
                                  <p:stCondLst>
                                    <p:cond delay="0"/>
                                  </p:stCondLst>
                                  <p:childTnLst>
                                    <p:anim calcmode="lin" valueType="num">
                                      <p:cBhvr additive="base">
                                        <p:cTn id="190" dur="2000"/>
                                        <p:tgtEl>
                                          <p:spTgt spid="24"/>
                                        </p:tgtEl>
                                        <p:attrNameLst>
                                          <p:attrName>ppt_x</p:attrName>
                                        </p:attrNameLst>
                                      </p:cBhvr>
                                      <p:tavLst>
                                        <p:tav tm="0">
                                          <p:val>
                                            <p:strVal val="ppt_x"/>
                                          </p:val>
                                        </p:tav>
                                        <p:tav tm="100000">
                                          <p:val>
                                            <p:strVal val="1+ppt_w/2"/>
                                          </p:val>
                                        </p:tav>
                                      </p:tavLst>
                                    </p:anim>
                                    <p:anim calcmode="lin" valueType="num">
                                      <p:cBhvr additive="base">
                                        <p:cTn id="191" dur="2000"/>
                                        <p:tgtEl>
                                          <p:spTgt spid="24"/>
                                        </p:tgtEl>
                                        <p:attrNameLst>
                                          <p:attrName>ppt_y</p:attrName>
                                        </p:attrNameLst>
                                      </p:cBhvr>
                                      <p:tavLst>
                                        <p:tav tm="0">
                                          <p:val>
                                            <p:strVal val="ppt_y"/>
                                          </p:val>
                                        </p:tav>
                                        <p:tav tm="100000">
                                          <p:val>
                                            <p:strVal val="1+ppt_h/2"/>
                                          </p:val>
                                        </p:tav>
                                      </p:tavLst>
                                    </p:anim>
                                    <p:set>
                                      <p:cBhvr>
                                        <p:cTn id="192" dur="1" fill="hold">
                                          <p:stCondLst>
                                            <p:cond delay="1999"/>
                                          </p:stCondLst>
                                        </p:cTn>
                                        <p:tgtEl>
                                          <p:spTgt spid="24"/>
                                        </p:tgtEl>
                                        <p:attrNameLst>
                                          <p:attrName>style.visibility</p:attrName>
                                        </p:attrNameLst>
                                      </p:cBhvr>
                                      <p:to>
                                        <p:strVal val="hidden"/>
                                      </p:to>
                                    </p:set>
                                  </p:childTnLst>
                                </p:cTn>
                              </p:par>
                              <p:par>
                                <p:cTn id="193" presetID="2" presetClass="exit" presetSubtype="6" fill="hold" grpId="0" nodeType="withEffect">
                                  <p:stCondLst>
                                    <p:cond delay="0"/>
                                  </p:stCondLst>
                                  <p:childTnLst>
                                    <p:anim calcmode="lin" valueType="num">
                                      <p:cBhvr additive="base">
                                        <p:cTn id="194" dur="2000"/>
                                        <p:tgtEl>
                                          <p:spTgt spid="28"/>
                                        </p:tgtEl>
                                        <p:attrNameLst>
                                          <p:attrName>ppt_x</p:attrName>
                                        </p:attrNameLst>
                                      </p:cBhvr>
                                      <p:tavLst>
                                        <p:tav tm="0">
                                          <p:val>
                                            <p:strVal val="ppt_x"/>
                                          </p:val>
                                        </p:tav>
                                        <p:tav tm="100000">
                                          <p:val>
                                            <p:strVal val="1+ppt_w/2"/>
                                          </p:val>
                                        </p:tav>
                                      </p:tavLst>
                                    </p:anim>
                                    <p:anim calcmode="lin" valueType="num">
                                      <p:cBhvr additive="base">
                                        <p:cTn id="195" dur="2000"/>
                                        <p:tgtEl>
                                          <p:spTgt spid="28"/>
                                        </p:tgtEl>
                                        <p:attrNameLst>
                                          <p:attrName>ppt_y</p:attrName>
                                        </p:attrNameLst>
                                      </p:cBhvr>
                                      <p:tavLst>
                                        <p:tav tm="0">
                                          <p:val>
                                            <p:strVal val="ppt_y"/>
                                          </p:val>
                                        </p:tav>
                                        <p:tav tm="100000">
                                          <p:val>
                                            <p:strVal val="1+ppt_h/2"/>
                                          </p:val>
                                        </p:tav>
                                      </p:tavLst>
                                    </p:anim>
                                    <p:set>
                                      <p:cBhvr>
                                        <p:cTn id="196" dur="1" fill="hold">
                                          <p:stCondLst>
                                            <p:cond delay="1999"/>
                                          </p:stCondLst>
                                        </p:cTn>
                                        <p:tgtEl>
                                          <p:spTgt spid="28"/>
                                        </p:tgtEl>
                                        <p:attrNameLst>
                                          <p:attrName>style.visibility</p:attrName>
                                        </p:attrNameLst>
                                      </p:cBhvr>
                                      <p:to>
                                        <p:strVal val="hidden"/>
                                      </p:to>
                                    </p:set>
                                  </p:childTnLst>
                                </p:cTn>
                              </p:par>
                              <p:par>
                                <p:cTn id="197" presetID="2" presetClass="exit" presetSubtype="6" fill="hold" grpId="0" nodeType="withEffect">
                                  <p:stCondLst>
                                    <p:cond delay="0"/>
                                  </p:stCondLst>
                                  <p:childTnLst>
                                    <p:anim calcmode="lin" valueType="num">
                                      <p:cBhvr additive="base">
                                        <p:cTn id="198" dur="2000"/>
                                        <p:tgtEl>
                                          <p:spTgt spid="33"/>
                                        </p:tgtEl>
                                        <p:attrNameLst>
                                          <p:attrName>ppt_x</p:attrName>
                                        </p:attrNameLst>
                                      </p:cBhvr>
                                      <p:tavLst>
                                        <p:tav tm="0">
                                          <p:val>
                                            <p:strVal val="ppt_x"/>
                                          </p:val>
                                        </p:tav>
                                        <p:tav tm="100000">
                                          <p:val>
                                            <p:strVal val="1+ppt_w/2"/>
                                          </p:val>
                                        </p:tav>
                                      </p:tavLst>
                                    </p:anim>
                                    <p:anim calcmode="lin" valueType="num">
                                      <p:cBhvr additive="base">
                                        <p:cTn id="199" dur="2000"/>
                                        <p:tgtEl>
                                          <p:spTgt spid="33"/>
                                        </p:tgtEl>
                                        <p:attrNameLst>
                                          <p:attrName>ppt_y</p:attrName>
                                        </p:attrNameLst>
                                      </p:cBhvr>
                                      <p:tavLst>
                                        <p:tav tm="0">
                                          <p:val>
                                            <p:strVal val="ppt_y"/>
                                          </p:val>
                                        </p:tav>
                                        <p:tav tm="100000">
                                          <p:val>
                                            <p:strVal val="1+ppt_h/2"/>
                                          </p:val>
                                        </p:tav>
                                      </p:tavLst>
                                    </p:anim>
                                    <p:set>
                                      <p:cBhvr>
                                        <p:cTn id="200" dur="1" fill="hold">
                                          <p:stCondLst>
                                            <p:cond delay="1999"/>
                                          </p:stCondLst>
                                        </p:cTn>
                                        <p:tgtEl>
                                          <p:spTgt spid="33"/>
                                        </p:tgtEl>
                                        <p:attrNameLst>
                                          <p:attrName>style.visibility</p:attrName>
                                        </p:attrNameLst>
                                      </p:cBhvr>
                                      <p:to>
                                        <p:strVal val="hidden"/>
                                      </p:to>
                                    </p:set>
                                  </p:childTnLst>
                                </p:cTn>
                              </p:par>
                              <p:par>
                                <p:cTn id="201" presetID="2" presetClass="exit" presetSubtype="6" fill="hold" grpId="0" nodeType="withEffect">
                                  <p:stCondLst>
                                    <p:cond delay="0"/>
                                  </p:stCondLst>
                                  <p:childTnLst>
                                    <p:anim calcmode="lin" valueType="num">
                                      <p:cBhvr additive="base">
                                        <p:cTn id="202" dur="2000"/>
                                        <p:tgtEl>
                                          <p:spTgt spid="37"/>
                                        </p:tgtEl>
                                        <p:attrNameLst>
                                          <p:attrName>ppt_x</p:attrName>
                                        </p:attrNameLst>
                                      </p:cBhvr>
                                      <p:tavLst>
                                        <p:tav tm="0">
                                          <p:val>
                                            <p:strVal val="ppt_x"/>
                                          </p:val>
                                        </p:tav>
                                        <p:tav tm="100000">
                                          <p:val>
                                            <p:strVal val="1+ppt_w/2"/>
                                          </p:val>
                                        </p:tav>
                                      </p:tavLst>
                                    </p:anim>
                                    <p:anim calcmode="lin" valueType="num">
                                      <p:cBhvr additive="base">
                                        <p:cTn id="203" dur="2000"/>
                                        <p:tgtEl>
                                          <p:spTgt spid="37"/>
                                        </p:tgtEl>
                                        <p:attrNameLst>
                                          <p:attrName>ppt_y</p:attrName>
                                        </p:attrNameLst>
                                      </p:cBhvr>
                                      <p:tavLst>
                                        <p:tav tm="0">
                                          <p:val>
                                            <p:strVal val="ppt_y"/>
                                          </p:val>
                                        </p:tav>
                                        <p:tav tm="100000">
                                          <p:val>
                                            <p:strVal val="1+ppt_h/2"/>
                                          </p:val>
                                        </p:tav>
                                      </p:tavLst>
                                    </p:anim>
                                    <p:set>
                                      <p:cBhvr>
                                        <p:cTn id="204" dur="1" fill="hold">
                                          <p:stCondLst>
                                            <p:cond delay="1999"/>
                                          </p:stCondLst>
                                        </p:cTn>
                                        <p:tgtEl>
                                          <p:spTgt spid="37"/>
                                        </p:tgtEl>
                                        <p:attrNameLst>
                                          <p:attrName>style.visibility</p:attrName>
                                        </p:attrNameLst>
                                      </p:cBhvr>
                                      <p:to>
                                        <p:strVal val="hidden"/>
                                      </p:to>
                                    </p:set>
                                  </p:childTnLst>
                                </p:cTn>
                              </p:par>
                              <p:par>
                                <p:cTn id="205" presetID="2" presetClass="exit" presetSubtype="6" fill="hold" grpId="0" nodeType="withEffect">
                                  <p:stCondLst>
                                    <p:cond delay="0"/>
                                  </p:stCondLst>
                                  <p:childTnLst>
                                    <p:anim calcmode="lin" valueType="num">
                                      <p:cBhvr additive="base">
                                        <p:cTn id="206" dur="2000"/>
                                        <p:tgtEl>
                                          <p:spTgt spid="42"/>
                                        </p:tgtEl>
                                        <p:attrNameLst>
                                          <p:attrName>ppt_x</p:attrName>
                                        </p:attrNameLst>
                                      </p:cBhvr>
                                      <p:tavLst>
                                        <p:tav tm="0">
                                          <p:val>
                                            <p:strVal val="ppt_x"/>
                                          </p:val>
                                        </p:tav>
                                        <p:tav tm="100000">
                                          <p:val>
                                            <p:strVal val="1+ppt_w/2"/>
                                          </p:val>
                                        </p:tav>
                                      </p:tavLst>
                                    </p:anim>
                                    <p:anim calcmode="lin" valueType="num">
                                      <p:cBhvr additive="base">
                                        <p:cTn id="207" dur="2000"/>
                                        <p:tgtEl>
                                          <p:spTgt spid="42"/>
                                        </p:tgtEl>
                                        <p:attrNameLst>
                                          <p:attrName>ppt_y</p:attrName>
                                        </p:attrNameLst>
                                      </p:cBhvr>
                                      <p:tavLst>
                                        <p:tav tm="0">
                                          <p:val>
                                            <p:strVal val="ppt_y"/>
                                          </p:val>
                                        </p:tav>
                                        <p:tav tm="100000">
                                          <p:val>
                                            <p:strVal val="1+ppt_h/2"/>
                                          </p:val>
                                        </p:tav>
                                      </p:tavLst>
                                    </p:anim>
                                    <p:set>
                                      <p:cBhvr>
                                        <p:cTn id="208" dur="1" fill="hold">
                                          <p:stCondLst>
                                            <p:cond delay="1999"/>
                                          </p:stCondLst>
                                        </p:cTn>
                                        <p:tgtEl>
                                          <p:spTgt spid="42"/>
                                        </p:tgtEl>
                                        <p:attrNameLst>
                                          <p:attrName>style.visibility</p:attrName>
                                        </p:attrNameLst>
                                      </p:cBhvr>
                                      <p:to>
                                        <p:strVal val="hidden"/>
                                      </p:to>
                                    </p:set>
                                  </p:childTnLst>
                                </p:cTn>
                              </p:par>
                              <p:par>
                                <p:cTn id="209" presetID="2" presetClass="exit" presetSubtype="12" fill="hold" grpId="0" nodeType="withEffect">
                                  <p:stCondLst>
                                    <p:cond delay="0"/>
                                  </p:stCondLst>
                                  <p:childTnLst>
                                    <p:anim calcmode="lin" valueType="num">
                                      <p:cBhvr additive="base">
                                        <p:cTn id="210" dur="2000"/>
                                        <p:tgtEl>
                                          <p:spTgt spid="7"/>
                                        </p:tgtEl>
                                        <p:attrNameLst>
                                          <p:attrName>ppt_x</p:attrName>
                                        </p:attrNameLst>
                                      </p:cBhvr>
                                      <p:tavLst>
                                        <p:tav tm="0">
                                          <p:val>
                                            <p:strVal val="ppt_x"/>
                                          </p:val>
                                        </p:tav>
                                        <p:tav tm="100000">
                                          <p:val>
                                            <p:strVal val="0-ppt_w/2"/>
                                          </p:val>
                                        </p:tav>
                                      </p:tavLst>
                                    </p:anim>
                                    <p:anim calcmode="lin" valueType="num">
                                      <p:cBhvr additive="base">
                                        <p:cTn id="211" dur="2000"/>
                                        <p:tgtEl>
                                          <p:spTgt spid="7"/>
                                        </p:tgtEl>
                                        <p:attrNameLst>
                                          <p:attrName>ppt_y</p:attrName>
                                        </p:attrNameLst>
                                      </p:cBhvr>
                                      <p:tavLst>
                                        <p:tav tm="0">
                                          <p:val>
                                            <p:strVal val="ppt_y"/>
                                          </p:val>
                                        </p:tav>
                                        <p:tav tm="100000">
                                          <p:val>
                                            <p:strVal val="1+ppt_h/2"/>
                                          </p:val>
                                        </p:tav>
                                      </p:tavLst>
                                    </p:anim>
                                    <p:set>
                                      <p:cBhvr>
                                        <p:cTn id="212" dur="1" fill="hold">
                                          <p:stCondLst>
                                            <p:cond delay="1999"/>
                                          </p:stCondLst>
                                        </p:cTn>
                                        <p:tgtEl>
                                          <p:spTgt spid="7"/>
                                        </p:tgtEl>
                                        <p:attrNameLst>
                                          <p:attrName>style.visibility</p:attrName>
                                        </p:attrNameLst>
                                      </p:cBhvr>
                                      <p:to>
                                        <p:strVal val="hidden"/>
                                      </p:to>
                                    </p:set>
                                  </p:childTnLst>
                                </p:cTn>
                              </p:par>
                              <p:par>
                                <p:cTn id="213" presetID="2" presetClass="exit" presetSubtype="12" fill="hold" grpId="0" nodeType="withEffect">
                                  <p:stCondLst>
                                    <p:cond delay="0"/>
                                  </p:stCondLst>
                                  <p:childTnLst>
                                    <p:anim calcmode="lin" valueType="num">
                                      <p:cBhvr additive="base">
                                        <p:cTn id="214" dur="2000"/>
                                        <p:tgtEl>
                                          <p:spTgt spid="9"/>
                                        </p:tgtEl>
                                        <p:attrNameLst>
                                          <p:attrName>ppt_x</p:attrName>
                                        </p:attrNameLst>
                                      </p:cBhvr>
                                      <p:tavLst>
                                        <p:tav tm="0">
                                          <p:val>
                                            <p:strVal val="ppt_x"/>
                                          </p:val>
                                        </p:tav>
                                        <p:tav tm="100000">
                                          <p:val>
                                            <p:strVal val="0-ppt_w/2"/>
                                          </p:val>
                                        </p:tav>
                                      </p:tavLst>
                                    </p:anim>
                                    <p:anim calcmode="lin" valueType="num">
                                      <p:cBhvr additive="base">
                                        <p:cTn id="215" dur="2000"/>
                                        <p:tgtEl>
                                          <p:spTgt spid="9"/>
                                        </p:tgtEl>
                                        <p:attrNameLst>
                                          <p:attrName>ppt_y</p:attrName>
                                        </p:attrNameLst>
                                      </p:cBhvr>
                                      <p:tavLst>
                                        <p:tav tm="0">
                                          <p:val>
                                            <p:strVal val="ppt_y"/>
                                          </p:val>
                                        </p:tav>
                                        <p:tav tm="100000">
                                          <p:val>
                                            <p:strVal val="1+ppt_h/2"/>
                                          </p:val>
                                        </p:tav>
                                      </p:tavLst>
                                    </p:anim>
                                    <p:set>
                                      <p:cBhvr>
                                        <p:cTn id="216" dur="1" fill="hold">
                                          <p:stCondLst>
                                            <p:cond delay="1999"/>
                                          </p:stCondLst>
                                        </p:cTn>
                                        <p:tgtEl>
                                          <p:spTgt spid="9"/>
                                        </p:tgtEl>
                                        <p:attrNameLst>
                                          <p:attrName>style.visibility</p:attrName>
                                        </p:attrNameLst>
                                      </p:cBhvr>
                                      <p:to>
                                        <p:strVal val="hidden"/>
                                      </p:to>
                                    </p:set>
                                  </p:childTnLst>
                                </p:cTn>
                              </p:par>
                              <p:par>
                                <p:cTn id="217" presetID="2" presetClass="exit" presetSubtype="12" fill="hold" grpId="0" nodeType="withEffect">
                                  <p:stCondLst>
                                    <p:cond delay="0"/>
                                  </p:stCondLst>
                                  <p:childTnLst>
                                    <p:anim calcmode="lin" valueType="num">
                                      <p:cBhvr additive="base">
                                        <p:cTn id="218" dur="2000"/>
                                        <p:tgtEl>
                                          <p:spTgt spid="14"/>
                                        </p:tgtEl>
                                        <p:attrNameLst>
                                          <p:attrName>ppt_x</p:attrName>
                                        </p:attrNameLst>
                                      </p:cBhvr>
                                      <p:tavLst>
                                        <p:tav tm="0">
                                          <p:val>
                                            <p:strVal val="ppt_x"/>
                                          </p:val>
                                        </p:tav>
                                        <p:tav tm="100000">
                                          <p:val>
                                            <p:strVal val="0-ppt_w/2"/>
                                          </p:val>
                                        </p:tav>
                                      </p:tavLst>
                                    </p:anim>
                                    <p:anim calcmode="lin" valueType="num">
                                      <p:cBhvr additive="base">
                                        <p:cTn id="219" dur="2000"/>
                                        <p:tgtEl>
                                          <p:spTgt spid="14"/>
                                        </p:tgtEl>
                                        <p:attrNameLst>
                                          <p:attrName>ppt_y</p:attrName>
                                        </p:attrNameLst>
                                      </p:cBhvr>
                                      <p:tavLst>
                                        <p:tav tm="0">
                                          <p:val>
                                            <p:strVal val="ppt_y"/>
                                          </p:val>
                                        </p:tav>
                                        <p:tav tm="100000">
                                          <p:val>
                                            <p:strVal val="1+ppt_h/2"/>
                                          </p:val>
                                        </p:tav>
                                      </p:tavLst>
                                    </p:anim>
                                    <p:set>
                                      <p:cBhvr>
                                        <p:cTn id="220" dur="1" fill="hold">
                                          <p:stCondLst>
                                            <p:cond delay="1999"/>
                                          </p:stCondLst>
                                        </p:cTn>
                                        <p:tgtEl>
                                          <p:spTgt spid="14"/>
                                        </p:tgtEl>
                                        <p:attrNameLst>
                                          <p:attrName>style.visibility</p:attrName>
                                        </p:attrNameLst>
                                      </p:cBhvr>
                                      <p:to>
                                        <p:strVal val="hidden"/>
                                      </p:to>
                                    </p:set>
                                  </p:childTnLst>
                                </p:cTn>
                              </p:par>
                              <p:par>
                                <p:cTn id="221" presetID="2" presetClass="exit" presetSubtype="12" fill="hold" grpId="0" nodeType="withEffect">
                                  <p:stCondLst>
                                    <p:cond delay="0"/>
                                  </p:stCondLst>
                                  <p:childTnLst>
                                    <p:anim calcmode="lin" valueType="num">
                                      <p:cBhvr additive="base">
                                        <p:cTn id="222" dur="2000"/>
                                        <p:tgtEl>
                                          <p:spTgt spid="19"/>
                                        </p:tgtEl>
                                        <p:attrNameLst>
                                          <p:attrName>ppt_x</p:attrName>
                                        </p:attrNameLst>
                                      </p:cBhvr>
                                      <p:tavLst>
                                        <p:tav tm="0">
                                          <p:val>
                                            <p:strVal val="ppt_x"/>
                                          </p:val>
                                        </p:tav>
                                        <p:tav tm="100000">
                                          <p:val>
                                            <p:strVal val="0-ppt_w/2"/>
                                          </p:val>
                                        </p:tav>
                                      </p:tavLst>
                                    </p:anim>
                                    <p:anim calcmode="lin" valueType="num">
                                      <p:cBhvr additive="base">
                                        <p:cTn id="223" dur="2000"/>
                                        <p:tgtEl>
                                          <p:spTgt spid="19"/>
                                        </p:tgtEl>
                                        <p:attrNameLst>
                                          <p:attrName>ppt_y</p:attrName>
                                        </p:attrNameLst>
                                      </p:cBhvr>
                                      <p:tavLst>
                                        <p:tav tm="0">
                                          <p:val>
                                            <p:strVal val="ppt_y"/>
                                          </p:val>
                                        </p:tav>
                                        <p:tav tm="100000">
                                          <p:val>
                                            <p:strVal val="1+ppt_h/2"/>
                                          </p:val>
                                        </p:tav>
                                      </p:tavLst>
                                    </p:anim>
                                    <p:set>
                                      <p:cBhvr>
                                        <p:cTn id="224" dur="1" fill="hold">
                                          <p:stCondLst>
                                            <p:cond delay="1999"/>
                                          </p:stCondLst>
                                        </p:cTn>
                                        <p:tgtEl>
                                          <p:spTgt spid="19"/>
                                        </p:tgtEl>
                                        <p:attrNameLst>
                                          <p:attrName>style.visibility</p:attrName>
                                        </p:attrNameLst>
                                      </p:cBhvr>
                                      <p:to>
                                        <p:strVal val="hidden"/>
                                      </p:to>
                                    </p:set>
                                  </p:childTnLst>
                                </p:cTn>
                              </p:par>
                              <p:par>
                                <p:cTn id="225" presetID="2" presetClass="exit" presetSubtype="12" fill="hold" grpId="0" nodeType="withEffect">
                                  <p:stCondLst>
                                    <p:cond delay="0"/>
                                  </p:stCondLst>
                                  <p:childTnLst>
                                    <p:anim calcmode="lin" valueType="num">
                                      <p:cBhvr additive="base">
                                        <p:cTn id="226" dur="2000"/>
                                        <p:tgtEl>
                                          <p:spTgt spid="21"/>
                                        </p:tgtEl>
                                        <p:attrNameLst>
                                          <p:attrName>ppt_x</p:attrName>
                                        </p:attrNameLst>
                                      </p:cBhvr>
                                      <p:tavLst>
                                        <p:tav tm="0">
                                          <p:val>
                                            <p:strVal val="ppt_x"/>
                                          </p:val>
                                        </p:tav>
                                        <p:tav tm="100000">
                                          <p:val>
                                            <p:strVal val="0-ppt_w/2"/>
                                          </p:val>
                                        </p:tav>
                                      </p:tavLst>
                                    </p:anim>
                                    <p:anim calcmode="lin" valueType="num">
                                      <p:cBhvr additive="base">
                                        <p:cTn id="227" dur="2000"/>
                                        <p:tgtEl>
                                          <p:spTgt spid="21"/>
                                        </p:tgtEl>
                                        <p:attrNameLst>
                                          <p:attrName>ppt_y</p:attrName>
                                        </p:attrNameLst>
                                      </p:cBhvr>
                                      <p:tavLst>
                                        <p:tav tm="0">
                                          <p:val>
                                            <p:strVal val="ppt_y"/>
                                          </p:val>
                                        </p:tav>
                                        <p:tav tm="100000">
                                          <p:val>
                                            <p:strVal val="1+ppt_h/2"/>
                                          </p:val>
                                        </p:tav>
                                      </p:tavLst>
                                    </p:anim>
                                    <p:set>
                                      <p:cBhvr>
                                        <p:cTn id="228" dur="1" fill="hold">
                                          <p:stCondLst>
                                            <p:cond delay="1999"/>
                                          </p:stCondLst>
                                        </p:cTn>
                                        <p:tgtEl>
                                          <p:spTgt spid="21"/>
                                        </p:tgtEl>
                                        <p:attrNameLst>
                                          <p:attrName>style.visibility</p:attrName>
                                        </p:attrNameLst>
                                      </p:cBhvr>
                                      <p:to>
                                        <p:strVal val="hidden"/>
                                      </p:to>
                                    </p:set>
                                  </p:childTnLst>
                                </p:cTn>
                              </p:par>
                              <p:par>
                                <p:cTn id="229" presetID="2" presetClass="exit" presetSubtype="12" fill="hold" grpId="0" nodeType="withEffect">
                                  <p:stCondLst>
                                    <p:cond delay="0"/>
                                  </p:stCondLst>
                                  <p:childTnLst>
                                    <p:anim calcmode="lin" valueType="num">
                                      <p:cBhvr additive="base">
                                        <p:cTn id="230" dur="2000"/>
                                        <p:tgtEl>
                                          <p:spTgt spid="27"/>
                                        </p:tgtEl>
                                        <p:attrNameLst>
                                          <p:attrName>ppt_x</p:attrName>
                                        </p:attrNameLst>
                                      </p:cBhvr>
                                      <p:tavLst>
                                        <p:tav tm="0">
                                          <p:val>
                                            <p:strVal val="ppt_x"/>
                                          </p:val>
                                        </p:tav>
                                        <p:tav tm="100000">
                                          <p:val>
                                            <p:strVal val="0-ppt_w/2"/>
                                          </p:val>
                                        </p:tav>
                                      </p:tavLst>
                                    </p:anim>
                                    <p:anim calcmode="lin" valueType="num">
                                      <p:cBhvr additive="base">
                                        <p:cTn id="231" dur="2000"/>
                                        <p:tgtEl>
                                          <p:spTgt spid="27"/>
                                        </p:tgtEl>
                                        <p:attrNameLst>
                                          <p:attrName>ppt_y</p:attrName>
                                        </p:attrNameLst>
                                      </p:cBhvr>
                                      <p:tavLst>
                                        <p:tav tm="0">
                                          <p:val>
                                            <p:strVal val="ppt_y"/>
                                          </p:val>
                                        </p:tav>
                                        <p:tav tm="100000">
                                          <p:val>
                                            <p:strVal val="1+ppt_h/2"/>
                                          </p:val>
                                        </p:tav>
                                      </p:tavLst>
                                    </p:anim>
                                    <p:set>
                                      <p:cBhvr>
                                        <p:cTn id="232" dur="1" fill="hold">
                                          <p:stCondLst>
                                            <p:cond delay="1999"/>
                                          </p:stCondLst>
                                        </p:cTn>
                                        <p:tgtEl>
                                          <p:spTgt spid="27"/>
                                        </p:tgtEl>
                                        <p:attrNameLst>
                                          <p:attrName>style.visibility</p:attrName>
                                        </p:attrNameLst>
                                      </p:cBhvr>
                                      <p:to>
                                        <p:strVal val="hidden"/>
                                      </p:to>
                                    </p:set>
                                  </p:childTnLst>
                                </p:cTn>
                              </p:par>
                              <p:par>
                                <p:cTn id="233" presetID="2" presetClass="exit" presetSubtype="12" fill="hold" grpId="0" nodeType="withEffect">
                                  <p:stCondLst>
                                    <p:cond delay="0"/>
                                  </p:stCondLst>
                                  <p:childTnLst>
                                    <p:anim calcmode="lin" valueType="num">
                                      <p:cBhvr additive="base">
                                        <p:cTn id="234" dur="2000"/>
                                        <p:tgtEl>
                                          <p:spTgt spid="31"/>
                                        </p:tgtEl>
                                        <p:attrNameLst>
                                          <p:attrName>ppt_x</p:attrName>
                                        </p:attrNameLst>
                                      </p:cBhvr>
                                      <p:tavLst>
                                        <p:tav tm="0">
                                          <p:val>
                                            <p:strVal val="ppt_x"/>
                                          </p:val>
                                        </p:tav>
                                        <p:tav tm="100000">
                                          <p:val>
                                            <p:strVal val="0-ppt_w/2"/>
                                          </p:val>
                                        </p:tav>
                                      </p:tavLst>
                                    </p:anim>
                                    <p:anim calcmode="lin" valueType="num">
                                      <p:cBhvr additive="base">
                                        <p:cTn id="235" dur="2000"/>
                                        <p:tgtEl>
                                          <p:spTgt spid="31"/>
                                        </p:tgtEl>
                                        <p:attrNameLst>
                                          <p:attrName>ppt_y</p:attrName>
                                        </p:attrNameLst>
                                      </p:cBhvr>
                                      <p:tavLst>
                                        <p:tav tm="0">
                                          <p:val>
                                            <p:strVal val="ppt_y"/>
                                          </p:val>
                                        </p:tav>
                                        <p:tav tm="100000">
                                          <p:val>
                                            <p:strVal val="1+ppt_h/2"/>
                                          </p:val>
                                        </p:tav>
                                      </p:tavLst>
                                    </p:anim>
                                    <p:set>
                                      <p:cBhvr>
                                        <p:cTn id="236" dur="1" fill="hold">
                                          <p:stCondLst>
                                            <p:cond delay="1999"/>
                                          </p:stCondLst>
                                        </p:cTn>
                                        <p:tgtEl>
                                          <p:spTgt spid="31"/>
                                        </p:tgtEl>
                                        <p:attrNameLst>
                                          <p:attrName>style.visibility</p:attrName>
                                        </p:attrNameLst>
                                      </p:cBhvr>
                                      <p:to>
                                        <p:strVal val="hidden"/>
                                      </p:to>
                                    </p:set>
                                  </p:childTnLst>
                                </p:cTn>
                              </p:par>
                              <p:par>
                                <p:cTn id="237" presetID="2" presetClass="exit" presetSubtype="12" fill="hold" grpId="0" nodeType="withEffect">
                                  <p:stCondLst>
                                    <p:cond delay="0"/>
                                  </p:stCondLst>
                                  <p:childTnLst>
                                    <p:anim calcmode="lin" valueType="num">
                                      <p:cBhvr additive="base">
                                        <p:cTn id="238" dur="2000"/>
                                        <p:tgtEl>
                                          <p:spTgt spid="34"/>
                                        </p:tgtEl>
                                        <p:attrNameLst>
                                          <p:attrName>ppt_x</p:attrName>
                                        </p:attrNameLst>
                                      </p:cBhvr>
                                      <p:tavLst>
                                        <p:tav tm="0">
                                          <p:val>
                                            <p:strVal val="ppt_x"/>
                                          </p:val>
                                        </p:tav>
                                        <p:tav tm="100000">
                                          <p:val>
                                            <p:strVal val="0-ppt_w/2"/>
                                          </p:val>
                                        </p:tav>
                                      </p:tavLst>
                                    </p:anim>
                                    <p:anim calcmode="lin" valueType="num">
                                      <p:cBhvr additive="base">
                                        <p:cTn id="239" dur="2000"/>
                                        <p:tgtEl>
                                          <p:spTgt spid="34"/>
                                        </p:tgtEl>
                                        <p:attrNameLst>
                                          <p:attrName>ppt_y</p:attrName>
                                        </p:attrNameLst>
                                      </p:cBhvr>
                                      <p:tavLst>
                                        <p:tav tm="0">
                                          <p:val>
                                            <p:strVal val="ppt_y"/>
                                          </p:val>
                                        </p:tav>
                                        <p:tav tm="100000">
                                          <p:val>
                                            <p:strVal val="1+ppt_h/2"/>
                                          </p:val>
                                        </p:tav>
                                      </p:tavLst>
                                    </p:anim>
                                    <p:set>
                                      <p:cBhvr>
                                        <p:cTn id="240" dur="1" fill="hold">
                                          <p:stCondLst>
                                            <p:cond delay="1999"/>
                                          </p:stCondLst>
                                        </p:cTn>
                                        <p:tgtEl>
                                          <p:spTgt spid="34"/>
                                        </p:tgtEl>
                                        <p:attrNameLst>
                                          <p:attrName>style.visibility</p:attrName>
                                        </p:attrNameLst>
                                      </p:cBhvr>
                                      <p:to>
                                        <p:strVal val="hidden"/>
                                      </p:to>
                                    </p:set>
                                  </p:childTnLst>
                                </p:cTn>
                              </p:par>
                              <p:par>
                                <p:cTn id="241" presetID="2" presetClass="exit" presetSubtype="12" fill="hold" grpId="0" nodeType="withEffect">
                                  <p:stCondLst>
                                    <p:cond delay="0"/>
                                  </p:stCondLst>
                                  <p:childTnLst>
                                    <p:anim calcmode="lin" valueType="num">
                                      <p:cBhvr additive="base">
                                        <p:cTn id="242" dur="2000"/>
                                        <p:tgtEl>
                                          <p:spTgt spid="39"/>
                                        </p:tgtEl>
                                        <p:attrNameLst>
                                          <p:attrName>ppt_x</p:attrName>
                                        </p:attrNameLst>
                                      </p:cBhvr>
                                      <p:tavLst>
                                        <p:tav tm="0">
                                          <p:val>
                                            <p:strVal val="ppt_x"/>
                                          </p:val>
                                        </p:tav>
                                        <p:tav tm="100000">
                                          <p:val>
                                            <p:strVal val="0-ppt_w/2"/>
                                          </p:val>
                                        </p:tav>
                                      </p:tavLst>
                                    </p:anim>
                                    <p:anim calcmode="lin" valueType="num">
                                      <p:cBhvr additive="base">
                                        <p:cTn id="243" dur="2000"/>
                                        <p:tgtEl>
                                          <p:spTgt spid="39"/>
                                        </p:tgtEl>
                                        <p:attrNameLst>
                                          <p:attrName>ppt_y</p:attrName>
                                        </p:attrNameLst>
                                      </p:cBhvr>
                                      <p:tavLst>
                                        <p:tav tm="0">
                                          <p:val>
                                            <p:strVal val="ppt_y"/>
                                          </p:val>
                                        </p:tav>
                                        <p:tav tm="100000">
                                          <p:val>
                                            <p:strVal val="1+ppt_h/2"/>
                                          </p:val>
                                        </p:tav>
                                      </p:tavLst>
                                    </p:anim>
                                    <p:set>
                                      <p:cBhvr>
                                        <p:cTn id="244" dur="1" fill="hold">
                                          <p:stCondLst>
                                            <p:cond delay="1999"/>
                                          </p:stCondLst>
                                        </p:cTn>
                                        <p:tgtEl>
                                          <p:spTgt spid="39"/>
                                        </p:tgtEl>
                                        <p:attrNameLst>
                                          <p:attrName>style.visibility</p:attrName>
                                        </p:attrNameLst>
                                      </p:cBhvr>
                                      <p:to>
                                        <p:strVal val="hidden"/>
                                      </p:to>
                                    </p:set>
                                  </p:childTnLst>
                                </p:cTn>
                              </p:par>
                              <p:par>
                                <p:cTn id="245" presetID="2" presetClass="exit" presetSubtype="12" fill="hold" grpId="0" nodeType="withEffect">
                                  <p:stCondLst>
                                    <p:cond delay="0"/>
                                  </p:stCondLst>
                                  <p:childTnLst>
                                    <p:anim calcmode="lin" valueType="num">
                                      <p:cBhvr additive="base">
                                        <p:cTn id="246" dur="2000"/>
                                        <p:tgtEl>
                                          <p:spTgt spid="41"/>
                                        </p:tgtEl>
                                        <p:attrNameLst>
                                          <p:attrName>ppt_x</p:attrName>
                                        </p:attrNameLst>
                                      </p:cBhvr>
                                      <p:tavLst>
                                        <p:tav tm="0">
                                          <p:val>
                                            <p:strVal val="ppt_x"/>
                                          </p:val>
                                        </p:tav>
                                        <p:tav tm="100000">
                                          <p:val>
                                            <p:strVal val="0-ppt_w/2"/>
                                          </p:val>
                                        </p:tav>
                                      </p:tavLst>
                                    </p:anim>
                                    <p:anim calcmode="lin" valueType="num">
                                      <p:cBhvr additive="base">
                                        <p:cTn id="247" dur="2000"/>
                                        <p:tgtEl>
                                          <p:spTgt spid="41"/>
                                        </p:tgtEl>
                                        <p:attrNameLst>
                                          <p:attrName>ppt_y</p:attrName>
                                        </p:attrNameLst>
                                      </p:cBhvr>
                                      <p:tavLst>
                                        <p:tav tm="0">
                                          <p:val>
                                            <p:strVal val="ppt_y"/>
                                          </p:val>
                                        </p:tav>
                                        <p:tav tm="100000">
                                          <p:val>
                                            <p:strVal val="1+ppt_h/2"/>
                                          </p:val>
                                        </p:tav>
                                      </p:tavLst>
                                    </p:anim>
                                    <p:set>
                                      <p:cBhvr>
                                        <p:cTn id="248" dur="1" fill="hold">
                                          <p:stCondLst>
                                            <p:cond delay="1999"/>
                                          </p:stCondLst>
                                        </p:cTn>
                                        <p:tgtEl>
                                          <p:spTgt spid="41"/>
                                        </p:tgtEl>
                                        <p:attrNameLst>
                                          <p:attrName>style.visibility</p:attrName>
                                        </p:attrNameLst>
                                      </p:cBhvr>
                                      <p:to>
                                        <p:strVal val="hidden"/>
                                      </p:to>
                                    </p:set>
                                  </p:childTnLst>
                                </p:cTn>
                              </p:par>
                              <p:par>
                                <p:cTn id="249" presetID="2" presetClass="exit" presetSubtype="9" fill="hold" grpId="0" nodeType="withEffect">
                                  <p:stCondLst>
                                    <p:cond delay="0"/>
                                  </p:stCondLst>
                                  <p:childTnLst>
                                    <p:anim calcmode="lin" valueType="num">
                                      <p:cBhvr additive="base">
                                        <p:cTn id="250" dur="2000"/>
                                        <p:tgtEl>
                                          <p:spTgt spid="5"/>
                                        </p:tgtEl>
                                        <p:attrNameLst>
                                          <p:attrName>ppt_x</p:attrName>
                                        </p:attrNameLst>
                                      </p:cBhvr>
                                      <p:tavLst>
                                        <p:tav tm="0">
                                          <p:val>
                                            <p:strVal val="ppt_x"/>
                                          </p:val>
                                        </p:tav>
                                        <p:tav tm="100000">
                                          <p:val>
                                            <p:strVal val="0-ppt_w/2"/>
                                          </p:val>
                                        </p:tav>
                                      </p:tavLst>
                                    </p:anim>
                                    <p:anim calcmode="lin" valueType="num">
                                      <p:cBhvr additive="base">
                                        <p:cTn id="251" dur="2000"/>
                                        <p:tgtEl>
                                          <p:spTgt spid="5"/>
                                        </p:tgtEl>
                                        <p:attrNameLst>
                                          <p:attrName>ppt_y</p:attrName>
                                        </p:attrNameLst>
                                      </p:cBhvr>
                                      <p:tavLst>
                                        <p:tav tm="0">
                                          <p:val>
                                            <p:strVal val="ppt_y"/>
                                          </p:val>
                                        </p:tav>
                                        <p:tav tm="100000">
                                          <p:val>
                                            <p:strVal val="0-ppt_h/2"/>
                                          </p:val>
                                        </p:tav>
                                      </p:tavLst>
                                    </p:anim>
                                    <p:set>
                                      <p:cBhvr>
                                        <p:cTn id="252" dur="1" fill="hold">
                                          <p:stCondLst>
                                            <p:cond delay="1999"/>
                                          </p:stCondLst>
                                        </p:cTn>
                                        <p:tgtEl>
                                          <p:spTgt spid="5"/>
                                        </p:tgtEl>
                                        <p:attrNameLst>
                                          <p:attrName>style.visibility</p:attrName>
                                        </p:attrNameLst>
                                      </p:cBhvr>
                                      <p:to>
                                        <p:strVal val="hidden"/>
                                      </p:to>
                                    </p:set>
                                  </p:childTnLst>
                                </p:cTn>
                              </p:par>
                              <p:par>
                                <p:cTn id="253" presetID="2" presetClass="exit" presetSubtype="9" fill="hold" grpId="0" nodeType="withEffect">
                                  <p:stCondLst>
                                    <p:cond delay="0"/>
                                  </p:stCondLst>
                                  <p:childTnLst>
                                    <p:anim calcmode="lin" valueType="num">
                                      <p:cBhvr additive="base">
                                        <p:cTn id="254" dur="2000"/>
                                        <p:tgtEl>
                                          <p:spTgt spid="11"/>
                                        </p:tgtEl>
                                        <p:attrNameLst>
                                          <p:attrName>ppt_x</p:attrName>
                                        </p:attrNameLst>
                                      </p:cBhvr>
                                      <p:tavLst>
                                        <p:tav tm="0">
                                          <p:val>
                                            <p:strVal val="ppt_x"/>
                                          </p:val>
                                        </p:tav>
                                        <p:tav tm="100000">
                                          <p:val>
                                            <p:strVal val="0-ppt_w/2"/>
                                          </p:val>
                                        </p:tav>
                                      </p:tavLst>
                                    </p:anim>
                                    <p:anim calcmode="lin" valueType="num">
                                      <p:cBhvr additive="base">
                                        <p:cTn id="255" dur="2000"/>
                                        <p:tgtEl>
                                          <p:spTgt spid="11"/>
                                        </p:tgtEl>
                                        <p:attrNameLst>
                                          <p:attrName>ppt_y</p:attrName>
                                        </p:attrNameLst>
                                      </p:cBhvr>
                                      <p:tavLst>
                                        <p:tav tm="0">
                                          <p:val>
                                            <p:strVal val="ppt_y"/>
                                          </p:val>
                                        </p:tav>
                                        <p:tav tm="100000">
                                          <p:val>
                                            <p:strVal val="0-ppt_h/2"/>
                                          </p:val>
                                        </p:tav>
                                      </p:tavLst>
                                    </p:anim>
                                    <p:set>
                                      <p:cBhvr>
                                        <p:cTn id="256" dur="1" fill="hold">
                                          <p:stCondLst>
                                            <p:cond delay="1999"/>
                                          </p:stCondLst>
                                        </p:cTn>
                                        <p:tgtEl>
                                          <p:spTgt spid="11"/>
                                        </p:tgtEl>
                                        <p:attrNameLst>
                                          <p:attrName>style.visibility</p:attrName>
                                        </p:attrNameLst>
                                      </p:cBhvr>
                                      <p:to>
                                        <p:strVal val="hidden"/>
                                      </p:to>
                                    </p:set>
                                  </p:childTnLst>
                                </p:cTn>
                              </p:par>
                              <p:par>
                                <p:cTn id="257" presetID="2" presetClass="exit" presetSubtype="9" fill="hold" grpId="0" nodeType="withEffect">
                                  <p:stCondLst>
                                    <p:cond delay="0"/>
                                  </p:stCondLst>
                                  <p:childTnLst>
                                    <p:anim calcmode="lin" valueType="num">
                                      <p:cBhvr additive="base">
                                        <p:cTn id="258" dur="2000"/>
                                        <p:tgtEl>
                                          <p:spTgt spid="15"/>
                                        </p:tgtEl>
                                        <p:attrNameLst>
                                          <p:attrName>ppt_x</p:attrName>
                                        </p:attrNameLst>
                                      </p:cBhvr>
                                      <p:tavLst>
                                        <p:tav tm="0">
                                          <p:val>
                                            <p:strVal val="ppt_x"/>
                                          </p:val>
                                        </p:tav>
                                        <p:tav tm="100000">
                                          <p:val>
                                            <p:strVal val="0-ppt_w/2"/>
                                          </p:val>
                                        </p:tav>
                                      </p:tavLst>
                                    </p:anim>
                                    <p:anim calcmode="lin" valueType="num">
                                      <p:cBhvr additive="base">
                                        <p:cTn id="259" dur="2000"/>
                                        <p:tgtEl>
                                          <p:spTgt spid="15"/>
                                        </p:tgtEl>
                                        <p:attrNameLst>
                                          <p:attrName>ppt_y</p:attrName>
                                        </p:attrNameLst>
                                      </p:cBhvr>
                                      <p:tavLst>
                                        <p:tav tm="0">
                                          <p:val>
                                            <p:strVal val="ppt_y"/>
                                          </p:val>
                                        </p:tav>
                                        <p:tav tm="100000">
                                          <p:val>
                                            <p:strVal val="0-ppt_h/2"/>
                                          </p:val>
                                        </p:tav>
                                      </p:tavLst>
                                    </p:anim>
                                    <p:set>
                                      <p:cBhvr>
                                        <p:cTn id="260" dur="1" fill="hold">
                                          <p:stCondLst>
                                            <p:cond delay="1999"/>
                                          </p:stCondLst>
                                        </p:cTn>
                                        <p:tgtEl>
                                          <p:spTgt spid="15"/>
                                        </p:tgtEl>
                                        <p:attrNameLst>
                                          <p:attrName>style.visibility</p:attrName>
                                        </p:attrNameLst>
                                      </p:cBhvr>
                                      <p:to>
                                        <p:strVal val="hidden"/>
                                      </p:to>
                                    </p:set>
                                  </p:childTnLst>
                                </p:cTn>
                              </p:par>
                              <p:par>
                                <p:cTn id="261" presetID="2" presetClass="exit" presetSubtype="9" fill="hold" grpId="0" nodeType="withEffect">
                                  <p:stCondLst>
                                    <p:cond delay="0"/>
                                  </p:stCondLst>
                                  <p:childTnLst>
                                    <p:anim calcmode="lin" valueType="num">
                                      <p:cBhvr additive="base">
                                        <p:cTn id="262" dur="2000"/>
                                        <p:tgtEl>
                                          <p:spTgt spid="17"/>
                                        </p:tgtEl>
                                        <p:attrNameLst>
                                          <p:attrName>ppt_x</p:attrName>
                                        </p:attrNameLst>
                                      </p:cBhvr>
                                      <p:tavLst>
                                        <p:tav tm="0">
                                          <p:val>
                                            <p:strVal val="ppt_x"/>
                                          </p:val>
                                        </p:tav>
                                        <p:tav tm="100000">
                                          <p:val>
                                            <p:strVal val="0-ppt_w/2"/>
                                          </p:val>
                                        </p:tav>
                                      </p:tavLst>
                                    </p:anim>
                                    <p:anim calcmode="lin" valueType="num">
                                      <p:cBhvr additive="base">
                                        <p:cTn id="263" dur="2000"/>
                                        <p:tgtEl>
                                          <p:spTgt spid="17"/>
                                        </p:tgtEl>
                                        <p:attrNameLst>
                                          <p:attrName>ppt_y</p:attrName>
                                        </p:attrNameLst>
                                      </p:cBhvr>
                                      <p:tavLst>
                                        <p:tav tm="0">
                                          <p:val>
                                            <p:strVal val="ppt_y"/>
                                          </p:val>
                                        </p:tav>
                                        <p:tav tm="100000">
                                          <p:val>
                                            <p:strVal val="0-ppt_h/2"/>
                                          </p:val>
                                        </p:tav>
                                      </p:tavLst>
                                    </p:anim>
                                    <p:set>
                                      <p:cBhvr>
                                        <p:cTn id="264" dur="1" fill="hold">
                                          <p:stCondLst>
                                            <p:cond delay="1999"/>
                                          </p:stCondLst>
                                        </p:cTn>
                                        <p:tgtEl>
                                          <p:spTgt spid="17"/>
                                        </p:tgtEl>
                                        <p:attrNameLst>
                                          <p:attrName>style.visibility</p:attrName>
                                        </p:attrNameLst>
                                      </p:cBhvr>
                                      <p:to>
                                        <p:strVal val="hidden"/>
                                      </p:to>
                                    </p:set>
                                  </p:childTnLst>
                                </p:cTn>
                              </p:par>
                              <p:par>
                                <p:cTn id="265" presetID="2" presetClass="exit" presetSubtype="9" fill="hold" grpId="0" nodeType="withEffect">
                                  <p:stCondLst>
                                    <p:cond delay="0"/>
                                  </p:stCondLst>
                                  <p:childTnLst>
                                    <p:anim calcmode="lin" valueType="num">
                                      <p:cBhvr additive="base">
                                        <p:cTn id="266" dur="2000"/>
                                        <p:tgtEl>
                                          <p:spTgt spid="22"/>
                                        </p:tgtEl>
                                        <p:attrNameLst>
                                          <p:attrName>ppt_x</p:attrName>
                                        </p:attrNameLst>
                                      </p:cBhvr>
                                      <p:tavLst>
                                        <p:tav tm="0">
                                          <p:val>
                                            <p:strVal val="ppt_x"/>
                                          </p:val>
                                        </p:tav>
                                        <p:tav tm="100000">
                                          <p:val>
                                            <p:strVal val="0-ppt_w/2"/>
                                          </p:val>
                                        </p:tav>
                                      </p:tavLst>
                                    </p:anim>
                                    <p:anim calcmode="lin" valueType="num">
                                      <p:cBhvr additive="base">
                                        <p:cTn id="267" dur="2000"/>
                                        <p:tgtEl>
                                          <p:spTgt spid="22"/>
                                        </p:tgtEl>
                                        <p:attrNameLst>
                                          <p:attrName>ppt_y</p:attrName>
                                        </p:attrNameLst>
                                      </p:cBhvr>
                                      <p:tavLst>
                                        <p:tav tm="0">
                                          <p:val>
                                            <p:strVal val="ppt_y"/>
                                          </p:val>
                                        </p:tav>
                                        <p:tav tm="100000">
                                          <p:val>
                                            <p:strVal val="0-ppt_h/2"/>
                                          </p:val>
                                        </p:tav>
                                      </p:tavLst>
                                    </p:anim>
                                    <p:set>
                                      <p:cBhvr>
                                        <p:cTn id="268" dur="1" fill="hold">
                                          <p:stCondLst>
                                            <p:cond delay="1999"/>
                                          </p:stCondLst>
                                        </p:cTn>
                                        <p:tgtEl>
                                          <p:spTgt spid="22"/>
                                        </p:tgtEl>
                                        <p:attrNameLst>
                                          <p:attrName>style.visibility</p:attrName>
                                        </p:attrNameLst>
                                      </p:cBhvr>
                                      <p:to>
                                        <p:strVal val="hidden"/>
                                      </p:to>
                                    </p:set>
                                  </p:childTnLst>
                                </p:cTn>
                              </p:par>
                              <p:par>
                                <p:cTn id="269" presetID="2" presetClass="exit" presetSubtype="9" fill="hold" grpId="0" nodeType="withEffect">
                                  <p:stCondLst>
                                    <p:cond delay="0"/>
                                  </p:stCondLst>
                                  <p:childTnLst>
                                    <p:anim calcmode="lin" valueType="num">
                                      <p:cBhvr additive="base">
                                        <p:cTn id="270" dur="2000"/>
                                        <p:tgtEl>
                                          <p:spTgt spid="25"/>
                                        </p:tgtEl>
                                        <p:attrNameLst>
                                          <p:attrName>ppt_x</p:attrName>
                                        </p:attrNameLst>
                                      </p:cBhvr>
                                      <p:tavLst>
                                        <p:tav tm="0">
                                          <p:val>
                                            <p:strVal val="ppt_x"/>
                                          </p:val>
                                        </p:tav>
                                        <p:tav tm="100000">
                                          <p:val>
                                            <p:strVal val="0-ppt_w/2"/>
                                          </p:val>
                                        </p:tav>
                                      </p:tavLst>
                                    </p:anim>
                                    <p:anim calcmode="lin" valueType="num">
                                      <p:cBhvr additive="base">
                                        <p:cTn id="271" dur="2000"/>
                                        <p:tgtEl>
                                          <p:spTgt spid="25"/>
                                        </p:tgtEl>
                                        <p:attrNameLst>
                                          <p:attrName>ppt_y</p:attrName>
                                        </p:attrNameLst>
                                      </p:cBhvr>
                                      <p:tavLst>
                                        <p:tav tm="0">
                                          <p:val>
                                            <p:strVal val="ppt_y"/>
                                          </p:val>
                                        </p:tav>
                                        <p:tav tm="100000">
                                          <p:val>
                                            <p:strVal val="0-ppt_h/2"/>
                                          </p:val>
                                        </p:tav>
                                      </p:tavLst>
                                    </p:anim>
                                    <p:set>
                                      <p:cBhvr>
                                        <p:cTn id="272" dur="1" fill="hold">
                                          <p:stCondLst>
                                            <p:cond delay="1999"/>
                                          </p:stCondLst>
                                        </p:cTn>
                                        <p:tgtEl>
                                          <p:spTgt spid="25"/>
                                        </p:tgtEl>
                                        <p:attrNameLst>
                                          <p:attrName>style.visibility</p:attrName>
                                        </p:attrNameLst>
                                      </p:cBhvr>
                                      <p:to>
                                        <p:strVal val="hidden"/>
                                      </p:to>
                                    </p:set>
                                  </p:childTnLst>
                                </p:cTn>
                              </p:par>
                              <p:par>
                                <p:cTn id="273" presetID="2" presetClass="exit" presetSubtype="9" fill="hold" grpId="0" nodeType="withEffect">
                                  <p:stCondLst>
                                    <p:cond delay="0"/>
                                  </p:stCondLst>
                                  <p:childTnLst>
                                    <p:anim calcmode="lin" valueType="num">
                                      <p:cBhvr additive="base">
                                        <p:cTn id="274" dur="2000"/>
                                        <p:tgtEl>
                                          <p:spTgt spid="29"/>
                                        </p:tgtEl>
                                        <p:attrNameLst>
                                          <p:attrName>ppt_x</p:attrName>
                                        </p:attrNameLst>
                                      </p:cBhvr>
                                      <p:tavLst>
                                        <p:tav tm="0">
                                          <p:val>
                                            <p:strVal val="ppt_x"/>
                                          </p:val>
                                        </p:tav>
                                        <p:tav tm="100000">
                                          <p:val>
                                            <p:strVal val="0-ppt_w/2"/>
                                          </p:val>
                                        </p:tav>
                                      </p:tavLst>
                                    </p:anim>
                                    <p:anim calcmode="lin" valueType="num">
                                      <p:cBhvr additive="base">
                                        <p:cTn id="275" dur="2000"/>
                                        <p:tgtEl>
                                          <p:spTgt spid="29"/>
                                        </p:tgtEl>
                                        <p:attrNameLst>
                                          <p:attrName>ppt_y</p:attrName>
                                        </p:attrNameLst>
                                      </p:cBhvr>
                                      <p:tavLst>
                                        <p:tav tm="0">
                                          <p:val>
                                            <p:strVal val="ppt_y"/>
                                          </p:val>
                                        </p:tav>
                                        <p:tav tm="100000">
                                          <p:val>
                                            <p:strVal val="0-ppt_h/2"/>
                                          </p:val>
                                        </p:tav>
                                      </p:tavLst>
                                    </p:anim>
                                    <p:set>
                                      <p:cBhvr>
                                        <p:cTn id="276" dur="1" fill="hold">
                                          <p:stCondLst>
                                            <p:cond delay="1999"/>
                                          </p:stCondLst>
                                        </p:cTn>
                                        <p:tgtEl>
                                          <p:spTgt spid="29"/>
                                        </p:tgtEl>
                                        <p:attrNameLst>
                                          <p:attrName>style.visibility</p:attrName>
                                        </p:attrNameLst>
                                      </p:cBhvr>
                                      <p:to>
                                        <p:strVal val="hidden"/>
                                      </p:to>
                                    </p:set>
                                  </p:childTnLst>
                                </p:cTn>
                              </p:par>
                              <p:par>
                                <p:cTn id="277" presetID="2" presetClass="exit" presetSubtype="9" fill="hold" grpId="0" nodeType="withEffect">
                                  <p:stCondLst>
                                    <p:cond delay="0"/>
                                  </p:stCondLst>
                                  <p:childTnLst>
                                    <p:anim calcmode="lin" valueType="num">
                                      <p:cBhvr additive="base">
                                        <p:cTn id="278" dur="2000"/>
                                        <p:tgtEl>
                                          <p:spTgt spid="32"/>
                                        </p:tgtEl>
                                        <p:attrNameLst>
                                          <p:attrName>ppt_x</p:attrName>
                                        </p:attrNameLst>
                                      </p:cBhvr>
                                      <p:tavLst>
                                        <p:tav tm="0">
                                          <p:val>
                                            <p:strVal val="ppt_x"/>
                                          </p:val>
                                        </p:tav>
                                        <p:tav tm="100000">
                                          <p:val>
                                            <p:strVal val="0-ppt_w/2"/>
                                          </p:val>
                                        </p:tav>
                                      </p:tavLst>
                                    </p:anim>
                                    <p:anim calcmode="lin" valueType="num">
                                      <p:cBhvr additive="base">
                                        <p:cTn id="279" dur="2000"/>
                                        <p:tgtEl>
                                          <p:spTgt spid="32"/>
                                        </p:tgtEl>
                                        <p:attrNameLst>
                                          <p:attrName>ppt_y</p:attrName>
                                        </p:attrNameLst>
                                      </p:cBhvr>
                                      <p:tavLst>
                                        <p:tav tm="0">
                                          <p:val>
                                            <p:strVal val="ppt_y"/>
                                          </p:val>
                                        </p:tav>
                                        <p:tav tm="100000">
                                          <p:val>
                                            <p:strVal val="0-ppt_h/2"/>
                                          </p:val>
                                        </p:tav>
                                      </p:tavLst>
                                    </p:anim>
                                    <p:set>
                                      <p:cBhvr>
                                        <p:cTn id="280" dur="1" fill="hold">
                                          <p:stCondLst>
                                            <p:cond delay="1999"/>
                                          </p:stCondLst>
                                        </p:cTn>
                                        <p:tgtEl>
                                          <p:spTgt spid="32"/>
                                        </p:tgtEl>
                                        <p:attrNameLst>
                                          <p:attrName>style.visibility</p:attrName>
                                        </p:attrNameLst>
                                      </p:cBhvr>
                                      <p:to>
                                        <p:strVal val="hidden"/>
                                      </p:to>
                                    </p:set>
                                  </p:childTnLst>
                                </p:cTn>
                              </p:par>
                              <p:par>
                                <p:cTn id="281" presetID="2" presetClass="exit" presetSubtype="9" fill="hold" grpId="0" nodeType="withEffect">
                                  <p:stCondLst>
                                    <p:cond delay="0"/>
                                  </p:stCondLst>
                                  <p:childTnLst>
                                    <p:anim calcmode="lin" valueType="num">
                                      <p:cBhvr additive="base">
                                        <p:cTn id="282" dur="2000"/>
                                        <p:tgtEl>
                                          <p:spTgt spid="36"/>
                                        </p:tgtEl>
                                        <p:attrNameLst>
                                          <p:attrName>ppt_x</p:attrName>
                                        </p:attrNameLst>
                                      </p:cBhvr>
                                      <p:tavLst>
                                        <p:tav tm="0">
                                          <p:val>
                                            <p:strVal val="ppt_x"/>
                                          </p:val>
                                        </p:tav>
                                        <p:tav tm="100000">
                                          <p:val>
                                            <p:strVal val="0-ppt_w/2"/>
                                          </p:val>
                                        </p:tav>
                                      </p:tavLst>
                                    </p:anim>
                                    <p:anim calcmode="lin" valueType="num">
                                      <p:cBhvr additive="base">
                                        <p:cTn id="283" dur="2000"/>
                                        <p:tgtEl>
                                          <p:spTgt spid="36"/>
                                        </p:tgtEl>
                                        <p:attrNameLst>
                                          <p:attrName>ppt_y</p:attrName>
                                        </p:attrNameLst>
                                      </p:cBhvr>
                                      <p:tavLst>
                                        <p:tav tm="0">
                                          <p:val>
                                            <p:strVal val="ppt_y"/>
                                          </p:val>
                                        </p:tav>
                                        <p:tav tm="100000">
                                          <p:val>
                                            <p:strVal val="0-ppt_h/2"/>
                                          </p:val>
                                        </p:tav>
                                      </p:tavLst>
                                    </p:anim>
                                    <p:set>
                                      <p:cBhvr>
                                        <p:cTn id="284" dur="1" fill="hold">
                                          <p:stCondLst>
                                            <p:cond delay="1999"/>
                                          </p:stCondLst>
                                        </p:cTn>
                                        <p:tgtEl>
                                          <p:spTgt spid="36"/>
                                        </p:tgtEl>
                                        <p:attrNameLst>
                                          <p:attrName>style.visibility</p:attrName>
                                        </p:attrNameLst>
                                      </p:cBhvr>
                                      <p:to>
                                        <p:strVal val="hidden"/>
                                      </p:to>
                                    </p:set>
                                  </p:childTnLst>
                                </p:cTn>
                              </p:par>
                              <p:par>
                                <p:cTn id="285" presetID="2" presetClass="exit" presetSubtype="9" fill="hold" grpId="0" nodeType="withEffect">
                                  <p:stCondLst>
                                    <p:cond delay="0"/>
                                  </p:stCondLst>
                                  <p:childTnLst>
                                    <p:anim calcmode="lin" valueType="num">
                                      <p:cBhvr additive="base">
                                        <p:cTn id="286" dur="2000"/>
                                        <p:tgtEl>
                                          <p:spTgt spid="43"/>
                                        </p:tgtEl>
                                        <p:attrNameLst>
                                          <p:attrName>ppt_x</p:attrName>
                                        </p:attrNameLst>
                                      </p:cBhvr>
                                      <p:tavLst>
                                        <p:tav tm="0">
                                          <p:val>
                                            <p:strVal val="ppt_x"/>
                                          </p:val>
                                        </p:tav>
                                        <p:tav tm="100000">
                                          <p:val>
                                            <p:strVal val="0-ppt_w/2"/>
                                          </p:val>
                                        </p:tav>
                                      </p:tavLst>
                                    </p:anim>
                                    <p:anim calcmode="lin" valueType="num">
                                      <p:cBhvr additive="base">
                                        <p:cTn id="287" dur="2000"/>
                                        <p:tgtEl>
                                          <p:spTgt spid="43"/>
                                        </p:tgtEl>
                                        <p:attrNameLst>
                                          <p:attrName>ppt_y</p:attrName>
                                        </p:attrNameLst>
                                      </p:cBhvr>
                                      <p:tavLst>
                                        <p:tav tm="0">
                                          <p:val>
                                            <p:strVal val="ppt_y"/>
                                          </p:val>
                                        </p:tav>
                                        <p:tav tm="100000">
                                          <p:val>
                                            <p:strVal val="0-ppt_h/2"/>
                                          </p:val>
                                        </p:tav>
                                      </p:tavLst>
                                    </p:anim>
                                    <p:set>
                                      <p:cBhvr>
                                        <p:cTn id="288" dur="1" fill="hold">
                                          <p:stCondLst>
                                            <p:cond delay="1999"/>
                                          </p:stCondLst>
                                        </p:cTn>
                                        <p:tgtEl>
                                          <p:spTgt spid="43"/>
                                        </p:tgtEl>
                                        <p:attrNameLst>
                                          <p:attrName>style.visibility</p:attrName>
                                        </p:attrNameLst>
                                      </p:cBhvr>
                                      <p:to>
                                        <p:strVal val="hidden"/>
                                      </p:to>
                                    </p:set>
                                  </p:childTnLst>
                                </p:cTn>
                              </p:par>
                              <p:par>
                                <p:cTn id="289" presetID="2" presetClass="exit" presetSubtype="3" fill="hold" grpId="0" nodeType="withEffect">
                                  <p:stCondLst>
                                    <p:cond delay="0"/>
                                  </p:stCondLst>
                                  <p:childTnLst>
                                    <p:anim calcmode="lin" valueType="num">
                                      <p:cBhvr additive="base">
                                        <p:cTn id="290" dur="2000"/>
                                        <p:tgtEl>
                                          <p:spTgt spid="6"/>
                                        </p:tgtEl>
                                        <p:attrNameLst>
                                          <p:attrName>ppt_x</p:attrName>
                                        </p:attrNameLst>
                                      </p:cBhvr>
                                      <p:tavLst>
                                        <p:tav tm="0">
                                          <p:val>
                                            <p:strVal val="ppt_x"/>
                                          </p:val>
                                        </p:tav>
                                        <p:tav tm="100000">
                                          <p:val>
                                            <p:strVal val="1+ppt_w/2"/>
                                          </p:val>
                                        </p:tav>
                                      </p:tavLst>
                                    </p:anim>
                                    <p:anim calcmode="lin" valueType="num">
                                      <p:cBhvr additive="base">
                                        <p:cTn id="291" dur="2000"/>
                                        <p:tgtEl>
                                          <p:spTgt spid="6"/>
                                        </p:tgtEl>
                                        <p:attrNameLst>
                                          <p:attrName>ppt_y</p:attrName>
                                        </p:attrNameLst>
                                      </p:cBhvr>
                                      <p:tavLst>
                                        <p:tav tm="0">
                                          <p:val>
                                            <p:strVal val="ppt_y"/>
                                          </p:val>
                                        </p:tav>
                                        <p:tav tm="100000">
                                          <p:val>
                                            <p:strVal val="0-ppt_h/2"/>
                                          </p:val>
                                        </p:tav>
                                      </p:tavLst>
                                    </p:anim>
                                    <p:set>
                                      <p:cBhvr>
                                        <p:cTn id="292" dur="1" fill="hold">
                                          <p:stCondLst>
                                            <p:cond delay="1999"/>
                                          </p:stCondLst>
                                        </p:cTn>
                                        <p:tgtEl>
                                          <p:spTgt spid="6"/>
                                        </p:tgtEl>
                                        <p:attrNameLst>
                                          <p:attrName>style.visibility</p:attrName>
                                        </p:attrNameLst>
                                      </p:cBhvr>
                                      <p:to>
                                        <p:strVal val="hidden"/>
                                      </p:to>
                                    </p:set>
                                  </p:childTnLst>
                                </p:cTn>
                              </p:par>
                              <p:par>
                                <p:cTn id="293" presetID="2" presetClass="exit" presetSubtype="3" fill="hold" grpId="0" nodeType="withEffect">
                                  <p:stCondLst>
                                    <p:cond delay="0"/>
                                  </p:stCondLst>
                                  <p:childTnLst>
                                    <p:anim calcmode="lin" valueType="num">
                                      <p:cBhvr additive="base">
                                        <p:cTn id="294" dur="2000"/>
                                        <p:tgtEl>
                                          <p:spTgt spid="10"/>
                                        </p:tgtEl>
                                        <p:attrNameLst>
                                          <p:attrName>ppt_x</p:attrName>
                                        </p:attrNameLst>
                                      </p:cBhvr>
                                      <p:tavLst>
                                        <p:tav tm="0">
                                          <p:val>
                                            <p:strVal val="ppt_x"/>
                                          </p:val>
                                        </p:tav>
                                        <p:tav tm="100000">
                                          <p:val>
                                            <p:strVal val="1+ppt_w/2"/>
                                          </p:val>
                                        </p:tav>
                                      </p:tavLst>
                                    </p:anim>
                                    <p:anim calcmode="lin" valueType="num">
                                      <p:cBhvr additive="base">
                                        <p:cTn id="295" dur="2000"/>
                                        <p:tgtEl>
                                          <p:spTgt spid="10"/>
                                        </p:tgtEl>
                                        <p:attrNameLst>
                                          <p:attrName>ppt_y</p:attrName>
                                        </p:attrNameLst>
                                      </p:cBhvr>
                                      <p:tavLst>
                                        <p:tav tm="0">
                                          <p:val>
                                            <p:strVal val="ppt_y"/>
                                          </p:val>
                                        </p:tav>
                                        <p:tav tm="100000">
                                          <p:val>
                                            <p:strVal val="0-ppt_h/2"/>
                                          </p:val>
                                        </p:tav>
                                      </p:tavLst>
                                    </p:anim>
                                    <p:set>
                                      <p:cBhvr>
                                        <p:cTn id="296" dur="1" fill="hold">
                                          <p:stCondLst>
                                            <p:cond delay="1999"/>
                                          </p:stCondLst>
                                        </p:cTn>
                                        <p:tgtEl>
                                          <p:spTgt spid="10"/>
                                        </p:tgtEl>
                                        <p:attrNameLst>
                                          <p:attrName>style.visibility</p:attrName>
                                        </p:attrNameLst>
                                      </p:cBhvr>
                                      <p:to>
                                        <p:strVal val="hidden"/>
                                      </p:to>
                                    </p:set>
                                  </p:childTnLst>
                                </p:cTn>
                              </p:par>
                              <p:par>
                                <p:cTn id="297" presetID="2" presetClass="exit" presetSubtype="3" fill="hold" grpId="0" nodeType="withEffect">
                                  <p:stCondLst>
                                    <p:cond delay="0"/>
                                  </p:stCondLst>
                                  <p:childTnLst>
                                    <p:anim calcmode="lin" valueType="num">
                                      <p:cBhvr additive="base">
                                        <p:cTn id="298" dur="2000"/>
                                        <p:tgtEl>
                                          <p:spTgt spid="12"/>
                                        </p:tgtEl>
                                        <p:attrNameLst>
                                          <p:attrName>ppt_x</p:attrName>
                                        </p:attrNameLst>
                                      </p:cBhvr>
                                      <p:tavLst>
                                        <p:tav tm="0">
                                          <p:val>
                                            <p:strVal val="ppt_x"/>
                                          </p:val>
                                        </p:tav>
                                        <p:tav tm="100000">
                                          <p:val>
                                            <p:strVal val="1+ppt_w/2"/>
                                          </p:val>
                                        </p:tav>
                                      </p:tavLst>
                                    </p:anim>
                                    <p:anim calcmode="lin" valueType="num">
                                      <p:cBhvr additive="base">
                                        <p:cTn id="299" dur="2000"/>
                                        <p:tgtEl>
                                          <p:spTgt spid="12"/>
                                        </p:tgtEl>
                                        <p:attrNameLst>
                                          <p:attrName>ppt_y</p:attrName>
                                        </p:attrNameLst>
                                      </p:cBhvr>
                                      <p:tavLst>
                                        <p:tav tm="0">
                                          <p:val>
                                            <p:strVal val="ppt_y"/>
                                          </p:val>
                                        </p:tav>
                                        <p:tav tm="100000">
                                          <p:val>
                                            <p:strVal val="0-ppt_h/2"/>
                                          </p:val>
                                        </p:tav>
                                      </p:tavLst>
                                    </p:anim>
                                    <p:set>
                                      <p:cBhvr>
                                        <p:cTn id="300" dur="1" fill="hold">
                                          <p:stCondLst>
                                            <p:cond delay="1999"/>
                                          </p:stCondLst>
                                        </p:cTn>
                                        <p:tgtEl>
                                          <p:spTgt spid="12"/>
                                        </p:tgtEl>
                                        <p:attrNameLst>
                                          <p:attrName>style.visibility</p:attrName>
                                        </p:attrNameLst>
                                      </p:cBhvr>
                                      <p:to>
                                        <p:strVal val="hidden"/>
                                      </p:to>
                                    </p:set>
                                  </p:childTnLst>
                                </p:cTn>
                              </p:par>
                              <p:par>
                                <p:cTn id="301" presetID="2" presetClass="exit" presetSubtype="3" fill="hold" grpId="0" nodeType="withEffect">
                                  <p:stCondLst>
                                    <p:cond delay="0"/>
                                  </p:stCondLst>
                                  <p:childTnLst>
                                    <p:anim calcmode="lin" valueType="num">
                                      <p:cBhvr additive="base">
                                        <p:cTn id="302" dur="2000"/>
                                        <p:tgtEl>
                                          <p:spTgt spid="18"/>
                                        </p:tgtEl>
                                        <p:attrNameLst>
                                          <p:attrName>ppt_x</p:attrName>
                                        </p:attrNameLst>
                                      </p:cBhvr>
                                      <p:tavLst>
                                        <p:tav tm="0">
                                          <p:val>
                                            <p:strVal val="ppt_x"/>
                                          </p:val>
                                        </p:tav>
                                        <p:tav tm="100000">
                                          <p:val>
                                            <p:strVal val="1+ppt_w/2"/>
                                          </p:val>
                                        </p:tav>
                                      </p:tavLst>
                                    </p:anim>
                                    <p:anim calcmode="lin" valueType="num">
                                      <p:cBhvr additive="base">
                                        <p:cTn id="303" dur="2000"/>
                                        <p:tgtEl>
                                          <p:spTgt spid="18"/>
                                        </p:tgtEl>
                                        <p:attrNameLst>
                                          <p:attrName>ppt_y</p:attrName>
                                        </p:attrNameLst>
                                      </p:cBhvr>
                                      <p:tavLst>
                                        <p:tav tm="0">
                                          <p:val>
                                            <p:strVal val="ppt_y"/>
                                          </p:val>
                                        </p:tav>
                                        <p:tav tm="100000">
                                          <p:val>
                                            <p:strVal val="0-ppt_h/2"/>
                                          </p:val>
                                        </p:tav>
                                      </p:tavLst>
                                    </p:anim>
                                    <p:set>
                                      <p:cBhvr>
                                        <p:cTn id="304" dur="1" fill="hold">
                                          <p:stCondLst>
                                            <p:cond delay="1999"/>
                                          </p:stCondLst>
                                        </p:cTn>
                                        <p:tgtEl>
                                          <p:spTgt spid="18"/>
                                        </p:tgtEl>
                                        <p:attrNameLst>
                                          <p:attrName>style.visibility</p:attrName>
                                        </p:attrNameLst>
                                      </p:cBhvr>
                                      <p:to>
                                        <p:strVal val="hidden"/>
                                      </p:to>
                                    </p:set>
                                  </p:childTnLst>
                                </p:cTn>
                              </p:par>
                              <p:par>
                                <p:cTn id="305" presetID="2" presetClass="exit" presetSubtype="3" fill="hold" grpId="0" nodeType="withEffect">
                                  <p:stCondLst>
                                    <p:cond delay="0"/>
                                  </p:stCondLst>
                                  <p:childTnLst>
                                    <p:anim calcmode="lin" valueType="num">
                                      <p:cBhvr additive="base">
                                        <p:cTn id="306" dur="2000"/>
                                        <p:tgtEl>
                                          <p:spTgt spid="23"/>
                                        </p:tgtEl>
                                        <p:attrNameLst>
                                          <p:attrName>ppt_x</p:attrName>
                                        </p:attrNameLst>
                                      </p:cBhvr>
                                      <p:tavLst>
                                        <p:tav tm="0">
                                          <p:val>
                                            <p:strVal val="ppt_x"/>
                                          </p:val>
                                        </p:tav>
                                        <p:tav tm="100000">
                                          <p:val>
                                            <p:strVal val="1+ppt_w/2"/>
                                          </p:val>
                                        </p:tav>
                                      </p:tavLst>
                                    </p:anim>
                                    <p:anim calcmode="lin" valueType="num">
                                      <p:cBhvr additive="base">
                                        <p:cTn id="307" dur="2000"/>
                                        <p:tgtEl>
                                          <p:spTgt spid="23"/>
                                        </p:tgtEl>
                                        <p:attrNameLst>
                                          <p:attrName>ppt_y</p:attrName>
                                        </p:attrNameLst>
                                      </p:cBhvr>
                                      <p:tavLst>
                                        <p:tav tm="0">
                                          <p:val>
                                            <p:strVal val="ppt_y"/>
                                          </p:val>
                                        </p:tav>
                                        <p:tav tm="100000">
                                          <p:val>
                                            <p:strVal val="0-ppt_h/2"/>
                                          </p:val>
                                        </p:tav>
                                      </p:tavLst>
                                    </p:anim>
                                    <p:set>
                                      <p:cBhvr>
                                        <p:cTn id="308" dur="1" fill="hold">
                                          <p:stCondLst>
                                            <p:cond delay="1999"/>
                                          </p:stCondLst>
                                        </p:cTn>
                                        <p:tgtEl>
                                          <p:spTgt spid="23"/>
                                        </p:tgtEl>
                                        <p:attrNameLst>
                                          <p:attrName>style.visibility</p:attrName>
                                        </p:attrNameLst>
                                      </p:cBhvr>
                                      <p:to>
                                        <p:strVal val="hidden"/>
                                      </p:to>
                                    </p:set>
                                  </p:childTnLst>
                                </p:cTn>
                              </p:par>
                              <p:par>
                                <p:cTn id="309" presetID="2" presetClass="exit" presetSubtype="3" fill="hold" grpId="0" nodeType="withEffect">
                                  <p:stCondLst>
                                    <p:cond delay="0"/>
                                  </p:stCondLst>
                                  <p:childTnLst>
                                    <p:anim calcmode="lin" valueType="num">
                                      <p:cBhvr additive="base">
                                        <p:cTn id="310" dur="2000"/>
                                        <p:tgtEl>
                                          <p:spTgt spid="26"/>
                                        </p:tgtEl>
                                        <p:attrNameLst>
                                          <p:attrName>ppt_x</p:attrName>
                                        </p:attrNameLst>
                                      </p:cBhvr>
                                      <p:tavLst>
                                        <p:tav tm="0">
                                          <p:val>
                                            <p:strVal val="ppt_x"/>
                                          </p:val>
                                        </p:tav>
                                        <p:tav tm="100000">
                                          <p:val>
                                            <p:strVal val="1+ppt_w/2"/>
                                          </p:val>
                                        </p:tav>
                                      </p:tavLst>
                                    </p:anim>
                                    <p:anim calcmode="lin" valueType="num">
                                      <p:cBhvr additive="base">
                                        <p:cTn id="311" dur="2000"/>
                                        <p:tgtEl>
                                          <p:spTgt spid="26"/>
                                        </p:tgtEl>
                                        <p:attrNameLst>
                                          <p:attrName>ppt_y</p:attrName>
                                        </p:attrNameLst>
                                      </p:cBhvr>
                                      <p:tavLst>
                                        <p:tav tm="0">
                                          <p:val>
                                            <p:strVal val="ppt_y"/>
                                          </p:val>
                                        </p:tav>
                                        <p:tav tm="100000">
                                          <p:val>
                                            <p:strVal val="0-ppt_h/2"/>
                                          </p:val>
                                        </p:tav>
                                      </p:tavLst>
                                    </p:anim>
                                    <p:set>
                                      <p:cBhvr>
                                        <p:cTn id="312" dur="1" fill="hold">
                                          <p:stCondLst>
                                            <p:cond delay="1999"/>
                                          </p:stCondLst>
                                        </p:cTn>
                                        <p:tgtEl>
                                          <p:spTgt spid="26"/>
                                        </p:tgtEl>
                                        <p:attrNameLst>
                                          <p:attrName>style.visibility</p:attrName>
                                        </p:attrNameLst>
                                      </p:cBhvr>
                                      <p:to>
                                        <p:strVal val="hidden"/>
                                      </p:to>
                                    </p:set>
                                  </p:childTnLst>
                                </p:cTn>
                              </p:par>
                              <p:par>
                                <p:cTn id="313" presetID="2" presetClass="exit" presetSubtype="3" fill="hold" grpId="0" nodeType="withEffect">
                                  <p:stCondLst>
                                    <p:cond delay="0"/>
                                  </p:stCondLst>
                                  <p:childTnLst>
                                    <p:anim calcmode="lin" valueType="num">
                                      <p:cBhvr additive="base">
                                        <p:cTn id="314" dur="2000"/>
                                        <p:tgtEl>
                                          <p:spTgt spid="30"/>
                                        </p:tgtEl>
                                        <p:attrNameLst>
                                          <p:attrName>ppt_x</p:attrName>
                                        </p:attrNameLst>
                                      </p:cBhvr>
                                      <p:tavLst>
                                        <p:tav tm="0">
                                          <p:val>
                                            <p:strVal val="ppt_x"/>
                                          </p:val>
                                        </p:tav>
                                        <p:tav tm="100000">
                                          <p:val>
                                            <p:strVal val="1+ppt_w/2"/>
                                          </p:val>
                                        </p:tav>
                                      </p:tavLst>
                                    </p:anim>
                                    <p:anim calcmode="lin" valueType="num">
                                      <p:cBhvr additive="base">
                                        <p:cTn id="315" dur="2000"/>
                                        <p:tgtEl>
                                          <p:spTgt spid="30"/>
                                        </p:tgtEl>
                                        <p:attrNameLst>
                                          <p:attrName>ppt_y</p:attrName>
                                        </p:attrNameLst>
                                      </p:cBhvr>
                                      <p:tavLst>
                                        <p:tav tm="0">
                                          <p:val>
                                            <p:strVal val="ppt_y"/>
                                          </p:val>
                                        </p:tav>
                                        <p:tav tm="100000">
                                          <p:val>
                                            <p:strVal val="0-ppt_h/2"/>
                                          </p:val>
                                        </p:tav>
                                      </p:tavLst>
                                    </p:anim>
                                    <p:set>
                                      <p:cBhvr>
                                        <p:cTn id="316" dur="1" fill="hold">
                                          <p:stCondLst>
                                            <p:cond delay="1999"/>
                                          </p:stCondLst>
                                        </p:cTn>
                                        <p:tgtEl>
                                          <p:spTgt spid="30"/>
                                        </p:tgtEl>
                                        <p:attrNameLst>
                                          <p:attrName>style.visibility</p:attrName>
                                        </p:attrNameLst>
                                      </p:cBhvr>
                                      <p:to>
                                        <p:strVal val="hidden"/>
                                      </p:to>
                                    </p:set>
                                  </p:childTnLst>
                                </p:cTn>
                              </p:par>
                              <p:par>
                                <p:cTn id="317" presetID="2" presetClass="exit" presetSubtype="3" fill="hold" grpId="0" nodeType="withEffect">
                                  <p:stCondLst>
                                    <p:cond delay="0"/>
                                  </p:stCondLst>
                                  <p:childTnLst>
                                    <p:anim calcmode="lin" valueType="num">
                                      <p:cBhvr additive="base">
                                        <p:cTn id="318" dur="2000"/>
                                        <p:tgtEl>
                                          <p:spTgt spid="35"/>
                                        </p:tgtEl>
                                        <p:attrNameLst>
                                          <p:attrName>ppt_x</p:attrName>
                                        </p:attrNameLst>
                                      </p:cBhvr>
                                      <p:tavLst>
                                        <p:tav tm="0">
                                          <p:val>
                                            <p:strVal val="ppt_x"/>
                                          </p:val>
                                        </p:tav>
                                        <p:tav tm="100000">
                                          <p:val>
                                            <p:strVal val="1+ppt_w/2"/>
                                          </p:val>
                                        </p:tav>
                                      </p:tavLst>
                                    </p:anim>
                                    <p:anim calcmode="lin" valueType="num">
                                      <p:cBhvr additive="base">
                                        <p:cTn id="319" dur="2000"/>
                                        <p:tgtEl>
                                          <p:spTgt spid="35"/>
                                        </p:tgtEl>
                                        <p:attrNameLst>
                                          <p:attrName>ppt_y</p:attrName>
                                        </p:attrNameLst>
                                      </p:cBhvr>
                                      <p:tavLst>
                                        <p:tav tm="0">
                                          <p:val>
                                            <p:strVal val="ppt_y"/>
                                          </p:val>
                                        </p:tav>
                                        <p:tav tm="100000">
                                          <p:val>
                                            <p:strVal val="0-ppt_h/2"/>
                                          </p:val>
                                        </p:tav>
                                      </p:tavLst>
                                    </p:anim>
                                    <p:set>
                                      <p:cBhvr>
                                        <p:cTn id="320" dur="1" fill="hold">
                                          <p:stCondLst>
                                            <p:cond delay="1999"/>
                                          </p:stCondLst>
                                        </p:cTn>
                                        <p:tgtEl>
                                          <p:spTgt spid="35"/>
                                        </p:tgtEl>
                                        <p:attrNameLst>
                                          <p:attrName>style.visibility</p:attrName>
                                        </p:attrNameLst>
                                      </p:cBhvr>
                                      <p:to>
                                        <p:strVal val="hidden"/>
                                      </p:to>
                                    </p:set>
                                  </p:childTnLst>
                                </p:cTn>
                              </p:par>
                              <p:par>
                                <p:cTn id="321" presetID="2" presetClass="exit" presetSubtype="3" fill="hold" grpId="0" nodeType="withEffect">
                                  <p:stCondLst>
                                    <p:cond delay="0"/>
                                  </p:stCondLst>
                                  <p:childTnLst>
                                    <p:anim calcmode="lin" valueType="num">
                                      <p:cBhvr additive="base">
                                        <p:cTn id="322" dur="2000"/>
                                        <p:tgtEl>
                                          <p:spTgt spid="38"/>
                                        </p:tgtEl>
                                        <p:attrNameLst>
                                          <p:attrName>ppt_x</p:attrName>
                                        </p:attrNameLst>
                                      </p:cBhvr>
                                      <p:tavLst>
                                        <p:tav tm="0">
                                          <p:val>
                                            <p:strVal val="ppt_x"/>
                                          </p:val>
                                        </p:tav>
                                        <p:tav tm="100000">
                                          <p:val>
                                            <p:strVal val="1+ppt_w/2"/>
                                          </p:val>
                                        </p:tav>
                                      </p:tavLst>
                                    </p:anim>
                                    <p:anim calcmode="lin" valueType="num">
                                      <p:cBhvr additive="base">
                                        <p:cTn id="323" dur="2000"/>
                                        <p:tgtEl>
                                          <p:spTgt spid="38"/>
                                        </p:tgtEl>
                                        <p:attrNameLst>
                                          <p:attrName>ppt_y</p:attrName>
                                        </p:attrNameLst>
                                      </p:cBhvr>
                                      <p:tavLst>
                                        <p:tav tm="0">
                                          <p:val>
                                            <p:strVal val="ppt_y"/>
                                          </p:val>
                                        </p:tav>
                                        <p:tav tm="100000">
                                          <p:val>
                                            <p:strVal val="0-ppt_h/2"/>
                                          </p:val>
                                        </p:tav>
                                      </p:tavLst>
                                    </p:anim>
                                    <p:set>
                                      <p:cBhvr>
                                        <p:cTn id="324" dur="1" fill="hold">
                                          <p:stCondLst>
                                            <p:cond delay="1999"/>
                                          </p:stCondLst>
                                        </p:cTn>
                                        <p:tgtEl>
                                          <p:spTgt spid="38"/>
                                        </p:tgtEl>
                                        <p:attrNameLst>
                                          <p:attrName>style.visibility</p:attrName>
                                        </p:attrNameLst>
                                      </p:cBhvr>
                                      <p:to>
                                        <p:strVal val="hidden"/>
                                      </p:to>
                                    </p:set>
                                  </p:childTnLst>
                                </p:cTn>
                              </p:par>
                              <p:par>
                                <p:cTn id="325" presetID="2" presetClass="exit" presetSubtype="3" fill="hold" grpId="0" nodeType="withEffect">
                                  <p:stCondLst>
                                    <p:cond delay="0"/>
                                  </p:stCondLst>
                                  <p:childTnLst>
                                    <p:anim calcmode="lin" valueType="num">
                                      <p:cBhvr additive="base">
                                        <p:cTn id="326" dur="2000"/>
                                        <p:tgtEl>
                                          <p:spTgt spid="40"/>
                                        </p:tgtEl>
                                        <p:attrNameLst>
                                          <p:attrName>ppt_x</p:attrName>
                                        </p:attrNameLst>
                                      </p:cBhvr>
                                      <p:tavLst>
                                        <p:tav tm="0">
                                          <p:val>
                                            <p:strVal val="ppt_x"/>
                                          </p:val>
                                        </p:tav>
                                        <p:tav tm="100000">
                                          <p:val>
                                            <p:strVal val="1+ppt_w/2"/>
                                          </p:val>
                                        </p:tav>
                                      </p:tavLst>
                                    </p:anim>
                                    <p:anim calcmode="lin" valueType="num">
                                      <p:cBhvr additive="base">
                                        <p:cTn id="327" dur="2000"/>
                                        <p:tgtEl>
                                          <p:spTgt spid="40"/>
                                        </p:tgtEl>
                                        <p:attrNameLst>
                                          <p:attrName>ppt_y</p:attrName>
                                        </p:attrNameLst>
                                      </p:cBhvr>
                                      <p:tavLst>
                                        <p:tav tm="0">
                                          <p:val>
                                            <p:strVal val="ppt_y"/>
                                          </p:val>
                                        </p:tav>
                                        <p:tav tm="100000">
                                          <p:val>
                                            <p:strVal val="0-ppt_h/2"/>
                                          </p:val>
                                        </p:tav>
                                      </p:tavLst>
                                    </p:anim>
                                    <p:set>
                                      <p:cBhvr>
                                        <p:cTn id="328" dur="1" fill="hold">
                                          <p:stCondLst>
                                            <p:cond delay="1999"/>
                                          </p:stCondLst>
                                        </p:cTn>
                                        <p:tgtEl>
                                          <p:spTgt spid="40"/>
                                        </p:tgtEl>
                                        <p:attrNameLst>
                                          <p:attrName>style.visibility</p:attrName>
                                        </p:attrNameLst>
                                      </p:cBhvr>
                                      <p:to>
                                        <p:strVal val="hidden"/>
                                      </p:to>
                                    </p:set>
                                  </p:childTnLst>
                                </p:cTn>
                              </p:par>
                              <p:par>
                                <p:cTn id="329" presetID="5" presetClass="exit" presetSubtype="10" fill="hold" grpId="2" nodeType="withEffect">
                                  <p:stCondLst>
                                    <p:cond delay="0"/>
                                  </p:stCondLst>
                                  <p:childTnLst>
                                    <p:animEffect transition="out" filter="checkerboard(across)">
                                      <p:cBhvr>
                                        <p:cTn id="330" dur="2000"/>
                                        <p:tgtEl>
                                          <p:spTgt spid="4"/>
                                        </p:tgtEl>
                                      </p:cBhvr>
                                    </p:animEffect>
                                    <p:set>
                                      <p:cBhvr>
                                        <p:cTn id="331" dur="1" fill="hold">
                                          <p:stCondLst>
                                            <p:cond delay="1999"/>
                                          </p:stCondLst>
                                        </p:cTn>
                                        <p:tgtEl>
                                          <p:spTgt spid="4"/>
                                        </p:tgtEl>
                                        <p:attrNameLst>
                                          <p:attrName>style.visibility</p:attrName>
                                        </p:attrNameLst>
                                      </p:cBhvr>
                                      <p:to>
                                        <p:strVal val="hidden"/>
                                      </p:to>
                                    </p:set>
                                  </p:childTnLst>
                                </p:cTn>
                              </p:par>
                              <p:par>
                                <p:cTn id="332" presetID="5" presetClass="exit" presetSubtype="10" fill="hold" grpId="1" nodeType="withEffect">
                                  <p:stCondLst>
                                    <p:cond delay="0"/>
                                  </p:stCondLst>
                                  <p:childTnLst>
                                    <p:animEffect transition="out" filter="checkerboard(across)">
                                      <p:cBhvr>
                                        <p:cTn id="333" dur="2000"/>
                                        <p:tgtEl>
                                          <p:spTgt spid="6"/>
                                        </p:tgtEl>
                                      </p:cBhvr>
                                    </p:animEffect>
                                    <p:set>
                                      <p:cBhvr>
                                        <p:cTn id="334" dur="1" fill="hold">
                                          <p:stCondLst>
                                            <p:cond delay="1999"/>
                                          </p:stCondLst>
                                        </p:cTn>
                                        <p:tgtEl>
                                          <p:spTgt spid="6"/>
                                        </p:tgtEl>
                                        <p:attrNameLst>
                                          <p:attrName>style.visibility</p:attrName>
                                        </p:attrNameLst>
                                      </p:cBhvr>
                                      <p:to>
                                        <p:strVal val="hidden"/>
                                      </p:to>
                                    </p:set>
                                  </p:childTnLst>
                                </p:cTn>
                              </p:par>
                              <p:par>
                                <p:cTn id="335" presetID="5" presetClass="exit" presetSubtype="10" fill="hold" grpId="1" nodeType="withEffect">
                                  <p:stCondLst>
                                    <p:cond delay="0"/>
                                  </p:stCondLst>
                                  <p:childTnLst>
                                    <p:animEffect transition="out" filter="checkerboard(across)">
                                      <p:cBhvr>
                                        <p:cTn id="336" dur="2000"/>
                                        <p:tgtEl>
                                          <p:spTgt spid="8"/>
                                        </p:tgtEl>
                                      </p:cBhvr>
                                    </p:animEffect>
                                    <p:set>
                                      <p:cBhvr>
                                        <p:cTn id="337" dur="1" fill="hold">
                                          <p:stCondLst>
                                            <p:cond delay="1999"/>
                                          </p:stCondLst>
                                        </p:cTn>
                                        <p:tgtEl>
                                          <p:spTgt spid="8"/>
                                        </p:tgtEl>
                                        <p:attrNameLst>
                                          <p:attrName>style.visibility</p:attrName>
                                        </p:attrNameLst>
                                      </p:cBhvr>
                                      <p:to>
                                        <p:strVal val="hidden"/>
                                      </p:to>
                                    </p:set>
                                  </p:childTnLst>
                                </p:cTn>
                              </p:par>
                              <p:par>
                                <p:cTn id="338" presetID="5" presetClass="exit" presetSubtype="10" fill="hold" grpId="1" nodeType="withEffect">
                                  <p:stCondLst>
                                    <p:cond delay="0"/>
                                  </p:stCondLst>
                                  <p:childTnLst>
                                    <p:animEffect transition="out" filter="checkerboard(across)">
                                      <p:cBhvr>
                                        <p:cTn id="339" dur="2000"/>
                                        <p:tgtEl>
                                          <p:spTgt spid="10"/>
                                        </p:tgtEl>
                                      </p:cBhvr>
                                    </p:animEffect>
                                    <p:set>
                                      <p:cBhvr>
                                        <p:cTn id="340" dur="1" fill="hold">
                                          <p:stCondLst>
                                            <p:cond delay="1999"/>
                                          </p:stCondLst>
                                        </p:cTn>
                                        <p:tgtEl>
                                          <p:spTgt spid="10"/>
                                        </p:tgtEl>
                                        <p:attrNameLst>
                                          <p:attrName>style.visibility</p:attrName>
                                        </p:attrNameLst>
                                      </p:cBhvr>
                                      <p:to>
                                        <p:strVal val="hidden"/>
                                      </p:to>
                                    </p:set>
                                  </p:childTnLst>
                                </p:cTn>
                              </p:par>
                              <p:par>
                                <p:cTn id="341" presetID="5" presetClass="exit" presetSubtype="10" fill="hold" grpId="1" nodeType="withEffect">
                                  <p:stCondLst>
                                    <p:cond delay="0"/>
                                  </p:stCondLst>
                                  <p:childTnLst>
                                    <p:animEffect transition="out" filter="checkerboard(across)">
                                      <p:cBhvr>
                                        <p:cTn id="342" dur="2000"/>
                                        <p:tgtEl>
                                          <p:spTgt spid="12"/>
                                        </p:tgtEl>
                                      </p:cBhvr>
                                    </p:animEffect>
                                    <p:set>
                                      <p:cBhvr>
                                        <p:cTn id="343" dur="1" fill="hold">
                                          <p:stCondLst>
                                            <p:cond delay="1999"/>
                                          </p:stCondLst>
                                        </p:cTn>
                                        <p:tgtEl>
                                          <p:spTgt spid="12"/>
                                        </p:tgtEl>
                                        <p:attrNameLst>
                                          <p:attrName>style.visibility</p:attrName>
                                        </p:attrNameLst>
                                      </p:cBhvr>
                                      <p:to>
                                        <p:strVal val="hidden"/>
                                      </p:to>
                                    </p:set>
                                  </p:childTnLst>
                                </p:cTn>
                              </p:par>
                              <p:par>
                                <p:cTn id="344" presetID="5" presetClass="exit" presetSubtype="10" fill="hold" grpId="1" nodeType="withEffect">
                                  <p:stCondLst>
                                    <p:cond delay="0"/>
                                  </p:stCondLst>
                                  <p:childTnLst>
                                    <p:animEffect transition="out" filter="checkerboard(across)">
                                      <p:cBhvr>
                                        <p:cTn id="345" dur="2000"/>
                                        <p:tgtEl>
                                          <p:spTgt spid="13"/>
                                        </p:tgtEl>
                                      </p:cBhvr>
                                    </p:animEffect>
                                    <p:set>
                                      <p:cBhvr>
                                        <p:cTn id="346" dur="1" fill="hold">
                                          <p:stCondLst>
                                            <p:cond delay="1999"/>
                                          </p:stCondLst>
                                        </p:cTn>
                                        <p:tgtEl>
                                          <p:spTgt spid="13"/>
                                        </p:tgtEl>
                                        <p:attrNameLst>
                                          <p:attrName>style.visibility</p:attrName>
                                        </p:attrNameLst>
                                      </p:cBhvr>
                                      <p:to>
                                        <p:strVal val="hidden"/>
                                      </p:to>
                                    </p:set>
                                  </p:childTnLst>
                                </p:cTn>
                              </p:par>
                              <p:par>
                                <p:cTn id="347" presetID="5" presetClass="exit" presetSubtype="10" fill="hold" grpId="1" nodeType="withEffect">
                                  <p:stCondLst>
                                    <p:cond delay="0"/>
                                  </p:stCondLst>
                                  <p:childTnLst>
                                    <p:animEffect transition="out" filter="checkerboard(across)">
                                      <p:cBhvr>
                                        <p:cTn id="348" dur="2000"/>
                                        <p:tgtEl>
                                          <p:spTgt spid="16"/>
                                        </p:tgtEl>
                                      </p:cBhvr>
                                    </p:animEffect>
                                    <p:set>
                                      <p:cBhvr>
                                        <p:cTn id="349" dur="1" fill="hold">
                                          <p:stCondLst>
                                            <p:cond delay="1999"/>
                                          </p:stCondLst>
                                        </p:cTn>
                                        <p:tgtEl>
                                          <p:spTgt spid="16"/>
                                        </p:tgtEl>
                                        <p:attrNameLst>
                                          <p:attrName>style.visibility</p:attrName>
                                        </p:attrNameLst>
                                      </p:cBhvr>
                                      <p:to>
                                        <p:strVal val="hidden"/>
                                      </p:to>
                                    </p:set>
                                  </p:childTnLst>
                                </p:cTn>
                              </p:par>
                              <p:par>
                                <p:cTn id="350" presetID="5" presetClass="exit" presetSubtype="10" fill="hold" grpId="1" nodeType="withEffect">
                                  <p:stCondLst>
                                    <p:cond delay="0"/>
                                  </p:stCondLst>
                                  <p:childTnLst>
                                    <p:animEffect transition="out" filter="checkerboard(across)">
                                      <p:cBhvr>
                                        <p:cTn id="351" dur="2000"/>
                                        <p:tgtEl>
                                          <p:spTgt spid="18"/>
                                        </p:tgtEl>
                                      </p:cBhvr>
                                    </p:animEffect>
                                    <p:set>
                                      <p:cBhvr>
                                        <p:cTn id="352" dur="1" fill="hold">
                                          <p:stCondLst>
                                            <p:cond delay="1999"/>
                                          </p:stCondLst>
                                        </p:cTn>
                                        <p:tgtEl>
                                          <p:spTgt spid="18"/>
                                        </p:tgtEl>
                                        <p:attrNameLst>
                                          <p:attrName>style.visibility</p:attrName>
                                        </p:attrNameLst>
                                      </p:cBhvr>
                                      <p:to>
                                        <p:strVal val="hidden"/>
                                      </p:to>
                                    </p:set>
                                  </p:childTnLst>
                                </p:cTn>
                              </p:par>
                              <p:par>
                                <p:cTn id="353" presetID="5" presetClass="exit" presetSubtype="10" fill="hold" grpId="1" nodeType="withEffect">
                                  <p:stCondLst>
                                    <p:cond delay="0"/>
                                  </p:stCondLst>
                                  <p:childTnLst>
                                    <p:animEffect transition="out" filter="checkerboard(across)">
                                      <p:cBhvr>
                                        <p:cTn id="354" dur="2000"/>
                                        <p:tgtEl>
                                          <p:spTgt spid="20"/>
                                        </p:tgtEl>
                                      </p:cBhvr>
                                    </p:animEffect>
                                    <p:set>
                                      <p:cBhvr>
                                        <p:cTn id="355" dur="1" fill="hold">
                                          <p:stCondLst>
                                            <p:cond delay="1999"/>
                                          </p:stCondLst>
                                        </p:cTn>
                                        <p:tgtEl>
                                          <p:spTgt spid="20"/>
                                        </p:tgtEl>
                                        <p:attrNameLst>
                                          <p:attrName>style.visibility</p:attrName>
                                        </p:attrNameLst>
                                      </p:cBhvr>
                                      <p:to>
                                        <p:strVal val="hidden"/>
                                      </p:to>
                                    </p:set>
                                  </p:childTnLst>
                                </p:cTn>
                              </p:par>
                              <p:par>
                                <p:cTn id="356" presetID="5" presetClass="exit" presetSubtype="10" fill="hold" grpId="1" nodeType="withEffect">
                                  <p:stCondLst>
                                    <p:cond delay="0"/>
                                  </p:stCondLst>
                                  <p:childTnLst>
                                    <p:animEffect transition="out" filter="checkerboard(across)">
                                      <p:cBhvr>
                                        <p:cTn id="357" dur="2000"/>
                                        <p:tgtEl>
                                          <p:spTgt spid="23"/>
                                        </p:tgtEl>
                                      </p:cBhvr>
                                    </p:animEffect>
                                    <p:set>
                                      <p:cBhvr>
                                        <p:cTn id="358" dur="1" fill="hold">
                                          <p:stCondLst>
                                            <p:cond delay="1999"/>
                                          </p:stCondLst>
                                        </p:cTn>
                                        <p:tgtEl>
                                          <p:spTgt spid="23"/>
                                        </p:tgtEl>
                                        <p:attrNameLst>
                                          <p:attrName>style.visibility</p:attrName>
                                        </p:attrNameLst>
                                      </p:cBhvr>
                                      <p:to>
                                        <p:strVal val="hidden"/>
                                      </p:to>
                                    </p:set>
                                  </p:childTnLst>
                                </p:cTn>
                              </p:par>
                              <p:par>
                                <p:cTn id="359" presetID="5" presetClass="exit" presetSubtype="10" fill="hold" grpId="1" nodeType="withEffect">
                                  <p:stCondLst>
                                    <p:cond delay="0"/>
                                  </p:stCondLst>
                                  <p:childTnLst>
                                    <p:animEffect transition="out" filter="checkerboard(across)">
                                      <p:cBhvr>
                                        <p:cTn id="360" dur="2000"/>
                                        <p:tgtEl>
                                          <p:spTgt spid="24"/>
                                        </p:tgtEl>
                                      </p:cBhvr>
                                    </p:animEffect>
                                    <p:set>
                                      <p:cBhvr>
                                        <p:cTn id="361" dur="1" fill="hold">
                                          <p:stCondLst>
                                            <p:cond delay="1999"/>
                                          </p:stCondLst>
                                        </p:cTn>
                                        <p:tgtEl>
                                          <p:spTgt spid="24"/>
                                        </p:tgtEl>
                                        <p:attrNameLst>
                                          <p:attrName>style.visibility</p:attrName>
                                        </p:attrNameLst>
                                      </p:cBhvr>
                                      <p:to>
                                        <p:strVal val="hidden"/>
                                      </p:to>
                                    </p:set>
                                  </p:childTnLst>
                                </p:cTn>
                              </p:par>
                              <p:par>
                                <p:cTn id="362" presetID="5" presetClass="exit" presetSubtype="10" fill="hold" grpId="1" nodeType="withEffect">
                                  <p:stCondLst>
                                    <p:cond delay="0"/>
                                  </p:stCondLst>
                                  <p:childTnLst>
                                    <p:animEffect transition="out" filter="checkerboard(across)">
                                      <p:cBhvr>
                                        <p:cTn id="363" dur="2000"/>
                                        <p:tgtEl>
                                          <p:spTgt spid="26"/>
                                        </p:tgtEl>
                                      </p:cBhvr>
                                    </p:animEffect>
                                    <p:set>
                                      <p:cBhvr>
                                        <p:cTn id="364" dur="1" fill="hold">
                                          <p:stCondLst>
                                            <p:cond delay="1999"/>
                                          </p:stCondLst>
                                        </p:cTn>
                                        <p:tgtEl>
                                          <p:spTgt spid="26"/>
                                        </p:tgtEl>
                                        <p:attrNameLst>
                                          <p:attrName>style.visibility</p:attrName>
                                        </p:attrNameLst>
                                      </p:cBhvr>
                                      <p:to>
                                        <p:strVal val="hidden"/>
                                      </p:to>
                                    </p:set>
                                  </p:childTnLst>
                                </p:cTn>
                              </p:par>
                              <p:par>
                                <p:cTn id="365" presetID="5" presetClass="exit" presetSubtype="10" fill="hold" grpId="1" nodeType="withEffect">
                                  <p:stCondLst>
                                    <p:cond delay="0"/>
                                  </p:stCondLst>
                                  <p:childTnLst>
                                    <p:animEffect transition="out" filter="checkerboard(across)">
                                      <p:cBhvr>
                                        <p:cTn id="366" dur="2000"/>
                                        <p:tgtEl>
                                          <p:spTgt spid="28"/>
                                        </p:tgtEl>
                                      </p:cBhvr>
                                    </p:animEffect>
                                    <p:set>
                                      <p:cBhvr>
                                        <p:cTn id="367" dur="1" fill="hold">
                                          <p:stCondLst>
                                            <p:cond delay="1999"/>
                                          </p:stCondLst>
                                        </p:cTn>
                                        <p:tgtEl>
                                          <p:spTgt spid="28"/>
                                        </p:tgtEl>
                                        <p:attrNameLst>
                                          <p:attrName>style.visibility</p:attrName>
                                        </p:attrNameLst>
                                      </p:cBhvr>
                                      <p:to>
                                        <p:strVal val="hidden"/>
                                      </p:to>
                                    </p:set>
                                  </p:childTnLst>
                                </p:cTn>
                              </p:par>
                              <p:par>
                                <p:cTn id="368" presetID="5" presetClass="exit" presetSubtype="10" fill="hold" grpId="1" nodeType="withEffect">
                                  <p:stCondLst>
                                    <p:cond delay="0"/>
                                  </p:stCondLst>
                                  <p:childTnLst>
                                    <p:animEffect transition="out" filter="checkerboard(across)">
                                      <p:cBhvr>
                                        <p:cTn id="369" dur="2000"/>
                                        <p:tgtEl>
                                          <p:spTgt spid="30"/>
                                        </p:tgtEl>
                                      </p:cBhvr>
                                    </p:animEffect>
                                    <p:set>
                                      <p:cBhvr>
                                        <p:cTn id="370" dur="1" fill="hold">
                                          <p:stCondLst>
                                            <p:cond delay="1999"/>
                                          </p:stCondLst>
                                        </p:cTn>
                                        <p:tgtEl>
                                          <p:spTgt spid="30"/>
                                        </p:tgtEl>
                                        <p:attrNameLst>
                                          <p:attrName>style.visibility</p:attrName>
                                        </p:attrNameLst>
                                      </p:cBhvr>
                                      <p:to>
                                        <p:strVal val="hidden"/>
                                      </p:to>
                                    </p:set>
                                  </p:childTnLst>
                                </p:cTn>
                              </p:par>
                              <p:par>
                                <p:cTn id="371" presetID="5" presetClass="exit" presetSubtype="10" fill="hold" grpId="1" nodeType="withEffect">
                                  <p:stCondLst>
                                    <p:cond delay="0"/>
                                  </p:stCondLst>
                                  <p:childTnLst>
                                    <p:animEffect transition="out" filter="checkerboard(across)">
                                      <p:cBhvr>
                                        <p:cTn id="372" dur="2000"/>
                                        <p:tgtEl>
                                          <p:spTgt spid="33"/>
                                        </p:tgtEl>
                                      </p:cBhvr>
                                    </p:animEffect>
                                    <p:set>
                                      <p:cBhvr>
                                        <p:cTn id="373" dur="1" fill="hold">
                                          <p:stCondLst>
                                            <p:cond delay="1999"/>
                                          </p:stCondLst>
                                        </p:cTn>
                                        <p:tgtEl>
                                          <p:spTgt spid="33"/>
                                        </p:tgtEl>
                                        <p:attrNameLst>
                                          <p:attrName>style.visibility</p:attrName>
                                        </p:attrNameLst>
                                      </p:cBhvr>
                                      <p:to>
                                        <p:strVal val="hidden"/>
                                      </p:to>
                                    </p:set>
                                  </p:childTnLst>
                                </p:cTn>
                              </p:par>
                              <p:par>
                                <p:cTn id="374" presetID="5" presetClass="exit" presetSubtype="10" fill="hold" grpId="1" nodeType="withEffect">
                                  <p:stCondLst>
                                    <p:cond delay="0"/>
                                  </p:stCondLst>
                                  <p:childTnLst>
                                    <p:animEffect transition="out" filter="checkerboard(across)">
                                      <p:cBhvr>
                                        <p:cTn id="375" dur="2000"/>
                                        <p:tgtEl>
                                          <p:spTgt spid="35"/>
                                        </p:tgtEl>
                                      </p:cBhvr>
                                    </p:animEffect>
                                    <p:set>
                                      <p:cBhvr>
                                        <p:cTn id="376" dur="1" fill="hold">
                                          <p:stCondLst>
                                            <p:cond delay="1999"/>
                                          </p:stCondLst>
                                        </p:cTn>
                                        <p:tgtEl>
                                          <p:spTgt spid="35"/>
                                        </p:tgtEl>
                                        <p:attrNameLst>
                                          <p:attrName>style.visibility</p:attrName>
                                        </p:attrNameLst>
                                      </p:cBhvr>
                                      <p:to>
                                        <p:strVal val="hidden"/>
                                      </p:to>
                                    </p:set>
                                  </p:childTnLst>
                                </p:cTn>
                              </p:par>
                              <p:par>
                                <p:cTn id="377" presetID="5" presetClass="exit" presetSubtype="10" fill="hold" grpId="1" nodeType="withEffect">
                                  <p:stCondLst>
                                    <p:cond delay="0"/>
                                  </p:stCondLst>
                                  <p:childTnLst>
                                    <p:animEffect transition="out" filter="checkerboard(across)">
                                      <p:cBhvr>
                                        <p:cTn id="378" dur="2000"/>
                                        <p:tgtEl>
                                          <p:spTgt spid="37"/>
                                        </p:tgtEl>
                                      </p:cBhvr>
                                    </p:animEffect>
                                    <p:set>
                                      <p:cBhvr>
                                        <p:cTn id="379" dur="1" fill="hold">
                                          <p:stCondLst>
                                            <p:cond delay="1999"/>
                                          </p:stCondLst>
                                        </p:cTn>
                                        <p:tgtEl>
                                          <p:spTgt spid="37"/>
                                        </p:tgtEl>
                                        <p:attrNameLst>
                                          <p:attrName>style.visibility</p:attrName>
                                        </p:attrNameLst>
                                      </p:cBhvr>
                                      <p:to>
                                        <p:strVal val="hidden"/>
                                      </p:to>
                                    </p:set>
                                  </p:childTnLst>
                                </p:cTn>
                              </p:par>
                              <p:par>
                                <p:cTn id="380" presetID="5" presetClass="exit" presetSubtype="10" fill="hold" grpId="1" nodeType="withEffect">
                                  <p:stCondLst>
                                    <p:cond delay="0"/>
                                  </p:stCondLst>
                                  <p:childTnLst>
                                    <p:animEffect transition="out" filter="checkerboard(across)">
                                      <p:cBhvr>
                                        <p:cTn id="381" dur="2000"/>
                                        <p:tgtEl>
                                          <p:spTgt spid="38"/>
                                        </p:tgtEl>
                                      </p:cBhvr>
                                    </p:animEffect>
                                    <p:set>
                                      <p:cBhvr>
                                        <p:cTn id="382" dur="1" fill="hold">
                                          <p:stCondLst>
                                            <p:cond delay="1999"/>
                                          </p:stCondLst>
                                        </p:cTn>
                                        <p:tgtEl>
                                          <p:spTgt spid="38"/>
                                        </p:tgtEl>
                                        <p:attrNameLst>
                                          <p:attrName>style.visibility</p:attrName>
                                        </p:attrNameLst>
                                      </p:cBhvr>
                                      <p:to>
                                        <p:strVal val="hidden"/>
                                      </p:to>
                                    </p:set>
                                  </p:childTnLst>
                                </p:cTn>
                              </p:par>
                              <p:par>
                                <p:cTn id="383" presetID="5" presetClass="exit" presetSubtype="10" fill="hold" grpId="1" nodeType="withEffect">
                                  <p:stCondLst>
                                    <p:cond delay="0"/>
                                  </p:stCondLst>
                                  <p:childTnLst>
                                    <p:animEffect transition="out" filter="checkerboard(across)">
                                      <p:cBhvr>
                                        <p:cTn id="384" dur="2000"/>
                                        <p:tgtEl>
                                          <p:spTgt spid="40"/>
                                        </p:tgtEl>
                                      </p:cBhvr>
                                    </p:animEffect>
                                    <p:set>
                                      <p:cBhvr>
                                        <p:cTn id="385" dur="1" fill="hold">
                                          <p:stCondLst>
                                            <p:cond delay="1999"/>
                                          </p:stCondLst>
                                        </p:cTn>
                                        <p:tgtEl>
                                          <p:spTgt spid="40"/>
                                        </p:tgtEl>
                                        <p:attrNameLst>
                                          <p:attrName>style.visibility</p:attrName>
                                        </p:attrNameLst>
                                      </p:cBhvr>
                                      <p:to>
                                        <p:strVal val="hidden"/>
                                      </p:to>
                                    </p:set>
                                  </p:childTnLst>
                                </p:cTn>
                              </p:par>
                              <p:par>
                                <p:cTn id="386" presetID="5" presetClass="exit" presetSubtype="10" fill="hold" grpId="1" nodeType="withEffect">
                                  <p:stCondLst>
                                    <p:cond delay="0"/>
                                  </p:stCondLst>
                                  <p:childTnLst>
                                    <p:animEffect transition="out" filter="checkerboard(across)">
                                      <p:cBhvr>
                                        <p:cTn id="387" dur="2000"/>
                                        <p:tgtEl>
                                          <p:spTgt spid="42"/>
                                        </p:tgtEl>
                                      </p:cBhvr>
                                    </p:animEffect>
                                    <p:set>
                                      <p:cBhvr>
                                        <p:cTn id="388" dur="1" fill="hold">
                                          <p:stCondLst>
                                            <p:cond delay="1999"/>
                                          </p:stCondLst>
                                        </p:cTn>
                                        <p:tgtEl>
                                          <p:spTgt spid="42"/>
                                        </p:tgtEl>
                                        <p:attrNameLst>
                                          <p:attrName>style.visibility</p:attrName>
                                        </p:attrNameLst>
                                      </p:cBhvr>
                                      <p:to>
                                        <p:strVal val="hidden"/>
                                      </p:to>
                                    </p:set>
                                  </p:childTnLst>
                                </p:cTn>
                              </p:par>
                              <p:par>
                                <p:cTn id="389" presetID="5" presetClass="exit" presetSubtype="10" fill="hold" grpId="1" nodeType="withEffect">
                                  <p:stCondLst>
                                    <p:cond delay="0"/>
                                  </p:stCondLst>
                                  <p:childTnLst>
                                    <p:animEffect transition="out" filter="checkerboard(across)">
                                      <p:cBhvr>
                                        <p:cTn id="390" dur="2000"/>
                                        <p:tgtEl>
                                          <p:spTgt spid="5"/>
                                        </p:tgtEl>
                                      </p:cBhvr>
                                    </p:animEffect>
                                    <p:set>
                                      <p:cBhvr>
                                        <p:cTn id="391" dur="1" fill="hold">
                                          <p:stCondLst>
                                            <p:cond delay="1999"/>
                                          </p:stCondLst>
                                        </p:cTn>
                                        <p:tgtEl>
                                          <p:spTgt spid="5"/>
                                        </p:tgtEl>
                                        <p:attrNameLst>
                                          <p:attrName>style.visibility</p:attrName>
                                        </p:attrNameLst>
                                      </p:cBhvr>
                                      <p:to>
                                        <p:strVal val="hidden"/>
                                      </p:to>
                                    </p:set>
                                  </p:childTnLst>
                                </p:cTn>
                              </p:par>
                              <p:par>
                                <p:cTn id="392" presetID="5" presetClass="exit" presetSubtype="10" fill="hold" grpId="1" nodeType="withEffect">
                                  <p:stCondLst>
                                    <p:cond delay="0"/>
                                  </p:stCondLst>
                                  <p:childTnLst>
                                    <p:animEffect transition="out" filter="checkerboard(across)">
                                      <p:cBhvr>
                                        <p:cTn id="393" dur="2000"/>
                                        <p:tgtEl>
                                          <p:spTgt spid="7"/>
                                        </p:tgtEl>
                                      </p:cBhvr>
                                    </p:animEffect>
                                    <p:set>
                                      <p:cBhvr>
                                        <p:cTn id="394" dur="1" fill="hold">
                                          <p:stCondLst>
                                            <p:cond delay="1999"/>
                                          </p:stCondLst>
                                        </p:cTn>
                                        <p:tgtEl>
                                          <p:spTgt spid="7"/>
                                        </p:tgtEl>
                                        <p:attrNameLst>
                                          <p:attrName>style.visibility</p:attrName>
                                        </p:attrNameLst>
                                      </p:cBhvr>
                                      <p:to>
                                        <p:strVal val="hidden"/>
                                      </p:to>
                                    </p:set>
                                  </p:childTnLst>
                                </p:cTn>
                              </p:par>
                              <p:par>
                                <p:cTn id="395" presetID="5" presetClass="exit" presetSubtype="10" fill="hold" grpId="1" nodeType="withEffect">
                                  <p:stCondLst>
                                    <p:cond delay="0"/>
                                  </p:stCondLst>
                                  <p:childTnLst>
                                    <p:animEffect transition="out" filter="checkerboard(across)">
                                      <p:cBhvr>
                                        <p:cTn id="396" dur="2000"/>
                                        <p:tgtEl>
                                          <p:spTgt spid="9"/>
                                        </p:tgtEl>
                                      </p:cBhvr>
                                    </p:animEffect>
                                    <p:set>
                                      <p:cBhvr>
                                        <p:cTn id="397" dur="1" fill="hold">
                                          <p:stCondLst>
                                            <p:cond delay="1999"/>
                                          </p:stCondLst>
                                        </p:cTn>
                                        <p:tgtEl>
                                          <p:spTgt spid="9"/>
                                        </p:tgtEl>
                                        <p:attrNameLst>
                                          <p:attrName>style.visibility</p:attrName>
                                        </p:attrNameLst>
                                      </p:cBhvr>
                                      <p:to>
                                        <p:strVal val="hidden"/>
                                      </p:to>
                                    </p:set>
                                  </p:childTnLst>
                                </p:cTn>
                              </p:par>
                              <p:par>
                                <p:cTn id="398" presetID="5" presetClass="exit" presetSubtype="10" fill="hold" grpId="1" nodeType="withEffect">
                                  <p:stCondLst>
                                    <p:cond delay="0"/>
                                  </p:stCondLst>
                                  <p:childTnLst>
                                    <p:animEffect transition="out" filter="checkerboard(across)">
                                      <p:cBhvr>
                                        <p:cTn id="399" dur="2000"/>
                                        <p:tgtEl>
                                          <p:spTgt spid="11"/>
                                        </p:tgtEl>
                                      </p:cBhvr>
                                    </p:animEffect>
                                    <p:set>
                                      <p:cBhvr>
                                        <p:cTn id="400" dur="1" fill="hold">
                                          <p:stCondLst>
                                            <p:cond delay="1999"/>
                                          </p:stCondLst>
                                        </p:cTn>
                                        <p:tgtEl>
                                          <p:spTgt spid="11"/>
                                        </p:tgtEl>
                                        <p:attrNameLst>
                                          <p:attrName>style.visibility</p:attrName>
                                        </p:attrNameLst>
                                      </p:cBhvr>
                                      <p:to>
                                        <p:strVal val="hidden"/>
                                      </p:to>
                                    </p:set>
                                  </p:childTnLst>
                                </p:cTn>
                              </p:par>
                              <p:par>
                                <p:cTn id="401" presetID="5" presetClass="exit" presetSubtype="10" fill="hold" grpId="1" nodeType="withEffect">
                                  <p:stCondLst>
                                    <p:cond delay="0"/>
                                  </p:stCondLst>
                                  <p:childTnLst>
                                    <p:animEffect transition="out" filter="checkerboard(across)">
                                      <p:cBhvr>
                                        <p:cTn id="402" dur="2000"/>
                                        <p:tgtEl>
                                          <p:spTgt spid="14"/>
                                        </p:tgtEl>
                                      </p:cBhvr>
                                    </p:animEffect>
                                    <p:set>
                                      <p:cBhvr>
                                        <p:cTn id="403" dur="1" fill="hold">
                                          <p:stCondLst>
                                            <p:cond delay="1999"/>
                                          </p:stCondLst>
                                        </p:cTn>
                                        <p:tgtEl>
                                          <p:spTgt spid="14"/>
                                        </p:tgtEl>
                                        <p:attrNameLst>
                                          <p:attrName>style.visibility</p:attrName>
                                        </p:attrNameLst>
                                      </p:cBhvr>
                                      <p:to>
                                        <p:strVal val="hidden"/>
                                      </p:to>
                                    </p:set>
                                  </p:childTnLst>
                                </p:cTn>
                              </p:par>
                              <p:par>
                                <p:cTn id="404" presetID="5" presetClass="exit" presetSubtype="10" fill="hold" grpId="1" nodeType="withEffect">
                                  <p:stCondLst>
                                    <p:cond delay="0"/>
                                  </p:stCondLst>
                                  <p:childTnLst>
                                    <p:animEffect transition="out" filter="checkerboard(across)">
                                      <p:cBhvr>
                                        <p:cTn id="405" dur="2000"/>
                                        <p:tgtEl>
                                          <p:spTgt spid="15"/>
                                        </p:tgtEl>
                                      </p:cBhvr>
                                    </p:animEffect>
                                    <p:set>
                                      <p:cBhvr>
                                        <p:cTn id="406" dur="1" fill="hold">
                                          <p:stCondLst>
                                            <p:cond delay="1999"/>
                                          </p:stCondLst>
                                        </p:cTn>
                                        <p:tgtEl>
                                          <p:spTgt spid="15"/>
                                        </p:tgtEl>
                                        <p:attrNameLst>
                                          <p:attrName>style.visibility</p:attrName>
                                        </p:attrNameLst>
                                      </p:cBhvr>
                                      <p:to>
                                        <p:strVal val="hidden"/>
                                      </p:to>
                                    </p:set>
                                  </p:childTnLst>
                                </p:cTn>
                              </p:par>
                              <p:par>
                                <p:cTn id="407" presetID="5" presetClass="exit" presetSubtype="10" fill="hold" grpId="1" nodeType="withEffect">
                                  <p:stCondLst>
                                    <p:cond delay="0"/>
                                  </p:stCondLst>
                                  <p:childTnLst>
                                    <p:animEffect transition="out" filter="checkerboard(across)">
                                      <p:cBhvr>
                                        <p:cTn id="408" dur="2000"/>
                                        <p:tgtEl>
                                          <p:spTgt spid="17"/>
                                        </p:tgtEl>
                                      </p:cBhvr>
                                    </p:animEffect>
                                    <p:set>
                                      <p:cBhvr>
                                        <p:cTn id="409" dur="1" fill="hold">
                                          <p:stCondLst>
                                            <p:cond delay="1999"/>
                                          </p:stCondLst>
                                        </p:cTn>
                                        <p:tgtEl>
                                          <p:spTgt spid="17"/>
                                        </p:tgtEl>
                                        <p:attrNameLst>
                                          <p:attrName>style.visibility</p:attrName>
                                        </p:attrNameLst>
                                      </p:cBhvr>
                                      <p:to>
                                        <p:strVal val="hidden"/>
                                      </p:to>
                                    </p:set>
                                  </p:childTnLst>
                                </p:cTn>
                              </p:par>
                              <p:par>
                                <p:cTn id="410" presetID="5" presetClass="exit" presetSubtype="10" fill="hold" grpId="1" nodeType="withEffect">
                                  <p:stCondLst>
                                    <p:cond delay="0"/>
                                  </p:stCondLst>
                                  <p:childTnLst>
                                    <p:animEffect transition="out" filter="checkerboard(across)">
                                      <p:cBhvr>
                                        <p:cTn id="411" dur="2000"/>
                                        <p:tgtEl>
                                          <p:spTgt spid="19"/>
                                        </p:tgtEl>
                                      </p:cBhvr>
                                    </p:animEffect>
                                    <p:set>
                                      <p:cBhvr>
                                        <p:cTn id="412" dur="1" fill="hold">
                                          <p:stCondLst>
                                            <p:cond delay="1999"/>
                                          </p:stCondLst>
                                        </p:cTn>
                                        <p:tgtEl>
                                          <p:spTgt spid="19"/>
                                        </p:tgtEl>
                                        <p:attrNameLst>
                                          <p:attrName>style.visibility</p:attrName>
                                        </p:attrNameLst>
                                      </p:cBhvr>
                                      <p:to>
                                        <p:strVal val="hidden"/>
                                      </p:to>
                                    </p:set>
                                  </p:childTnLst>
                                </p:cTn>
                              </p:par>
                              <p:par>
                                <p:cTn id="413" presetID="5" presetClass="exit" presetSubtype="10" fill="hold" grpId="1" nodeType="withEffect">
                                  <p:stCondLst>
                                    <p:cond delay="0"/>
                                  </p:stCondLst>
                                  <p:childTnLst>
                                    <p:animEffect transition="out" filter="checkerboard(across)">
                                      <p:cBhvr>
                                        <p:cTn id="414" dur="2000"/>
                                        <p:tgtEl>
                                          <p:spTgt spid="21"/>
                                        </p:tgtEl>
                                      </p:cBhvr>
                                    </p:animEffect>
                                    <p:set>
                                      <p:cBhvr>
                                        <p:cTn id="415" dur="1" fill="hold">
                                          <p:stCondLst>
                                            <p:cond delay="1999"/>
                                          </p:stCondLst>
                                        </p:cTn>
                                        <p:tgtEl>
                                          <p:spTgt spid="21"/>
                                        </p:tgtEl>
                                        <p:attrNameLst>
                                          <p:attrName>style.visibility</p:attrName>
                                        </p:attrNameLst>
                                      </p:cBhvr>
                                      <p:to>
                                        <p:strVal val="hidden"/>
                                      </p:to>
                                    </p:set>
                                  </p:childTnLst>
                                </p:cTn>
                              </p:par>
                              <p:par>
                                <p:cTn id="416" presetID="5" presetClass="exit" presetSubtype="10" fill="hold" grpId="1" nodeType="withEffect">
                                  <p:stCondLst>
                                    <p:cond delay="0"/>
                                  </p:stCondLst>
                                  <p:childTnLst>
                                    <p:animEffect transition="out" filter="checkerboard(across)">
                                      <p:cBhvr>
                                        <p:cTn id="417" dur="2000"/>
                                        <p:tgtEl>
                                          <p:spTgt spid="22"/>
                                        </p:tgtEl>
                                      </p:cBhvr>
                                    </p:animEffect>
                                    <p:set>
                                      <p:cBhvr>
                                        <p:cTn id="418" dur="1" fill="hold">
                                          <p:stCondLst>
                                            <p:cond delay="1999"/>
                                          </p:stCondLst>
                                        </p:cTn>
                                        <p:tgtEl>
                                          <p:spTgt spid="22"/>
                                        </p:tgtEl>
                                        <p:attrNameLst>
                                          <p:attrName>style.visibility</p:attrName>
                                        </p:attrNameLst>
                                      </p:cBhvr>
                                      <p:to>
                                        <p:strVal val="hidden"/>
                                      </p:to>
                                    </p:set>
                                  </p:childTnLst>
                                </p:cTn>
                              </p:par>
                              <p:par>
                                <p:cTn id="419" presetID="5" presetClass="exit" presetSubtype="10" fill="hold" grpId="1" nodeType="withEffect">
                                  <p:stCondLst>
                                    <p:cond delay="0"/>
                                  </p:stCondLst>
                                  <p:childTnLst>
                                    <p:animEffect transition="out" filter="checkerboard(across)">
                                      <p:cBhvr>
                                        <p:cTn id="420" dur="2000"/>
                                        <p:tgtEl>
                                          <p:spTgt spid="25"/>
                                        </p:tgtEl>
                                      </p:cBhvr>
                                    </p:animEffect>
                                    <p:set>
                                      <p:cBhvr>
                                        <p:cTn id="421" dur="1" fill="hold">
                                          <p:stCondLst>
                                            <p:cond delay="1999"/>
                                          </p:stCondLst>
                                        </p:cTn>
                                        <p:tgtEl>
                                          <p:spTgt spid="25"/>
                                        </p:tgtEl>
                                        <p:attrNameLst>
                                          <p:attrName>style.visibility</p:attrName>
                                        </p:attrNameLst>
                                      </p:cBhvr>
                                      <p:to>
                                        <p:strVal val="hidden"/>
                                      </p:to>
                                    </p:set>
                                  </p:childTnLst>
                                </p:cTn>
                              </p:par>
                              <p:par>
                                <p:cTn id="422" presetID="5" presetClass="exit" presetSubtype="10" fill="hold" grpId="1" nodeType="withEffect">
                                  <p:stCondLst>
                                    <p:cond delay="0"/>
                                  </p:stCondLst>
                                  <p:childTnLst>
                                    <p:animEffect transition="out" filter="checkerboard(across)">
                                      <p:cBhvr>
                                        <p:cTn id="423" dur="2000"/>
                                        <p:tgtEl>
                                          <p:spTgt spid="27"/>
                                        </p:tgtEl>
                                      </p:cBhvr>
                                    </p:animEffect>
                                    <p:set>
                                      <p:cBhvr>
                                        <p:cTn id="424" dur="1" fill="hold">
                                          <p:stCondLst>
                                            <p:cond delay="1999"/>
                                          </p:stCondLst>
                                        </p:cTn>
                                        <p:tgtEl>
                                          <p:spTgt spid="27"/>
                                        </p:tgtEl>
                                        <p:attrNameLst>
                                          <p:attrName>style.visibility</p:attrName>
                                        </p:attrNameLst>
                                      </p:cBhvr>
                                      <p:to>
                                        <p:strVal val="hidden"/>
                                      </p:to>
                                    </p:set>
                                  </p:childTnLst>
                                </p:cTn>
                              </p:par>
                              <p:par>
                                <p:cTn id="425" presetID="5" presetClass="exit" presetSubtype="10" fill="hold" grpId="1" nodeType="withEffect">
                                  <p:stCondLst>
                                    <p:cond delay="0"/>
                                  </p:stCondLst>
                                  <p:childTnLst>
                                    <p:animEffect transition="out" filter="checkerboard(across)">
                                      <p:cBhvr>
                                        <p:cTn id="426" dur="2000"/>
                                        <p:tgtEl>
                                          <p:spTgt spid="29"/>
                                        </p:tgtEl>
                                      </p:cBhvr>
                                    </p:animEffect>
                                    <p:set>
                                      <p:cBhvr>
                                        <p:cTn id="427" dur="1" fill="hold">
                                          <p:stCondLst>
                                            <p:cond delay="1999"/>
                                          </p:stCondLst>
                                        </p:cTn>
                                        <p:tgtEl>
                                          <p:spTgt spid="29"/>
                                        </p:tgtEl>
                                        <p:attrNameLst>
                                          <p:attrName>style.visibility</p:attrName>
                                        </p:attrNameLst>
                                      </p:cBhvr>
                                      <p:to>
                                        <p:strVal val="hidden"/>
                                      </p:to>
                                    </p:set>
                                  </p:childTnLst>
                                </p:cTn>
                              </p:par>
                              <p:par>
                                <p:cTn id="428" presetID="5" presetClass="exit" presetSubtype="10" fill="hold" grpId="1" nodeType="withEffect">
                                  <p:stCondLst>
                                    <p:cond delay="0"/>
                                  </p:stCondLst>
                                  <p:childTnLst>
                                    <p:animEffect transition="out" filter="checkerboard(across)">
                                      <p:cBhvr>
                                        <p:cTn id="429" dur="2000"/>
                                        <p:tgtEl>
                                          <p:spTgt spid="31"/>
                                        </p:tgtEl>
                                      </p:cBhvr>
                                    </p:animEffect>
                                    <p:set>
                                      <p:cBhvr>
                                        <p:cTn id="430" dur="1" fill="hold">
                                          <p:stCondLst>
                                            <p:cond delay="1999"/>
                                          </p:stCondLst>
                                        </p:cTn>
                                        <p:tgtEl>
                                          <p:spTgt spid="31"/>
                                        </p:tgtEl>
                                        <p:attrNameLst>
                                          <p:attrName>style.visibility</p:attrName>
                                        </p:attrNameLst>
                                      </p:cBhvr>
                                      <p:to>
                                        <p:strVal val="hidden"/>
                                      </p:to>
                                    </p:set>
                                  </p:childTnLst>
                                </p:cTn>
                              </p:par>
                              <p:par>
                                <p:cTn id="431" presetID="5" presetClass="exit" presetSubtype="10" fill="hold" grpId="1" nodeType="withEffect">
                                  <p:stCondLst>
                                    <p:cond delay="0"/>
                                  </p:stCondLst>
                                  <p:childTnLst>
                                    <p:animEffect transition="out" filter="checkerboard(across)">
                                      <p:cBhvr>
                                        <p:cTn id="432" dur="2000"/>
                                        <p:tgtEl>
                                          <p:spTgt spid="32"/>
                                        </p:tgtEl>
                                      </p:cBhvr>
                                    </p:animEffect>
                                    <p:set>
                                      <p:cBhvr>
                                        <p:cTn id="433" dur="1" fill="hold">
                                          <p:stCondLst>
                                            <p:cond delay="1999"/>
                                          </p:stCondLst>
                                        </p:cTn>
                                        <p:tgtEl>
                                          <p:spTgt spid="32"/>
                                        </p:tgtEl>
                                        <p:attrNameLst>
                                          <p:attrName>style.visibility</p:attrName>
                                        </p:attrNameLst>
                                      </p:cBhvr>
                                      <p:to>
                                        <p:strVal val="hidden"/>
                                      </p:to>
                                    </p:set>
                                  </p:childTnLst>
                                </p:cTn>
                              </p:par>
                              <p:par>
                                <p:cTn id="434" presetID="5" presetClass="exit" presetSubtype="10" fill="hold" grpId="1" nodeType="withEffect">
                                  <p:stCondLst>
                                    <p:cond delay="0"/>
                                  </p:stCondLst>
                                  <p:childTnLst>
                                    <p:animEffect transition="out" filter="checkerboard(across)">
                                      <p:cBhvr>
                                        <p:cTn id="435" dur="2000"/>
                                        <p:tgtEl>
                                          <p:spTgt spid="34"/>
                                        </p:tgtEl>
                                      </p:cBhvr>
                                    </p:animEffect>
                                    <p:set>
                                      <p:cBhvr>
                                        <p:cTn id="436" dur="1" fill="hold">
                                          <p:stCondLst>
                                            <p:cond delay="1999"/>
                                          </p:stCondLst>
                                        </p:cTn>
                                        <p:tgtEl>
                                          <p:spTgt spid="34"/>
                                        </p:tgtEl>
                                        <p:attrNameLst>
                                          <p:attrName>style.visibility</p:attrName>
                                        </p:attrNameLst>
                                      </p:cBhvr>
                                      <p:to>
                                        <p:strVal val="hidden"/>
                                      </p:to>
                                    </p:set>
                                  </p:childTnLst>
                                </p:cTn>
                              </p:par>
                              <p:par>
                                <p:cTn id="437" presetID="5" presetClass="exit" presetSubtype="10" fill="hold" grpId="1" nodeType="withEffect">
                                  <p:stCondLst>
                                    <p:cond delay="0"/>
                                  </p:stCondLst>
                                  <p:childTnLst>
                                    <p:animEffect transition="out" filter="checkerboard(across)">
                                      <p:cBhvr>
                                        <p:cTn id="438" dur="2000"/>
                                        <p:tgtEl>
                                          <p:spTgt spid="36"/>
                                        </p:tgtEl>
                                      </p:cBhvr>
                                    </p:animEffect>
                                    <p:set>
                                      <p:cBhvr>
                                        <p:cTn id="439" dur="1" fill="hold">
                                          <p:stCondLst>
                                            <p:cond delay="1999"/>
                                          </p:stCondLst>
                                        </p:cTn>
                                        <p:tgtEl>
                                          <p:spTgt spid="36"/>
                                        </p:tgtEl>
                                        <p:attrNameLst>
                                          <p:attrName>style.visibility</p:attrName>
                                        </p:attrNameLst>
                                      </p:cBhvr>
                                      <p:to>
                                        <p:strVal val="hidden"/>
                                      </p:to>
                                    </p:set>
                                  </p:childTnLst>
                                </p:cTn>
                              </p:par>
                              <p:par>
                                <p:cTn id="440" presetID="5" presetClass="exit" presetSubtype="10" fill="hold" grpId="1" nodeType="withEffect">
                                  <p:stCondLst>
                                    <p:cond delay="0"/>
                                  </p:stCondLst>
                                  <p:childTnLst>
                                    <p:animEffect transition="out" filter="checkerboard(across)">
                                      <p:cBhvr>
                                        <p:cTn id="441" dur="2000"/>
                                        <p:tgtEl>
                                          <p:spTgt spid="39"/>
                                        </p:tgtEl>
                                      </p:cBhvr>
                                    </p:animEffect>
                                    <p:set>
                                      <p:cBhvr>
                                        <p:cTn id="442" dur="1" fill="hold">
                                          <p:stCondLst>
                                            <p:cond delay="1999"/>
                                          </p:stCondLst>
                                        </p:cTn>
                                        <p:tgtEl>
                                          <p:spTgt spid="39"/>
                                        </p:tgtEl>
                                        <p:attrNameLst>
                                          <p:attrName>style.visibility</p:attrName>
                                        </p:attrNameLst>
                                      </p:cBhvr>
                                      <p:to>
                                        <p:strVal val="hidden"/>
                                      </p:to>
                                    </p:set>
                                  </p:childTnLst>
                                </p:cTn>
                              </p:par>
                              <p:par>
                                <p:cTn id="443" presetID="5" presetClass="exit" presetSubtype="10" fill="hold" grpId="1" nodeType="withEffect">
                                  <p:stCondLst>
                                    <p:cond delay="0"/>
                                  </p:stCondLst>
                                  <p:childTnLst>
                                    <p:animEffect transition="out" filter="checkerboard(across)">
                                      <p:cBhvr>
                                        <p:cTn id="444" dur="2000"/>
                                        <p:tgtEl>
                                          <p:spTgt spid="41"/>
                                        </p:tgtEl>
                                      </p:cBhvr>
                                    </p:animEffect>
                                    <p:set>
                                      <p:cBhvr>
                                        <p:cTn id="445" dur="1" fill="hold">
                                          <p:stCondLst>
                                            <p:cond delay="1999"/>
                                          </p:stCondLst>
                                        </p:cTn>
                                        <p:tgtEl>
                                          <p:spTgt spid="41"/>
                                        </p:tgtEl>
                                        <p:attrNameLst>
                                          <p:attrName>style.visibility</p:attrName>
                                        </p:attrNameLst>
                                      </p:cBhvr>
                                      <p:to>
                                        <p:strVal val="hidden"/>
                                      </p:to>
                                    </p:set>
                                  </p:childTnLst>
                                </p:cTn>
                              </p:par>
                              <p:par>
                                <p:cTn id="446" presetID="5" presetClass="exit" presetSubtype="10" fill="hold" grpId="1" nodeType="withEffect">
                                  <p:stCondLst>
                                    <p:cond delay="0"/>
                                  </p:stCondLst>
                                  <p:childTnLst>
                                    <p:animEffect transition="out" filter="checkerboard(across)">
                                      <p:cBhvr>
                                        <p:cTn id="447" dur="2000"/>
                                        <p:tgtEl>
                                          <p:spTgt spid="43"/>
                                        </p:tgtEl>
                                      </p:cBhvr>
                                    </p:animEffect>
                                    <p:set>
                                      <p:cBhvr>
                                        <p:cTn id="448" dur="1" fill="hold">
                                          <p:stCondLst>
                                            <p:cond delay="1999"/>
                                          </p:stCondLst>
                                        </p:cTn>
                                        <p:tgtEl>
                                          <p:spTgt spid="43"/>
                                        </p:tgtEl>
                                        <p:attrNameLst>
                                          <p:attrName>style.visibility</p:attrName>
                                        </p:attrNameLst>
                                      </p:cBhvr>
                                      <p:to>
                                        <p:strVal val="hidden"/>
                                      </p:to>
                                    </p:set>
                                  </p:childTnLst>
                                </p:cTn>
                              </p:par>
                              <p:par>
                                <p:cTn id="449" presetID="23" presetClass="entr" presetSubtype="272" fill="hold" nodeType="withEffect">
                                  <p:stCondLst>
                                    <p:cond delay="0"/>
                                  </p:stCondLst>
                                  <p:childTnLst>
                                    <p:set>
                                      <p:cBhvr>
                                        <p:cTn id="450" dur="1" fill="hold">
                                          <p:stCondLst>
                                            <p:cond delay="0"/>
                                          </p:stCondLst>
                                        </p:cTn>
                                        <p:tgtEl>
                                          <p:spTgt spid="2"/>
                                        </p:tgtEl>
                                        <p:attrNameLst>
                                          <p:attrName>style.visibility</p:attrName>
                                        </p:attrNameLst>
                                      </p:cBhvr>
                                      <p:to>
                                        <p:strVal val="visible"/>
                                      </p:to>
                                    </p:set>
                                    <p:anim calcmode="lin" valueType="num">
                                      <p:cBhvr>
                                        <p:cTn id="451" dur="2000" fill="hold"/>
                                        <p:tgtEl>
                                          <p:spTgt spid="2"/>
                                        </p:tgtEl>
                                        <p:attrNameLst>
                                          <p:attrName>ppt_w</p:attrName>
                                        </p:attrNameLst>
                                      </p:cBhvr>
                                      <p:tavLst>
                                        <p:tav tm="0">
                                          <p:val>
                                            <p:strVal val="2/3*#ppt_w"/>
                                          </p:val>
                                        </p:tav>
                                        <p:tav tm="100000">
                                          <p:val>
                                            <p:strVal val="#ppt_w"/>
                                          </p:val>
                                        </p:tav>
                                      </p:tavLst>
                                    </p:anim>
                                    <p:anim calcmode="lin" valueType="num">
                                      <p:cBhvr>
                                        <p:cTn id="452" dur="2000" fill="hold"/>
                                        <p:tgtEl>
                                          <p:spTgt spid="2"/>
                                        </p:tgtEl>
                                        <p:attrNameLst>
                                          <p:attrName>ppt_h</p:attrName>
                                        </p:attrNameLst>
                                      </p:cBhvr>
                                      <p:tavLst>
                                        <p:tav tm="0">
                                          <p:val>
                                            <p:strVal val="2/3*#ppt_h"/>
                                          </p:val>
                                        </p:tav>
                                        <p:tav tm="100000">
                                          <p:val>
                                            <p:strVal val="#ppt_h"/>
                                          </p:val>
                                        </p:tav>
                                      </p:tavLst>
                                    </p:anim>
                                  </p:childTnLst>
                                </p:cTn>
                              </p:par>
                              <p:par>
                                <p:cTn id="453" presetID="4" presetClass="entr" presetSubtype="32" fill="hold" nodeType="withEffect">
                                  <p:stCondLst>
                                    <p:cond delay="0"/>
                                  </p:stCondLst>
                                  <p:childTnLst>
                                    <p:set>
                                      <p:cBhvr>
                                        <p:cTn id="454" dur="1" fill="hold">
                                          <p:stCondLst>
                                            <p:cond delay="0"/>
                                          </p:stCondLst>
                                        </p:cTn>
                                        <p:tgtEl>
                                          <p:spTgt spid="2"/>
                                        </p:tgtEl>
                                        <p:attrNameLst>
                                          <p:attrName>style.visibility</p:attrName>
                                        </p:attrNameLst>
                                      </p:cBhvr>
                                      <p:to>
                                        <p:strVal val="visible"/>
                                      </p:to>
                                    </p:set>
                                    <p:animEffect transition="in" filter="box(out)">
                                      <p:cBhvr>
                                        <p:cTn id="45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996600">
                <a:shade val="30000"/>
                <a:satMod val="115000"/>
              </a:srgbClr>
            </a:gs>
            <a:gs pos="50000">
              <a:srgbClr val="996600">
                <a:shade val="67500"/>
                <a:satMod val="115000"/>
              </a:srgbClr>
            </a:gs>
            <a:gs pos="100000">
              <a:srgbClr val="996600">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89b21d7c7f0359634abcfd265ad0419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CGepxeLKvtpPoOCqpi7DelVRvpk.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5400000">
            <a:off x="-437366" y="1508917"/>
            <a:ext cx="2857500" cy="1982769"/>
          </a:xfrm>
          <a:prstGeom prst="rect">
            <a:avLst/>
          </a:prstGeom>
        </p:spPr>
      </p:pic>
      <p:pic>
        <p:nvPicPr>
          <p:cNvPr id="7" name="6 Imagen" descr="CGepxeLKvtpPoOCqpi7DelVRvpk.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6200000">
            <a:off x="6723866" y="1437480"/>
            <a:ext cx="2857500" cy="1982769"/>
          </a:xfrm>
          <a:prstGeom prst="rect">
            <a:avLst/>
          </a:prstGeom>
        </p:spPr>
      </p:pic>
      <p:pic>
        <p:nvPicPr>
          <p:cNvPr id="8" name="7 Imagen" descr="CGepxeLKvtpPoOCqpi7DelVRvpk.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5400000">
            <a:off x="651634" y="1508918"/>
            <a:ext cx="2857500" cy="1982769"/>
          </a:xfrm>
          <a:prstGeom prst="rect">
            <a:avLst/>
          </a:prstGeom>
        </p:spPr>
      </p:pic>
      <p:pic>
        <p:nvPicPr>
          <p:cNvPr id="9" name="8 Imagen" descr="CGepxeLKvtpPoOCqpi7DelVRvpk.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6200000">
            <a:off x="5706272" y="1437480"/>
            <a:ext cx="2857500" cy="1982769"/>
          </a:xfrm>
          <a:prstGeom prst="rect">
            <a:avLst/>
          </a:prstGeom>
        </p:spPr>
      </p:pic>
      <p:pic>
        <p:nvPicPr>
          <p:cNvPr id="10" name="9 Imagen" descr="CGepxeLKvtpPoOCqpi7DelVRvpk.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5400000">
            <a:off x="1651766" y="1508918"/>
            <a:ext cx="2857500" cy="1982769"/>
          </a:xfrm>
          <a:prstGeom prst="rect">
            <a:avLst/>
          </a:prstGeom>
        </p:spPr>
      </p:pic>
      <p:pic>
        <p:nvPicPr>
          <p:cNvPr id="11" name="10 Imagen" descr="CGepxeLKvtpPoOCqpi7DelVRvpk.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6200000">
            <a:off x="4706140" y="1508918"/>
            <a:ext cx="2857500" cy="1982769"/>
          </a:xfrm>
          <a:prstGeom prst="rect">
            <a:avLst/>
          </a:prstGeom>
        </p:spPr>
      </p:pic>
      <p:pic>
        <p:nvPicPr>
          <p:cNvPr id="12" name="11 Imagen" descr="CGepxeLKvtpPoOCqpi7DelVRvpk.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5400000">
            <a:off x="2777312" y="1508918"/>
            <a:ext cx="2857500" cy="1982769"/>
          </a:xfrm>
          <a:prstGeom prst="rect">
            <a:avLst/>
          </a:prstGeom>
        </p:spPr>
      </p:pic>
      <p:pic>
        <p:nvPicPr>
          <p:cNvPr id="13" name="12 Imagen" descr="CGepxeLKvtpPoOCqpi7DelVRvpk.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6200000">
            <a:off x="3706008" y="1508918"/>
            <a:ext cx="2857500" cy="1982769"/>
          </a:xfrm>
          <a:prstGeom prst="rect">
            <a:avLst/>
          </a:prstGeom>
        </p:spPr>
      </p:pic>
      <p:sp>
        <p:nvSpPr>
          <p:cNvPr id="14" name="13 Rectángulo"/>
          <p:cNvSpPr/>
          <p:nvPr/>
        </p:nvSpPr>
        <p:spPr>
          <a:xfrm>
            <a:off x="-285784" y="-214332"/>
            <a:ext cx="9644130" cy="564360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2000" fill="hold"/>
                                        <p:tgtEl>
                                          <p:spTgt spid="10"/>
                                        </p:tgtEl>
                                        <p:attrNameLst>
                                          <p:attrName>ppt_x</p:attrName>
                                        </p:attrNameLst>
                                      </p:cBhvr>
                                      <p:tavLst>
                                        <p:tav tm="0">
                                          <p:val>
                                            <p:strVal val="1+#ppt_w/2"/>
                                          </p:val>
                                        </p:tav>
                                        <p:tav tm="100000">
                                          <p:val>
                                            <p:strVal val="#ppt_x"/>
                                          </p:val>
                                        </p:tav>
                                      </p:tavLst>
                                    </p:anim>
                                    <p:anim calcmode="lin" valueType="num">
                                      <p:cBhvr additive="base">
                                        <p:cTn id="19" dur="2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2000" fill="hold"/>
                                        <p:tgtEl>
                                          <p:spTgt spid="12"/>
                                        </p:tgtEl>
                                        <p:attrNameLst>
                                          <p:attrName>ppt_x</p:attrName>
                                        </p:attrNameLst>
                                      </p:cBhvr>
                                      <p:tavLst>
                                        <p:tav tm="0">
                                          <p:val>
                                            <p:strVal val="1+#ppt_w/2"/>
                                          </p:val>
                                        </p:tav>
                                        <p:tav tm="100000">
                                          <p:val>
                                            <p:strVal val="#ppt_x"/>
                                          </p:val>
                                        </p:tav>
                                      </p:tavLst>
                                    </p:anim>
                                    <p:anim calcmode="lin" valueType="num">
                                      <p:cBhvr additive="base">
                                        <p:cTn id="23" dur="2000" fill="hold"/>
                                        <p:tgtEl>
                                          <p:spTgt spid="12"/>
                                        </p:tgtEl>
                                        <p:attrNameLst>
                                          <p:attrName>ppt_y</p:attrName>
                                        </p:attrNameLst>
                                      </p:cBhvr>
                                      <p:tavLst>
                                        <p:tav tm="0">
                                          <p:val>
                                            <p:strVal val="#ppt_y"/>
                                          </p:val>
                                        </p:tav>
                                        <p:tav tm="100000">
                                          <p:val>
                                            <p:strVal val="#ppt_y"/>
                                          </p:val>
                                        </p:tav>
                                      </p:tavLst>
                                    </p:anim>
                                  </p:childTnLst>
                                </p:cTn>
                              </p:par>
                              <p:par>
                                <p:cTn id="24" presetID="19" presetClass="entr" presetSubtype="5"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2000" fill="hold"/>
                                        <p:tgtEl>
                                          <p:spTgt spid="6"/>
                                        </p:tgtEl>
                                        <p:attrNameLst>
                                          <p:attrName>ppt_w</p:attrName>
                                        </p:attrNameLst>
                                      </p:cBhvr>
                                      <p:tavLst>
                                        <p:tav tm="0">
                                          <p:val>
                                            <p:strVal val="#ppt_w"/>
                                          </p:val>
                                        </p:tav>
                                        <p:tav tm="100000">
                                          <p:val>
                                            <p:strVal val="#ppt_w"/>
                                          </p:val>
                                        </p:tav>
                                      </p:tavLst>
                                    </p:anim>
                                    <p:anim calcmode="lin" valueType="num">
                                      <p:cBhvr>
                                        <p:cTn id="27" dur="2000" fill="hold"/>
                                        <p:tgtEl>
                                          <p:spTgt spid="6"/>
                                        </p:tgtEl>
                                        <p:attrNameLst>
                                          <p:attrName>ppt_h</p:attrName>
                                        </p:attrNameLst>
                                      </p:cBhvr>
                                      <p:tavLst>
                                        <p:tav tm="0" fmla="#ppt_h*sin(2.5*pi*$)">
                                          <p:val>
                                            <p:fltVal val="0"/>
                                          </p:val>
                                        </p:tav>
                                        <p:tav tm="100000">
                                          <p:val>
                                            <p:fltVal val="1"/>
                                          </p:val>
                                        </p:tav>
                                      </p:tavLst>
                                    </p:anim>
                                  </p:childTnLst>
                                </p:cTn>
                              </p:par>
                              <p:par>
                                <p:cTn id="28" presetID="19" presetClass="entr" presetSubtype="5"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2000" fill="hold"/>
                                        <p:tgtEl>
                                          <p:spTgt spid="8"/>
                                        </p:tgtEl>
                                        <p:attrNameLst>
                                          <p:attrName>ppt_w</p:attrName>
                                        </p:attrNameLst>
                                      </p:cBhvr>
                                      <p:tavLst>
                                        <p:tav tm="0">
                                          <p:val>
                                            <p:strVal val="#ppt_w"/>
                                          </p:val>
                                        </p:tav>
                                        <p:tav tm="100000">
                                          <p:val>
                                            <p:strVal val="#ppt_w"/>
                                          </p:val>
                                        </p:tav>
                                      </p:tavLst>
                                    </p:anim>
                                    <p:anim calcmode="lin" valueType="num">
                                      <p:cBhvr>
                                        <p:cTn id="31" dur="2000" fill="hold"/>
                                        <p:tgtEl>
                                          <p:spTgt spid="8"/>
                                        </p:tgtEl>
                                        <p:attrNameLst>
                                          <p:attrName>ppt_h</p:attrName>
                                        </p:attrNameLst>
                                      </p:cBhvr>
                                      <p:tavLst>
                                        <p:tav tm="0" fmla="#ppt_h*sin(2.5*pi*$)">
                                          <p:val>
                                            <p:fltVal val="0"/>
                                          </p:val>
                                        </p:tav>
                                        <p:tav tm="100000">
                                          <p:val>
                                            <p:fltVal val="1"/>
                                          </p:val>
                                        </p:tav>
                                      </p:tavLst>
                                    </p:anim>
                                  </p:childTnLst>
                                </p:cTn>
                              </p:par>
                              <p:par>
                                <p:cTn id="32" presetID="19" presetClass="entr" presetSubtype="5"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2000" fill="hold"/>
                                        <p:tgtEl>
                                          <p:spTgt spid="10"/>
                                        </p:tgtEl>
                                        <p:attrNameLst>
                                          <p:attrName>ppt_w</p:attrName>
                                        </p:attrNameLst>
                                      </p:cBhvr>
                                      <p:tavLst>
                                        <p:tav tm="0">
                                          <p:val>
                                            <p:strVal val="#ppt_w"/>
                                          </p:val>
                                        </p:tav>
                                        <p:tav tm="100000">
                                          <p:val>
                                            <p:strVal val="#ppt_w"/>
                                          </p:val>
                                        </p:tav>
                                      </p:tavLst>
                                    </p:anim>
                                    <p:anim calcmode="lin" valueType="num">
                                      <p:cBhvr>
                                        <p:cTn id="35" dur="2000" fill="hold"/>
                                        <p:tgtEl>
                                          <p:spTgt spid="10"/>
                                        </p:tgtEl>
                                        <p:attrNameLst>
                                          <p:attrName>ppt_h</p:attrName>
                                        </p:attrNameLst>
                                      </p:cBhvr>
                                      <p:tavLst>
                                        <p:tav tm="0" fmla="#ppt_h*sin(2.5*pi*$)">
                                          <p:val>
                                            <p:fltVal val="0"/>
                                          </p:val>
                                        </p:tav>
                                        <p:tav tm="100000">
                                          <p:val>
                                            <p:fltVal val="1"/>
                                          </p:val>
                                        </p:tav>
                                      </p:tavLst>
                                    </p:anim>
                                  </p:childTnLst>
                                </p:cTn>
                              </p:par>
                              <p:par>
                                <p:cTn id="36" presetID="19" presetClass="entr" presetSubtype="5"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2000" fill="hold"/>
                                        <p:tgtEl>
                                          <p:spTgt spid="12"/>
                                        </p:tgtEl>
                                        <p:attrNameLst>
                                          <p:attrName>ppt_w</p:attrName>
                                        </p:attrNameLst>
                                      </p:cBhvr>
                                      <p:tavLst>
                                        <p:tav tm="0">
                                          <p:val>
                                            <p:strVal val="#ppt_w"/>
                                          </p:val>
                                        </p:tav>
                                        <p:tav tm="100000">
                                          <p:val>
                                            <p:strVal val="#ppt_w"/>
                                          </p:val>
                                        </p:tav>
                                      </p:tavLst>
                                    </p:anim>
                                    <p:anim calcmode="lin" valueType="num">
                                      <p:cBhvr>
                                        <p:cTn id="39" dur="2000" fill="hold"/>
                                        <p:tgtEl>
                                          <p:spTgt spid="12"/>
                                        </p:tgtEl>
                                        <p:attrNameLst>
                                          <p:attrName>ppt_h</p:attrName>
                                        </p:attrNameLst>
                                      </p:cBhvr>
                                      <p:tavLst>
                                        <p:tav tm="0" fmla="#ppt_h*sin(2.5*pi*$)">
                                          <p:val>
                                            <p:fltVal val="0"/>
                                          </p:val>
                                        </p:tav>
                                        <p:tav tm="100000">
                                          <p:val>
                                            <p:fltVal val="1"/>
                                          </p:val>
                                        </p:tav>
                                      </p:tavLst>
                                    </p:anim>
                                  </p:childTnLst>
                                </p:cTn>
                              </p:par>
                              <p:par>
                                <p:cTn id="40" presetID="2" presetClass="entr" presetSubtype="8"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2000" fill="hold"/>
                                        <p:tgtEl>
                                          <p:spTgt spid="7"/>
                                        </p:tgtEl>
                                        <p:attrNameLst>
                                          <p:attrName>ppt_x</p:attrName>
                                        </p:attrNameLst>
                                      </p:cBhvr>
                                      <p:tavLst>
                                        <p:tav tm="0">
                                          <p:val>
                                            <p:strVal val="0-#ppt_w/2"/>
                                          </p:val>
                                        </p:tav>
                                        <p:tav tm="100000">
                                          <p:val>
                                            <p:strVal val="#ppt_x"/>
                                          </p:val>
                                        </p:tav>
                                      </p:tavLst>
                                    </p:anim>
                                    <p:anim calcmode="lin" valueType="num">
                                      <p:cBhvr additive="base">
                                        <p:cTn id="43" dur="2000" fill="hold"/>
                                        <p:tgtEl>
                                          <p:spTgt spid="7"/>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2000" fill="hold"/>
                                        <p:tgtEl>
                                          <p:spTgt spid="9"/>
                                        </p:tgtEl>
                                        <p:attrNameLst>
                                          <p:attrName>ppt_x</p:attrName>
                                        </p:attrNameLst>
                                      </p:cBhvr>
                                      <p:tavLst>
                                        <p:tav tm="0">
                                          <p:val>
                                            <p:strVal val="0-#ppt_w/2"/>
                                          </p:val>
                                        </p:tav>
                                        <p:tav tm="100000">
                                          <p:val>
                                            <p:strVal val="#ppt_x"/>
                                          </p:val>
                                        </p:tav>
                                      </p:tavLst>
                                    </p:anim>
                                    <p:anim calcmode="lin" valueType="num">
                                      <p:cBhvr additive="base">
                                        <p:cTn id="47" dur="200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2000" fill="hold"/>
                                        <p:tgtEl>
                                          <p:spTgt spid="11"/>
                                        </p:tgtEl>
                                        <p:attrNameLst>
                                          <p:attrName>ppt_x</p:attrName>
                                        </p:attrNameLst>
                                      </p:cBhvr>
                                      <p:tavLst>
                                        <p:tav tm="0">
                                          <p:val>
                                            <p:strVal val="0-#ppt_w/2"/>
                                          </p:val>
                                        </p:tav>
                                        <p:tav tm="100000">
                                          <p:val>
                                            <p:strVal val="#ppt_x"/>
                                          </p:val>
                                        </p:tav>
                                      </p:tavLst>
                                    </p:anim>
                                    <p:anim calcmode="lin" valueType="num">
                                      <p:cBhvr additive="base">
                                        <p:cTn id="51" dur="2000" fill="hold"/>
                                        <p:tgtEl>
                                          <p:spTgt spid="11"/>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2000" fill="hold"/>
                                        <p:tgtEl>
                                          <p:spTgt spid="13"/>
                                        </p:tgtEl>
                                        <p:attrNameLst>
                                          <p:attrName>ppt_x</p:attrName>
                                        </p:attrNameLst>
                                      </p:cBhvr>
                                      <p:tavLst>
                                        <p:tav tm="0">
                                          <p:val>
                                            <p:strVal val="0-#ppt_w/2"/>
                                          </p:val>
                                        </p:tav>
                                        <p:tav tm="100000">
                                          <p:val>
                                            <p:strVal val="#ppt_x"/>
                                          </p:val>
                                        </p:tav>
                                      </p:tavLst>
                                    </p:anim>
                                    <p:anim calcmode="lin" valueType="num">
                                      <p:cBhvr additive="base">
                                        <p:cTn id="55" dur="2000" fill="hold"/>
                                        <p:tgtEl>
                                          <p:spTgt spid="13"/>
                                        </p:tgtEl>
                                        <p:attrNameLst>
                                          <p:attrName>ppt_y</p:attrName>
                                        </p:attrNameLst>
                                      </p:cBhvr>
                                      <p:tavLst>
                                        <p:tav tm="0">
                                          <p:val>
                                            <p:strVal val="#ppt_y"/>
                                          </p:val>
                                        </p:tav>
                                        <p:tav tm="100000">
                                          <p:val>
                                            <p:strVal val="#ppt_y"/>
                                          </p:val>
                                        </p:tav>
                                      </p:tavLst>
                                    </p:anim>
                                  </p:childTnLst>
                                </p:cTn>
                              </p:par>
                              <p:par>
                                <p:cTn id="56" presetID="19" presetClass="entr" presetSubtype="5"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p:cTn id="58" dur="2000" fill="hold"/>
                                        <p:tgtEl>
                                          <p:spTgt spid="7"/>
                                        </p:tgtEl>
                                        <p:attrNameLst>
                                          <p:attrName>ppt_w</p:attrName>
                                        </p:attrNameLst>
                                      </p:cBhvr>
                                      <p:tavLst>
                                        <p:tav tm="0">
                                          <p:val>
                                            <p:strVal val="#ppt_w"/>
                                          </p:val>
                                        </p:tav>
                                        <p:tav tm="100000">
                                          <p:val>
                                            <p:strVal val="#ppt_w"/>
                                          </p:val>
                                        </p:tav>
                                      </p:tavLst>
                                    </p:anim>
                                    <p:anim calcmode="lin" valueType="num">
                                      <p:cBhvr>
                                        <p:cTn id="59" dur="2000" fill="hold"/>
                                        <p:tgtEl>
                                          <p:spTgt spid="7"/>
                                        </p:tgtEl>
                                        <p:attrNameLst>
                                          <p:attrName>ppt_h</p:attrName>
                                        </p:attrNameLst>
                                      </p:cBhvr>
                                      <p:tavLst>
                                        <p:tav tm="0" fmla="#ppt_h*sin(2.5*pi*$)">
                                          <p:val>
                                            <p:fltVal val="0"/>
                                          </p:val>
                                        </p:tav>
                                        <p:tav tm="100000">
                                          <p:val>
                                            <p:fltVal val="1"/>
                                          </p:val>
                                        </p:tav>
                                      </p:tavLst>
                                    </p:anim>
                                  </p:childTnLst>
                                </p:cTn>
                              </p:par>
                              <p:par>
                                <p:cTn id="60" presetID="19" presetClass="entr" presetSubtype="5" fill="hold"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p:cTn id="62" dur="2000" fill="hold"/>
                                        <p:tgtEl>
                                          <p:spTgt spid="9"/>
                                        </p:tgtEl>
                                        <p:attrNameLst>
                                          <p:attrName>ppt_w</p:attrName>
                                        </p:attrNameLst>
                                      </p:cBhvr>
                                      <p:tavLst>
                                        <p:tav tm="0">
                                          <p:val>
                                            <p:strVal val="#ppt_w"/>
                                          </p:val>
                                        </p:tav>
                                        <p:tav tm="100000">
                                          <p:val>
                                            <p:strVal val="#ppt_w"/>
                                          </p:val>
                                        </p:tav>
                                      </p:tavLst>
                                    </p:anim>
                                    <p:anim calcmode="lin" valueType="num">
                                      <p:cBhvr>
                                        <p:cTn id="63" dur="2000" fill="hold"/>
                                        <p:tgtEl>
                                          <p:spTgt spid="9"/>
                                        </p:tgtEl>
                                        <p:attrNameLst>
                                          <p:attrName>ppt_h</p:attrName>
                                        </p:attrNameLst>
                                      </p:cBhvr>
                                      <p:tavLst>
                                        <p:tav tm="0" fmla="#ppt_h*sin(2.5*pi*$)">
                                          <p:val>
                                            <p:fltVal val="0"/>
                                          </p:val>
                                        </p:tav>
                                        <p:tav tm="100000">
                                          <p:val>
                                            <p:fltVal val="1"/>
                                          </p:val>
                                        </p:tav>
                                      </p:tavLst>
                                    </p:anim>
                                  </p:childTnLst>
                                </p:cTn>
                              </p:par>
                              <p:par>
                                <p:cTn id="64" presetID="19" presetClass="entr" presetSubtype="5" fill="hold"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p:cTn id="66" dur="2000" fill="hold"/>
                                        <p:tgtEl>
                                          <p:spTgt spid="11"/>
                                        </p:tgtEl>
                                        <p:attrNameLst>
                                          <p:attrName>ppt_w</p:attrName>
                                        </p:attrNameLst>
                                      </p:cBhvr>
                                      <p:tavLst>
                                        <p:tav tm="0">
                                          <p:val>
                                            <p:strVal val="#ppt_w"/>
                                          </p:val>
                                        </p:tav>
                                        <p:tav tm="100000">
                                          <p:val>
                                            <p:strVal val="#ppt_w"/>
                                          </p:val>
                                        </p:tav>
                                      </p:tavLst>
                                    </p:anim>
                                    <p:anim calcmode="lin" valueType="num">
                                      <p:cBhvr>
                                        <p:cTn id="67" dur="2000" fill="hold"/>
                                        <p:tgtEl>
                                          <p:spTgt spid="11"/>
                                        </p:tgtEl>
                                        <p:attrNameLst>
                                          <p:attrName>ppt_h</p:attrName>
                                        </p:attrNameLst>
                                      </p:cBhvr>
                                      <p:tavLst>
                                        <p:tav tm="0" fmla="#ppt_h*sin(2.5*pi*$)">
                                          <p:val>
                                            <p:fltVal val="0"/>
                                          </p:val>
                                        </p:tav>
                                        <p:tav tm="100000">
                                          <p:val>
                                            <p:fltVal val="1"/>
                                          </p:val>
                                        </p:tav>
                                      </p:tavLst>
                                    </p:anim>
                                  </p:childTnLst>
                                </p:cTn>
                              </p:par>
                              <p:par>
                                <p:cTn id="68" presetID="19" presetClass="entr" presetSubtype="5" fill="hold"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2000" fill="hold"/>
                                        <p:tgtEl>
                                          <p:spTgt spid="13"/>
                                        </p:tgtEl>
                                        <p:attrNameLst>
                                          <p:attrName>ppt_w</p:attrName>
                                        </p:attrNameLst>
                                      </p:cBhvr>
                                      <p:tavLst>
                                        <p:tav tm="0">
                                          <p:val>
                                            <p:strVal val="#ppt_w"/>
                                          </p:val>
                                        </p:tav>
                                        <p:tav tm="100000">
                                          <p:val>
                                            <p:strVal val="#ppt_w"/>
                                          </p:val>
                                        </p:tav>
                                      </p:tavLst>
                                    </p:anim>
                                    <p:anim calcmode="lin" valueType="num">
                                      <p:cBhvr>
                                        <p:cTn id="71" dur="2000" fill="hold"/>
                                        <p:tgtEl>
                                          <p:spTgt spid="13"/>
                                        </p:tgtEl>
                                        <p:attrNameLst>
                                          <p:attrName>ppt_h</p:attrName>
                                        </p:attrNameLst>
                                      </p:cBhvr>
                                      <p:tavLst>
                                        <p:tav tm="0" fmla="#ppt_h*sin(2.5*pi*$)">
                                          <p:val>
                                            <p:fltVal val="0"/>
                                          </p:val>
                                        </p:tav>
                                        <p:tav tm="100000">
                                          <p:val>
                                            <p:fltVal val="1"/>
                                          </p:val>
                                        </p:tav>
                                      </p:tavLst>
                                    </p:anim>
                                  </p:childTnLst>
                                </p:cTn>
                              </p:par>
                            </p:childTnLst>
                          </p:cTn>
                        </p:par>
                        <p:par>
                          <p:cTn id="72" fill="hold">
                            <p:stCondLst>
                              <p:cond delay="2000"/>
                            </p:stCondLst>
                            <p:childTnLst>
                              <p:par>
                                <p:cTn id="73" presetID="2" presetClass="exit" presetSubtype="2" fill="hold" nodeType="after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1+ppt_w/2"/>
                                          </p:val>
                                        </p:tav>
                                      </p:tavLst>
                                    </p:anim>
                                    <p:anim calcmode="lin" valueType="num">
                                      <p:cBhvr additive="base">
                                        <p:cTn id="75" dur="2000"/>
                                        <p:tgtEl>
                                          <p:spTgt spid="6"/>
                                        </p:tgtEl>
                                        <p:attrNameLst>
                                          <p:attrName>ppt_y</p:attrName>
                                        </p:attrNameLst>
                                      </p:cBhvr>
                                      <p:tavLst>
                                        <p:tav tm="0">
                                          <p:val>
                                            <p:strVal val="ppt_y"/>
                                          </p:val>
                                        </p:tav>
                                        <p:tav tm="100000">
                                          <p:val>
                                            <p:strVal val="ppt_y"/>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1+ppt_w/2"/>
                                          </p:val>
                                        </p:tav>
                                      </p:tavLst>
                                    </p:anim>
                                    <p:anim calcmode="lin" valueType="num">
                                      <p:cBhvr additive="base">
                                        <p:cTn id="79" dur="2000"/>
                                        <p:tgtEl>
                                          <p:spTgt spid="8"/>
                                        </p:tgtEl>
                                        <p:attrNameLst>
                                          <p:attrName>ppt_y</p:attrName>
                                        </p:attrNameLst>
                                      </p:cBhvr>
                                      <p:tavLst>
                                        <p:tav tm="0">
                                          <p:val>
                                            <p:strVal val="ppt_y"/>
                                          </p:val>
                                        </p:tav>
                                        <p:tav tm="100000">
                                          <p:val>
                                            <p:strVal val="ppt_y"/>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2000"/>
                                        <p:tgtEl>
                                          <p:spTgt spid="10"/>
                                        </p:tgtEl>
                                        <p:attrNameLst>
                                          <p:attrName>ppt_x</p:attrName>
                                        </p:attrNameLst>
                                      </p:cBhvr>
                                      <p:tavLst>
                                        <p:tav tm="0">
                                          <p:val>
                                            <p:strVal val="ppt_x"/>
                                          </p:val>
                                        </p:tav>
                                        <p:tav tm="100000">
                                          <p:val>
                                            <p:strVal val="1+ppt_w/2"/>
                                          </p:val>
                                        </p:tav>
                                      </p:tavLst>
                                    </p:anim>
                                    <p:anim calcmode="lin" valueType="num">
                                      <p:cBhvr additive="base">
                                        <p:cTn id="83" dur="2000"/>
                                        <p:tgtEl>
                                          <p:spTgt spid="10"/>
                                        </p:tgtEl>
                                        <p:attrNameLst>
                                          <p:attrName>ppt_y</p:attrName>
                                        </p:attrNameLst>
                                      </p:cBhvr>
                                      <p:tavLst>
                                        <p:tav tm="0">
                                          <p:val>
                                            <p:strVal val="ppt_y"/>
                                          </p:val>
                                        </p:tav>
                                        <p:tav tm="100000">
                                          <p:val>
                                            <p:strVal val="ppt_y"/>
                                          </p:val>
                                        </p:tav>
                                      </p:tavLst>
                                    </p:anim>
                                    <p:set>
                                      <p:cBhvr>
                                        <p:cTn id="84" dur="1" fill="hold">
                                          <p:stCondLst>
                                            <p:cond delay="1999"/>
                                          </p:stCondLst>
                                        </p:cTn>
                                        <p:tgtEl>
                                          <p:spTgt spid="10"/>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2000"/>
                                        <p:tgtEl>
                                          <p:spTgt spid="12"/>
                                        </p:tgtEl>
                                        <p:attrNameLst>
                                          <p:attrName>ppt_x</p:attrName>
                                        </p:attrNameLst>
                                      </p:cBhvr>
                                      <p:tavLst>
                                        <p:tav tm="0">
                                          <p:val>
                                            <p:strVal val="ppt_x"/>
                                          </p:val>
                                        </p:tav>
                                        <p:tav tm="100000">
                                          <p:val>
                                            <p:strVal val="1+ppt_w/2"/>
                                          </p:val>
                                        </p:tav>
                                      </p:tavLst>
                                    </p:anim>
                                    <p:anim calcmode="lin" valueType="num">
                                      <p:cBhvr additive="base">
                                        <p:cTn id="87" dur="2000"/>
                                        <p:tgtEl>
                                          <p:spTgt spid="12"/>
                                        </p:tgtEl>
                                        <p:attrNameLst>
                                          <p:attrName>ppt_y</p:attrName>
                                        </p:attrNameLst>
                                      </p:cBhvr>
                                      <p:tavLst>
                                        <p:tav tm="0">
                                          <p:val>
                                            <p:strVal val="ppt_y"/>
                                          </p:val>
                                        </p:tav>
                                        <p:tav tm="100000">
                                          <p:val>
                                            <p:strVal val="ppt_y"/>
                                          </p:val>
                                        </p:tav>
                                      </p:tavLst>
                                    </p:anim>
                                    <p:set>
                                      <p:cBhvr>
                                        <p:cTn id="88" dur="1" fill="hold">
                                          <p:stCondLst>
                                            <p:cond delay="1999"/>
                                          </p:stCondLst>
                                        </p:cTn>
                                        <p:tgtEl>
                                          <p:spTgt spid="12"/>
                                        </p:tgtEl>
                                        <p:attrNameLst>
                                          <p:attrName>style.visibility</p:attrName>
                                        </p:attrNameLst>
                                      </p:cBhvr>
                                      <p:to>
                                        <p:strVal val="hidden"/>
                                      </p:to>
                                    </p:set>
                                  </p:childTnLst>
                                </p:cTn>
                              </p:par>
                              <p:par>
                                <p:cTn id="89" presetID="19" presetClass="exit" presetSubtype="5" fill="hold" nodeType="withEffect">
                                  <p:stCondLst>
                                    <p:cond delay="0"/>
                                  </p:stCondLst>
                                  <p:childTnLst>
                                    <p:anim calcmode="lin" valueType="num">
                                      <p:cBhvr>
                                        <p:cTn id="90" dur="2000"/>
                                        <p:tgtEl>
                                          <p:spTgt spid="6"/>
                                        </p:tgtEl>
                                        <p:attrNameLst>
                                          <p:attrName>ppt_w</p:attrName>
                                        </p:attrNameLst>
                                      </p:cBhvr>
                                      <p:tavLst>
                                        <p:tav tm="0">
                                          <p:val>
                                            <p:strVal val="ppt_w"/>
                                          </p:val>
                                        </p:tav>
                                        <p:tav tm="100000">
                                          <p:val>
                                            <p:strVal val="ppt_w"/>
                                          </p:val>
                                        </p:tav>
                                      </p:tavLst>
                                    </p:anim>
                                    <p:anim calcmode="lin" valueType="num">
                                      <p:cBhvr>
                                        <p:cTn id="91"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 dur="1" fill="hold">
                                          <p:stCondLst>
                                            <p:cond delay="1999"/>
                                          </p:stCondLst>
                                        </p:cTn>
                                        <p:tgtEl>
                                          <p:spTgt spid="6"/>
                                        </p:tgtEl>
                                        <p:attrNameLst>
                                          <p:attrName>style.visibility</p:attrName>
                                        </p:attrNameLst>
                                      </p:cBhvr>
                                      <p:to>
                                        <p:strVal val="hidden"/>
                                      </p:to>
                                    </p:set>
                                  </p:childTnLst>
                                </p:cTn>
                              </p:par>
                              <p:par>
                                <p:cTn id="93" presetID="19" presetClass="exit" presetSubtype="5" fill="hold" nodeType="withEffect">
                                  <p:stCondLst>
                                    <p:cond delay="0"/>
                                  </p:stCondLst>
                                  <p:childTnLst>
                                    <p:anim calcmode="lin" valueType="num">
                                      <p:cBhvr>
                                        <p:cTn id="94" dur="2000"/>
                                        <p:tgtEl>
                                          <p:spTgt spid="8"/>
                                        </p:tgtEl>
                                        <p:attrNameLst>
                                          <p:attrName>ppt_w</p:attrName>
                                        </p:attrNameLst>
                                      </p:cBhvr>
                                      <p:tavLst>
                                        <p:tav tm="0">
                                          <p:val>
                                            <p:strVal val="ppt_w"/>
                                          </p:val>
                                        </p:tav>
                                        <p:tav tm="100000">
                                          <p:val>
                                            <p:strVal val="ppt_w"/>
                                          </p:val>
                                        </p:tav>
                                      </p:tavLst>
                                    </p:anim>
                                    <p:anim calcmode="lin" valueType="num">
                                      <p:cBhvr>
                                        <p:cTn id="95"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 dur="1" fill="hold">
                                          <p:stCondLst>
                                            <p:cond delay="1999"/>
                                          </p:stCondLst>
                                        </p:cTn>
                                        <p:tgtEl>
                                          <p:spTgt spid="8"/>
                                        </p:tgtEl>
                                        <p:attrNameLst>
                                          <p:attrName>style.visibility</p:attrName>
                                        </p:attrNameLst>
                                      </p:cBhvr>
                                      <p:to>
                                        <p:strVal val="hidden"/>
                                      </p:to>
                                    </p:set>
                                  </p:childTnLst>
                                </p:cTn>
                              </p:par>
                              <p:par>
                                <p:cTn id="97" presetID="19" presetClass="exit" presetSubtype="5" fill="hold" nodeType="withEffect">
                                  <p:stCondLst>
                                    <p:cond delay="0"/>
                                  </p:stCondLst>
                                  <p:childTnLst>
                                    <p:anim calcmode="lin" valueType="num">
                                      <p:cBhvr>
                                        <p:cTn id="98" dur="2000"/>
                                        <p:tgtEl>
                                          <p:spTgt spid="10"/>
                                        </p:tgtEl>
                                        <p:attrNameLst>
                                          <p:attrName>ppt_w</p:attrName>
                                        </p:attrNameLst>
                                      </p:cBhvr>
                                      <p:tavLst>
                                        <p:tav tm="0">
                                          <p:val>
                                            <p:strVal val="ppt_w"/>
                                          </p:val>
                                        </p:tav>
                                        <p:tav tm="100000">
                                          <p:val>
                                            <p:strVal val="ppt_w"/>
                                          </p:val>
                                        </p:tav>
                                      </p:tavLst>
                                    </p:anim>
                                    <p:anim calcmode="lin" valueType="num">
                                      <p:cBhvr>
                                        <p:cTn id="99"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0" dur="1" fill="hold">
                                          <p:stCondLst>
                                            <p:cond delay="1999"/>
                                          </p:stCondLst>
                                        </p:cTn>
                                        <p:tgtEl>
                                          <p:spTgt spid="10"/>
                                        </p:tgtEl>
                                        <p:attrNameLst>
                                          <p:attrName>style.visibility</p:attrName>
                                        </p:attrNameLst>
                                      </p:cBhvr>
                                      <p:to>
                                        <p:strVal val="hidden"/>
                                      </p:to>
                                    </p:set>
                                  </p:childTnLst>
                                </p:cTn>
                              </p:par>
                              <p:par>
                                <p:cTn id="101" presetID="19" presetClass="exit" presetSubtype="5" fill="hold" nodeType="withEffect">
                                  <p:stCondLst>
                                    <p:cond delay="0"/>
                                  </p:stCondLst>
                                  <p:childTnLst>
                                    <p:anim calcmode="lin" valueType="num">
                                      <p:cBhvr>
                                        <p:cTn id="102" dur="2000"/>
                                        <p:tgtEl>
                                          <p:spTgt spid="12"/>
                                        </p:tgtEl>
                                        <p:attrNameLst>
                                          <p:attrName>ppt_w</p:attrName>
                                        </p:attrNameLst>
                                      </p:cBhvr>
                                      <p:tavLst>
                                        <p:tav tm="0">
                                          <p:val>
                                            <p:strVal val="ppt_w"/>
                                          </p:val>
                                        </p:tav>
                                        <p:tav tm="100000">
                                          <p:val>
                                            <p:strVal val="ppt_w"/>
                                          </p:val>
                                        </p:tav>
                                      </p:tavLst>
                                    </p:anim>
                                    <p:anim calcmode="lin" valueType="num">
                                      <p:cBhvr>
                                        <p:cTn id="103"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4" dur="1" fill="hold">
                                          <p:stCondLst>
                                            <p:cond delay="1999"/>
                                          </p:stCondLst>
                                        </p:cTn>
                                        <p:tgtEl>
                                          <p:spTgt spid="12"/>
                                        </p:tgtEl>
                                        <p:attrNameLst>
                                          <p:attrName>style.visibility</p:attrName>
                                        </p:attrNameLst>
                                      </p:cBhvr>
                                      <p:to>
                                        <p:strVal val="hidden"/>
                                      </p:to>
                                    </p:set>
                                  </p:childTnLst>
                                </p:cTn>
                              </p:par>
                              <p:par>
                                <p:cTn id="105" presetID="2" presetClass="exit" presetSubtype="8" fill="hold" nodeType="withEffect">
                                  <p:stCondLst>
                                    <p:cond delay="0"/>
                                  </p:stCondLst>
                                  <p:childTnLst>
                                    <p:anim calcmode="lin" valueType="num">
                                      <p:cBhvr additive="base">
                                        <p:cTn id="106" dur="2000"/>
                                        <p:tgtEl>
                                          <p:spTgt spid="7"/>
                                        </p:tgtEl>
                                        <p:attrNameLst>
                                          <p:attrName>ppt_x</p:attrName>
                                        </p:attrNameLst>
                                      </p:cBhvr>
                                      <p:tavLst>
                                        <p:tav tm="0">
                                          <p:val>
                                            <p:strVal val="ppt_x"/>
                                          </p:val>
                                        </p:tav>
                                        <p:tav tm="100000">
                                          <p:val>
                                            <p:strVal val="0-ppt_w/2"/>
                                          </p:val>
                                        </p:tav>
                                      </p:tavLst>
                                    </p:anim>
                                    <p:anim calcmode="lin" valueType="num">
                                      <p:cBhvr additive="base">
                                        <p:cTn id="107" dur="2000"/>
                                        <p:tgtEl>
                                          <p:spTgt spid="7"/>
                                        </p:tgtEl>
                                        <p:attrNameLst>
                                          <p:attrName>ppt_y</p:attrName>
                                        </p:attrNameLst>
                                      </p:cBhvr>
                                      <p:tavLst>
                                        <p:tav tm="0">
                                          <p:val>
                                            <p:strVal val="ppt_y"/>
                                          </p:val>
                                        </p:tav>
                                        <p:tav tm="100000">
                                          <p:val>
                                            <p:strVal val="ppt_y"/>
                                          </p:val>
                                        </p:tav>
                                      </p:tavLst>
                                    </p:anim>
                                    <p:set>
                                      <p:cBhvr>
                                        <p:cTn id="108" dur="1" fill="hold">
                                          <p:stCondLst>
                                            <p:cond delay="1999"/>
                                          </p:stCondLst>
                                        </p:cTn>
                                        <p:tgtEl>
                                          <p:spTgt spid="7"/>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2000"/>
                                        <p:tgtEl>
                                          <p:spTgt spid="9"/>
                                        </p:tgtEl>
                                        <p:attrNameLst>
                                          <p:attrName>ppt_x</p:attrName>
                                        </p:attrNameLst>
                                      </p:cBhvr>
                                      <p:tavLst>
                                        <p:tav tm="0">
                                          <p:val>
                                            <p:strVal val="ppt_x"/>
                                          </p:val>
                                        </p:tav>
                                        <p:tav tm="100000">
                                          <p:val>
                                            <p:strVal val="0-ppt_w/2"/>
                                          </p:val>
                                        </p:tav>
                                      </p:tavLst>
                                    </p:anim>
                                    <p:anim calcmode="lin" valueType="num">
                                      <p:cBhvr additive="base">
                                        <p:cTn id="111" dur="2000"/>
                                        <p:tgtEl>
                                          <p:spTgt spid="9"/>
                                        </p:tgtEl>
                                        <p:attrNameLst>
                                          <p:attrName>ppt_y</p:attrName>
                                        </p:attrNameLst>
                                      </p:cBhvr>
                                      <p:tavLst>
                                        <p:tav tm="0">
                                          <p:val>
                                            <p:strVal val="ppt_y"/>
                                          </p:val>
                                        </p:tav>
                                        <p:tav tm="100000">
                                          <p:val>
                                            <p:strVal val="ppt_y"/>
                                          </p:val>
                                        </p:tav>
                                      </p:tavLst>
                                    </p:anim>
                                    <p:set>
                                      <p:cBhvr>
                                        <p:cTn id="112" dur="1" fill="hold">
                                          <p:stCondLst>
                                            <p:cond delay="1999"/>
                                          </p:stCondLst>
                                        </p:cTn>
                                        <p:tgtEl>
                                          <p:spTgt spid="9"/>
                                        </p:tgtEl>
                                        <p:attrNameLst>
                                          <p:attrName>style.visibility</p:attrName>
                                        </p:attrNameLst>
                                      </p:cBhvr>
                                      <p:to>
                                        <p:strVal val="hidden"/>
                                      </p:to>
                                    </p:set>
                                  </p:childTnLst>
                                </p:cTn>
                              </p:par>
                              <p:par>
                                <p:cTn id="113" presetID="2" presetClass="exit" presetSubtype="8" fill="hold" nodeType="withEffect">
                                  <p:stCondLst>
                                    <p:cond delay="0"/>
                                  </p:stCondLst>
                                  <p:childTnLst>
                                    <p:anim calcmode="lin" valueType="num">
                                      <p:cBhvr additive="base">
                                        <p:cTn id="114" dur="2000"/>
                                        <p:tgtEl>
                                          <p:spTgt spid="11"/>
                                        </p:tgtEl>
                                        <p:attrNameLst>
                                          <p:attrName>ppt_x</p:attrName>
                                        </p:attrNameLst>
                                      </p:cBhvr>
                                      <p:tavLst>
                                        <p:tav tm="0">
                                          <p:val>
                                            <p:strVal val="ppt_x"/>
                                          </p:val>
                                        </p:tav>
                                        <p:tav tm="100000">
                                          <p:val>
                                            <p:strVal val="0-ppt_w/2"/>
                                          </p:val>
                                        </p:tav>
                                      </p:tavLst>
                                    </p:anim>
                                    <p:anim calcmode="lin" valueType="num">
                                      <p:cBhvr additive="base">
                                        <p:cTn id="115" dur="2000"/>
                                        <p:tgtEl>
                                          <p:spTgt spid="11"/>
                                        </p:tgtEl>
                                        <p:attrNameLst>
                                          <p:attrName>ppt_y</p:attrName>
                                        </p:attrNameLst>
                                      </p:cBhvr>
                                      <p:tavLst>
                                        <p:tav tm="0">
                                          <p:val>
                                            <p:strVal val="ppt_y"/>
                                          </p:val>
                                        </p:tav>
                                        <p:tav tm="100000">
                                          <p:val>
                                            <p:strVal val="ppt_y"/>
                                          </p:val>
                                        </p:tav>
                                      </p:tavLst>
                                    </p:anim>
                                    <p:set>
                                      <p:cBhvr>
                                        <p:cTn id="116" dur="1" fill="hold">
                                          <p:stCondLst>
                                            <p:cond delay="1999"/>
                                          </p:stCondLst>
                                        </p:cTn>
                                        <p:tgtEl>
                                          <p:spTgt spid="11"/>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2000"/>
                                        <p:tgtEl>
                                          <p:spTgt spid="13"/>
                                        </p:tgtEl>
                                        <p:attrNameLst>
                                          <p:attrName>ppt_x</p:attrName>
                                        </p:attrNameLst>
                                      </p:cBhvr>
                                      <p:tavLst>
                                        <p:tav tm="0">
                                          <p:val>
                                            <p:strVal val="ppt_x"/>
                                          </p:val>
                                        </p:tav>
                                        <p:tav tm="100000">
                                          <p:val>
                                            <p:strVal val="0-ppt_w/2"/>
                                          </p:val>
                                        </p:tav>
                                      </p:tavLst>
                                    </p:anim>
                                    <p:anim calcmode="lin" valueType="num">
                                      <p:cBhvr additive="base">
                                        <p:cTn id="119" dur="2000"/>
                                        <p:tgtEl>
                                          <p:spTgt spid="13"/>
                                        </p:tgtEl>
                                        <p:attrNameLst>
                                          <p:attrName>ppt_y</p:attrName>
                                        </p:attrNameLst>
                                      </p:cBhvr>
                                      <p:tavLst>
                                        <p:tav tm="0">
                                          <p:val>
                                            <p:strVal val="ppt_y"/>
                                          </p:val>
                                        </p:tav>
                                        <p:tav tm="100000">
                                          <p:val>
                                            <p:strVal val="ppt_y"/>
                                          </p:val>
                                        </p:tav>
                                      </p:tavLst>
                                    </p:anim>
                                    <p:set>
                                      <p:cBhvr>
                                        <p:cTn id="120" dur="1" fill="hold">
                                          <p:stCondLst>
                                            <p:cond delay="1999"/>
                                          </p:stCondLst>
                                        </p:cTn>
                                        <p:tgtEl>
                                          <p:spTgt spid="13"/>
                                        </p:tgtEl>
                                        <p:attrNameLst>
                                          <p:attrName>style.visibility</p:attrName>
                                        </p:attrNameLst>
                                      </p:cBhvr>
                                      <p:to>
                                        <p:strVal val="hidden"/>
                                      </p:to>
                                    </p:set>
                                  </p:childTnLst>
                                </p:cTn>
                              </p:par>
                              <p:par>
                                <p:cTn id="121" presetID="19" presetClass="exit" presetSubtype="5" fill="hold" nodeType="withEffect">
                                  <p:stCondLst>
                                    <p:cond delay="0"/>
                                  </p:stCondLst>
                                  <p:childTnLst>
                                    <p:anim calcmode="lin" valueType="num">
                                      <p:cBhvr>
                                        <p:cTn id="122" dur="2000"/>
                                        <p:tgtEl>
                                          <p:spTgt spid="7"/>
                                        </p:tgtEl>
                                        <p:attrNameLst>
                                          <p:attrName>ppt_w</p:attrName>
                                        </p:attrNameLst>
                                      </p:cBhvr>
                                      <p:tavLst>
                                        <p:tav tm="0">
                                          <p:val>
                                            <p:strVal val="ppt_w"/>
                                          </p:val>
                                        </p:tav>
                                        <p:tav tm="100000">
                                          <p:val>
                                            <p:strVal val="ppt_w"/>
                                          </p:val>
                                        </p:tav>
                                      </p:tavLst>
                                    </p:anim>
                                    <p:anim calcmode="lin" valueType="num">
                                      <p:cBhvr>
                                        <p:cTn id="123"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1999"/>
                                          </p:stCondLst>
                                        </p:cTn>
                                        <p:tgtEl>
                                          <p:spTgt spid="7"/>
                                        </p:tgtEl>
                                        <p:attrNameLst>
                                          <p:attrName>style.visibility</p:attrName>
                                        </p:attrNameLst>
                                      </p:cBhvr>
                                      <p:to>
                                        <p:strVal val="hidden"/>
                                      </p:to>
                                    </p:set>
                                  </p:childTnLst>
                                </p:cTn>
                              </p:par>
                              <p:par>
                                <p:cTn id="125" presetID="19" presetClass="exit" presetSubtype="5" fill="hold" nodeType="withEffect">
                                  <p:stCondLst>
                                    <p:cond delay="0"/>
                                  </p:stCondLst>
                                  <p:childTnLst>
                                    <p:anim calcmode="lin" valueType="num">
                                      <p:cBhvr>
                                        <p:cTn id="126" dur="2000"/>
                                        <p:tgtEl>
                                          <p:spTgt spid="9"/>
                                        </p:tgtEl>
                                        <p:attrNameLst>
                                          <p:attrName>ppt_w</p:attrName>
                                        </p:attrNameLst>
                                      </p:cBhvr>
                                      <p:tavLst>
                                        <p:tav tm="0">
                                          <p:val>
                                            <p:strVal val="ppt_w"/>
                                          </p:val>
                                        </p:tav>
                                        <p:tav tm="100000">
                                          <p:val>
                                            <p:strVal val="ppt_w"/>
                                          </p:val>
                                        </p:tav>
                                      </p:tavLst>
                                    </p:anim>
                                    <p:anim calcmode="lin" valueType="num">
                                      <p:cBhvr>
                                        <p:cTn id="127"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1999"/>
                                          </p:stCondLst>
                                        </p:cTn>
                                        <p:tgtEl>
                                          <p:spTgt spid="9"/>
                                        </p:tgtEl>
                                        <p:attrNameLst>
                                          <p:attrName>style.visibility</p:attrName>
                                        </p:attrNameLst>
                                      </p:cBhvr>
                                      <p:to>
                                        <p:strVal val="hidden"/>
                                      </p:to>
                                    </p:set>
                                  </p:childTnLst>
                                </p:cTn>
                              </p:par>
                              <p:par>
                                <p:cTn id="129" presetID="19" presetClass="exit" presetSubtype="5" fill="hold" nodeType="withEffect">
                                  <p:stCondLst>
                                    <p:cond delay="0"/>
                                  </p:stCondLst>
                                  <p:childTnLst>
                                    <p:anim calcmode="lin" valueType="num">
                                      <p:cBhvr>
                                        <p:cTn id="130" dur="2000"/>
                                        <p:tgtEl>
                                          <p:spTgt spid="11"/>
                                        </p:tgtEl>
                                        <p:attrNameLst>
                                          <p:attrName>ppt_w</p:attrName>
                                        </p:attrNameLst>
                                      </p:cBhvr>
                                      <p:tavLst>
                                        <p:tav tm="0">
                                          <p:val>
                                            <p:strVal val="ppt_w"/>
                                          </p:val>
                                        </p:tav>
                                        <p:tav tm="100000">
                                          <p:val>
                                            <p:strVal val="ppt_w"/>
                                          </p:val>
                                        </p:tav>
                                      </p:tavLst>
                                    </p:anim>
                                    <p:anim calcmode="lin" valueType="num">
                                      <p:cBhvr>
                                        <p:cTn id="131"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1999"/>
                                          </p:stCondLst>
                                        </p:cTn>
                                        <p:tgtEl>
                                          <p:spTgt spid="11"/>
                                        </p:tgtEl>
                                        <p:attrNameLst>
                                          <p:attrName>style.visibility</p:attrName>
                                        </p:attrNameLst>
                                      </p:cBhvr>
                                      <p:to>
                                        <p:strVal val="hidden"/>
                                      </p:to>
                                    </p:set>
                                  </p:childTnLst>
                                </p:cTn>
                              </p:par>
                              <p:par>
                                <p:cTn id="133" presetID="19" presetClass="exit" presetSubtype="5" fill="hold" nodeType="withEffect">
                                  <p:stCondLst>
                                    <p:cond delay="0"/>
                                  </p:stCondLst>
                                  <p:childTnLst>
                                    <p:anim calcmode="lin" valueType="num">
                                      <p:cBhvr>
                                        <p:cTn id="134" dur="2000"/>
                                        <p:tgtEl>
                                          <p:spTgt spid="13"/>
                                        </p:tgtEl>
                                        <p:attrNameLst>
                                          <p:attrName>ppt_w</p:attrName>
                                        </p:attrNameLst>
                                      </p:cBhvr>
                                      <p:tavLst>
                                        <p:tav tm="0">
                                          <p:val>
                                            <p:strVal val="ppt_w"/>
                                          </p:val>
                                        </p:tav>
                                        <p:tav tm="100000">
                                          <p:val>
                                            <p:strVal val="ppt_w"/>
                                          </p:val>
                                        </p:tav>
                                      </p:tavLst>
                                    </p:anim>
                                    <p:anim calcmode="lin" valueType="num">
                                      <p:cBhvr>
                                        <p:cTn id="135"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1999"/>
                                          </p:stCondLst>
                                        </p:cTn>
                                        <p:tgtEl>
                                          <p:spTgt spid="13"/>
                                        </p:tgtEl>
                                        <p:attrNameLst>
                                          <p:attrName>style.visibility</p:attrName>
                                        </p:attrNameLst>
                                      </p:cBhvr>
                                      <p:to>
                                        <p:strVal val="hidden"/>
                                      </p:to>
                                    </p:se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2000" fill="hold"/>
                                        <p:tgtEl>
                                          <p:spTgt spid="2"/>
                                        </p:tgtEl>
                                        <p:attrNameLst>
                                          <p:attrName>ppt_w</p:attrName>
                                        </p:attrNameLst>
                                      </p:cBhvr>
                                      <p:tavLst>
                                        <p:tav tm="0">
                                          <p:val>
                                            <p:strVal val="4/3*#ppt_w"/>
                                          </p:val>
                                        </p:tav>
                                        <p:tav tm="100000">
                                          <p:val>
                                            <p:strVal val="#ppt_w"/>
                                          </p:val>
                                        </p:tav>
                                      </p:tavLst>
                                    </p:anim>
                                    <p:anim calcmode="lin" valueType="num">
                                      <p:cBhvr>
                                        <p:cTn id="140" dur="2000" fill="hold"/>
                                        <p:tgtEl>
                                          <p:spTgt spid="2"/>
                                        </p:tgtEl>
                                        <p:attrNameLst>
                                          <p:attrName>ppt_h</p:attrName>
                                        </p:attrNameLst>
                                      </p:cBhvr>
                                      <p:tavLst>
                                        <p:tav tm="0">
                                          <p:val>
                                            <p:strVal val="4/3*#ppt_h"/>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barn(outVertical)">
                                      <p:cBhvr>
                                        <p:cTn id="1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143500"/>
          </a:xfrm>
          <a:prstGeom prst="rect">
            <a:avLst/>
          </a:prstGeom>
          <a:blipFill dpi="0" rotWithShape="1">
            <a:blip r:embed="rId2"/>
            <a:srcRec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on0qkjfy.jpg"/>
          <p:cNvPicPr>
            <a:picLocks noChangeAspect="1"/>
          </p:cNvPicPr>
          <p:nvPr/>
        </p:nvPicPr>
        <p:blipFill>
          <a:blip r:embed="rId3"/>
          <a:stretch>
            <a:fillRect/>
          </a:stretch>
        </p:blipFill>
        <p:spPr>
          <a:xfrm>
            <a:off x="1280294" y="0"/>
            <a:ext cx="6583412" cy="5143500"/>
          </a:xfrm>
          <a:prstGeom prst="ellipse">
            <a:avLst/>
          </a:prstGeom>
          <a:effectLst>
            <a:softEdge rad="317500"/>
          </a:effectLst>
        </p:spPr>
      </p:pic>
      <p:sp>
        <p:nvSpPr>
          <p:cNvPr id="4" name="3 CuadroTexto"/>
          <p:cNvSpPr txBox="1"/>
          <p:nvPr/>
        </p:nvSpPr>
        <p:spPr>
          <a:xfrm>
            <a:off x="2500298" y="785800"/>
            <a:ext cx="3786214" cy="4031873"/>
          </a:xfrm>
          <a:prstGeom prst="rect">
            <a:avLst/>
          </a:prstGeom>
          <a:noFill/>
        </p:spPr>
        <p:txBody>
          <a:bodyPr wrap="square" rtlCol="0">
            <a:spAutoFit/>
          </a:bodyPr>
          <a:lstStyle/>
          <a:p>
            <a:pPr algn="ctr"/>
            <a:r>
              <a:rPr lang="es-PE" sz="1600" dirty="0" smtClean="0"/>
              <a:t>Debido a su gran riqueza natural, </a:t>
            </a:r>
            <a:r>
              <a:rPr lang="es-PE" sz="1600" dirty="0" err="1" smtClean="0"/>
              <a:t>Kefalonia</a:t>
            </a:r>
            <a:r>
              <a:rPr lang="es-PE" sz="1600" dirty="0" smtClean="0"/>
              <a:t> fue, como las otras Islas Jónicas, dominada por las diversas civilizaciones, como bizantinos, otomanos, venecianos, incluso Napoleón y el Imperio Británico. Estas culturas dejaron una señal visible en la arquitectura de </a:t>
            </a:r>
            <a:r>
              <a:rPr lang="es-PE" sz="1600" dirty="0" err="1" smtClean="0"/>
              <a:t>Kefalonia</a:t>
            </a:r>
            <a:r>
              <a:rPr lang="es-PE" sz="1600" dirty="0" smtClean="0"/>
              <a:t> con grandes obras, como el puente de </a:t>
            </a:r>
            <a:r>
              <a:rPr lang="es-PE" sz="1600" dirty="0" err="1" smtClean="0"/>
              <a:t>Argostoli</a:t>
            </a:r>
            <a:r>
              <a:rPr lang="es-PE" sz="1600" dirty="0" smtClean="0"/>
              <a:t>.    </a:t>
            </a:r>
            <a:r>
              <a:rPr lang="es-PE" sz="1600" b="1" dirty="0" err="1" smtClean="0"/>
              <a:t>Argostoli</a:t>
            </a:r>
            <a:r>
              <a:rPr lang="es-PE" sz="1600" dirty="0" smtClean="0"/>
              <a:t> es la capital y principal puerto de la isla, rodeado de montañas y verdes bosques. Quedó casi totalmente desolada, como prácticamente toda la isla, en el terremoto de 1.953. Fue reconstruida con la ayuda del Gobierno Griego. </a:t>
            </a:r>
            <a:br>
              <a:rPr lang="es-PE" sz="1600" dirty="0" smtClean="0"/>
            </a:br>
            <a:endParaRPr lang="es-PE" sz="1600" dirty="0"/>
          </a:p>
        </p:txBody>
      </p:sp>
      <p:sp>
        <p:nvSpPr>
          <p:cNvPr id="6" name="5 Rectángulo"/>
          <p:cNvSpPr/>
          <p:nvPr/>
        </p:nvSpPr>
        <p:spPr>
          <a:xfrm>
            <a:off x="-285784" y="-214332"/>
            <a:ext cx="9644130" cy="564360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rgbClr val="3399FF">
                <a:shade val="67500"/>
                <a:satMod val="115000"/>
              </a:srgbClr>
            </a:gs>
            <a:gs pos="100000">
              <a:srgbClr val="33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4d74cf0953b3602d3147d6ee758344c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rectángulo"/>
          <p:cNvSpPr/>
          <p:nvPr/>
        </p:nvSpPr>
        <p:spPr>
          <a:xfrm>
            <a:off x="4643438" y="-357185"/>
            <a:ext cx="928694" cy="857232"/>
          </a:xfrm>
          <a:prstGeom prst="rtTriangle">
            <a:avLst/>
          </a:prstGeom>
          <a:blipFill>
            <a:blip r:embed="rId3"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3643306" y="-357185"/>
            <a:ext cx="866780" cy="857232"/>
          </a:xfrm>
          <a:prstGeom prst="rtTriangle">
            <a:avLst/>
          </a:prstGeom>
          <a:blipFill>
            <a:blip r:embed="rId4"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4643438" y="-71457"/>
            <a:ext cx="928694" cy="857232"/>
          </a:xfrm>
          <a:prstGeom prst="rtTriangle">
            <a:avLst/>
          </a:prstGeom>
          <a:blipFill>
            <a:blip r:embed="rId3"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3643306" y="-71457"/>
            <a:ext cx="866780" cy="857232"/>
          </a:xfrm>
          <a:prstGeom prst="rtTriangle">
            <a:avLst/>
          </a:prstGeom>
          <a:blipFill>
            <a:blip r:embed="rId4"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4643438" y="214319"/>
            <a:ext cx="928694" cy="857232"/>
          </a:xfrm>
          <a:prstGeom prst="rtTriangle">
            <a:avLst/>
          </a:prstGeom>
          <a:blipFill>
            <a:blip r:embed="rId3"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3643306" y="214319"/>
            <a:ext cx="866780" cy="857232"/>
          </a:xfrm>
          <a:prstGeom prst="rtTriangle">
            <a:avLst/>
          </a:prstGeom>
          <a:blipFill>
            <a:blip r:embed="rId4"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4643438" y="500047"/>
            <a:ext cx="928694" cy="857232"/>
          </a:xfrm>
          <a:prstGeom prst="rtTriangle">
            <a:avLst/>
          </a:prstGeom>
          <a:blipFill>
            <a:blip r:embed="rId3"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3643306" y="500047"/>
            <a:ext cx="866780" cy="857232"/>
          </a:xfrm>
          <a:prstGeom prst="rtTriangle">
            <a:avLst/>
          </a:prstGeom>
          <a:blipFill>
            <a:blip r:embed="rId4"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4643438" y="785823"/>
            <a:ext cx="928694" cy="857232"/>
          </a:xfrm>
          <a:prstGeom prst="rtTriangle">
            <a:avLst/>
          </a:prstGeom>
          <a:blipFill>
            <a:blip r:embed="rId3"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3643306" y="785823"/>
            <a:ext cx="866780" cy="857232"/>
          </a:xfrm>
          <a:prstGeom prst="rtTriangle">
            <a:avLst/>
          </a:prstGeom>
          <a:blipFill>
            <a:blip r:embed="rId4"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4643438" y="1071551"/>
            <a:ext cx="928694" cy="857232"/>
          </a:xfrm>
          <a:prstGeom prst="rtTriangle">
            <a:avLst/>
          </a:prstGeom>
          <a:blipFill>
            <a:blip r:embed="rId3"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H="1">
            <a:off x="3643306" y="1071551"/>
            <a:ext cx="866780" cy="857232"/>
          </a:xfrm>
          <a:prstGeom prst="rtTriangle">
            <a:avLst/>
          </a:prstGeom>
          <a:blipFill>
            <a:blip r:embed="rId4"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4643438" y="1357327"/>
            <a:ext cx="928694" cy="857232"/>
          </a:xfrm>
          <a:prstGeom prst="rtTriangle">
            <a:avLst/>
          </a:prstGeom>
          <a:blipFill>
            <a:blip r:embed="rId3"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3643306" y="1357327"/>
            <a:ext cx="866780" cy="857232"/>
          </a:xfrm>
          <a:prstGeom prst="rtTriangle">
            <a:avLst/>
          </a:prstGeom>
          <a:blipFill>
            <a:blip r:embed="rId4"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a:off x="4643438" y="1643055"/>
            <a:ext cx="928694" cy="857232"/>
          </a:xfrm>
          <a:prstGeom prst="rtTriangle">
            <a:avLst/>
          </a:prstGeom>
          <a:blipFill>
            <a:blip r:embed="rId3"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3643306" y="1643055"/>
            <a:ext cx="866780" cy="857232"/>
          </a:xfrm>
          <a:prstGeom prst="rtTriangle">
            <a:avLst/>
          </a:prstGeom>
          <a:blipFill>
            <a:blip r:embed="rId4"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a:off x="4643438" y="1928831"/>
            <a:ext cx="928694" cy="857232"/>
          </a:xfrm>
          <a:prstGeom prst="rtTriangle">
            <a:avLst/>
          </a:prstGeom>
          <a:blipFill>
            <a:blip r:embed="rId3"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flipH="1">
            <a:off x="3643306" y="1928831"/>
            <a:ext cx="866780" cy="857232"/>
          </a:xfrm>
          <a:prstGeom prst="rtTriangle">
            <a:avLst/>
          </a:prstGeom>
          <a:blipFill>
            <a:blip r:embed="rId4"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a:off x="4643438" y="2214559"/>
            <a:ext cx="928694" cy="857232"/>
          </a:xfrm>
          <a:prstGeom prst="rtTriangle">
            <a:avLst/>
          </a:prstGeom>
          <a:blipFill>
            <a:blip r:embed="rId3"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flipH="1">
            <a:off x="3643306" y="2214559"/>
            <a:ext cx="866780" cy="857232"/>
          </a:xfrm>
          <a:prstGeom prst="rtTriangle">
            <a:avLst/>
          </a:prstGeom>
          <a:blipFill>
            <a:blip r:embed="rId4"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a:off x="4643438" y="2500335"/>
            <a:ext cx="928694" cy="857232"/>
          </a:xfrm>
          <a:prstGeom prst="rtTriangle">
            <a:avLst/>
          </a:prstGeom>
          <a:blipFill>
            <a:blip r:embed="rId3"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flipH="1">
            <a:off x="3643306" y="2500335"/>
            <a:ext cx="866780" cy="857232"/>
          </a:xfrm>
          <a:prstGeom prst="rtTriangle">
            <a:avLst/>
          </a:prstGeom>
          <a:blipFill>
            <a:blip r:embed="rId4"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a:off x="4643438" y="2786063"/>
            <a:ext cx="928694" cy="857232"/>
          </a:xfrm>
          <a:prstGeom prst="rtTriangle">
            <a:avLst/>
          </a:prstGeom>
          <a:blipFill>
            <a:blip r:embed="rId3"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flipH="1">
            <a:off x="3643306" y="2786063"/>
            <a:ext cx="866780" cy="857232"/>
          </a:xfrm>
          <a:prstGeom prst="rtTriangle">
            <a:avLst/>
          </a:prstGeom>
          <a:blipFill>
            <a:blip r:embed="rId4"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rectángulo"/>
          <p:cNvSpPr/>
          <p:nvPr/>
        </p:nvSpPr>
        <p:spPr>
          <a:xfrm>
            <a:off x="4643438" y="3071839"/>
            <a:ext cx="928694" cy="857232"/>
          </a:xfrm>
          <a:prstGeom prst="rtTriangle">
            <a:avLst/>
          </a:prstGeom>
          <a:blipFill>
            <a:blip r:embed="rId3"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rectángulo"/>
          <p:cNvSpPr/>
          <p:nvPr/>
        </p:nvSpPr>
        <p:spPr>
          <a:xfrm flipH="1">
            <a:off x="3643306" y="3071839"/>
            <a:ext cx="866780" cy="857232"/>
          </a:xfrm>
          <a:prstGeom prst="rtTriangle">
            <a:avLst/>
          </a:prstGeom>
          <a:blipFill>
            <a:blip r:embed="rId4"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rectángulo"/>
          <p:cNvSpPr/>
          <p:nvPr/>
        </p:nvSpPr>
        <p:spPr>
          <a:xfrm>
            <a:off x="4643438" y="3357567"/>
            <a:ext cx="928694" cy="857232"/>
          </a:xfrm>
          <a:prstGeom prst="rtTriangle">
            <a:avLst/>
          </a:prstGeom>
          <a:blipFill>
            <a:blip r:embed="rId3"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rectángulo"/>
          <p:cNvSpPr/>
          <p:nvPr/>
        </p:nvSpPr>
        <p:spPr>
          <a:xfrm flipH="1">
            <a:off x="3643306" y="3357567"/>
            <a:ext cx="866780" cy="857232"/>
          </a:xfrm>
          <a:prstGeom prst="rtTriangle">
            <a:avLst/>
          </a:prstGeom>
          <a:blipFill>
            <a:blip r:embed="rId4"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rectángulo"/>
          <p:cNvSpPr/>
          <p:nvPr/>
        </p:nvSpPr>
        <p:spPr>
          <a:xfrm>
            <a:off x="4643438" y="3643343"/>
            <a:ext cx="928694" cy="857232"/>
          </a:xfrm>
          <a:prstGeom prst="rtTriangle">
            <a:avLst/>
          </a:prstGeom>
          <a:blipFill>
            <a:blip r:embed="rId3"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rectángulo"/>
          <p:cNvSpPr/>
          <p:nvPr/>
        </p:nvSpPr>
        <p:spPr>
          <a:xfrm flipH="1">
            <a:off x="3643306" y="3643343"/>
            <a:ext cx="866780" cy="857232"/>
          </a:xfrm>
          <a:prstGeom prst="rtTriangle">
            <a:avLst/>
          </a:prstGeom>
          <a:blipFill>
            <a:blip r:embed="rId4"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rectángulo"/>
          <p:cNvSpPr/>
          <p:nvPr/>
        </p:nvSpPr>
        <p:spPr>
          <a:xfrm>
            <a:off x="4643438" y="3929071"/>
            <a:ext cx="928694" cy="857232"/>
          </a:xfrm>
          <a:prstGeom prst="rtTriangle">
            <a:avLst/>
          </a:prstGeom>
          <a:blipFill>
            <a:blip r:embed="rId3"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rectángulo"/>
          <p:cNvSpPr/>
          <p:nvPr/>
        </p:nvSpPr>
        <p:spPr>
          <a:xfrm flipH="1">
            <a:off x="3643306" y="3929071"/>
            <a:ext cx="866780" cy="857232"/>
          </a:xfrm>
          <a:prstGeom prst="rtTriangle">
            <a:avLst/>
          </a:prstGeom>
          <a:blipFill>
            <a:blip r:embed="rId4"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rectángulo"/>
          <p:cNvSpPr/>
          <p:nvPr/>
        </p:nvSpPr>
        <p:spPr>
          <a:xfrm>
            <a:off x="4643438" y="4143386"/>
            <a:ext cx="928694" cy="857232"/>
          </a:xfrm>
          <a:prstGeom prst="rtTriangle">
            <a:avLst/>
          </a:prstGeom>
          <a:blipFill>
            <a:blip r:embed="rId3"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rectángulo"/>
          <p:cNvSpPr/>
          <p:nvPr/>
        </p:nvSpPr>
        <p:spPr>
          <a:xfrm flipH="1">
            <a:off x="3643306" y="4143386"/>
            <a:ext cx="866780" cy="857232"/>
          </a:xfrm>
          <a:prstGeom prst="rtTriangle">
            <a:avLst/>
          </a:prstGeom>
          <a:blipFill>
            <a:blip r:embed="rId4" cstate="print"/>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285784" y="-214332"/>
            <a:ext cx="9644130" cy="564360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8"/>
                                        </p:tgtEl>
                                        <p:attrNameLst>
                                          <p:attrName>style.opacity</p:attrName>
                                        </p:attrNameLst>
                                      </p:cBhvr>
                                      <p:to>
                                        <p:strVal val="0"/>
                                      </p:to>
                                    </p:set>
                                    <p:animEffect filter="image" prLst="opacity: 0">
                                      <p:cBhvr rctx="IE">
                                        <p:cTn id="7" dur="indefinite"/>
                                        <p:tgtEl>
                                          <p:spTgt spid="3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ppt_x"/>
                                          </p:val>
                                        </p:tav>
                                        <p:tav tm="100000">
                                          <p:val>
                                            <p:strVal val="#ppt_x"/>
                                          </p:val>
                                        </p:tav>
                                      </p:tavLst>
                                    </p:anim>
                                    <p:anim calcmode="lin" valueType="num">
                                      <p:cBhvr additive="base">
                                        <p:cTn id="11" dur="2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ppt_x"/>
                                          </p:val>
                                        </p:tav>
                                        <p:tav tm="100000">
                                          <p:val>
                                            <p:strVal val="#ppt_x"/>
                                          </p:val>
                                        </p:tav>
                                      </p:tavLst>
                                    </p:anim>
                                    <p:anim calcmode="lin" valueType="num">
                                      <p:cBhvr additive="base">
                                        <p:cTn id="15" dur="2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000" fill="hold"/>
                                        <p:tgtEl>
                                          <p:spTgt spid="6"/>
                                        </p:tgtEl>
                                        <p:attrNameLst>
                                          <p:attrName>ppt_x</p:attrName>
                                        </p:attrNameLst>
                                      </p:cBhvr>
                                      <p:tavLst>
                                        <p:tav tm="0">
                                          <p:val>
                                            <p:strVal val="#ppt_x"/>
                                          </p:val>
                                        </p:tav>
                                        <p:tav tm="100000">
                                          <p:val>
                                            <p:strVal val="#ppt_x"/>
                                          </p:val>
                                        </p:tav>
                                      </p:tavLst>
                                    </p:anim>
                                    <p:anim calcmode="lin" valueType="num">
                                      <p:cBhvr additive="base">
                                        <p:cTn id="19" dur="2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2000" fill="hold"/>
                                        <p:tgtEl>
                                          <p:spTgt spid="7"/>
                                        </p:tgtEl>
                                        <p:attrNameLst>
                                          <p:attrName>ppt_x</p:attrName>
                                        </p:attrNameLst>
                                      </p:cBhvr>
                                      <p:tavLst>
                                        <p:tav tm="0">
                                          <p:val>
                                            <p:strVal val="#ppt_x"/>
                                          </p:val>
                                        </p:tav>
                                        <p:tav tm="100000">
                                          <p:val>
                                            <p:strVal val="#ppt_x"/>
                                          </p:val>
                                        </p:tav>
                                      </p:tavLst>
                                    </p:anim>
                                    <p:anim calcmode="lin" valueType="num">
                                      <p:cBhvr additive="base">
                                        <p:cTn id="23" dur="2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ppt_x"/>
                                          </p:val>
                                        </p:tav>
                                        <p:tav tm="100000">
                                          <p:val>
                                            <p:strVal val="#ppt_x"/>
                                          </p:val>
                                        </p:tav>
                                      </p:tavLst>
                                    </p:anim>
                                    <p:anim calcmode="lin" valueType="num">
                                      <p:cBhvr additive="base">
                                        <p:cTn id="27" dur="2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2000" fill="hold"/>
                                        <p:tgtEl>
                                          <p:spTgt spid="9"/>
                                        </p:tgtEl>
                                        <p:attrNameLst>
                                          <p:attrName>ppt_x</p:attrName>
                                        </p:attrNameLst>
                                      </p:cBhvr>
                                      <p:tavLst>
                                        <p:tav tm="0">
                                          <p:val>
                                            <p:strVal val="#ppt_x"/>
                                          </p:val>
                                        </p:tav>
                                        <p:tav tm="100000">
                                          <p:val>
                                            <p:strVal val="#ppt_x"/>
                                          </p:val>
                                        </p:tav>
                                      </p:tavLst>
                                    </p:anim>
                                    <p:anim calcmode="lin" valueType="num">
                                      <p:cBhvr additive="base">
                                        <p:cTn id="31" dur="2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2000" fill="hold"/>
                                        <p:tgtEl>
                                          <p:spTgt spid="10"/>
                                        </p:tgtEl>
                                        <p:attrNameLst>
                                          <p:attrName>ppt_x</p:attrName>
                                        </p:attrNameLst>
                                      </p:cBhvr>
                                      <p:tavLst>
                                        <p:tav tm="0">
                                          <p:val>
                                            <p:strVal val="#ppt_x"/>
                                          </p:val>
                                        </p:tav>
                                        <p:tav tm="100000">
                                          <p:val>
                                            <p:strVal val="#ppt_x"/>
                                          </p:val>
                                        </p:tav>
                                      </p:tavLst>
                                    </p:anim>
                                    <p:anim calcmode="lin" valueType="num">
                                      <p:cBhvr additive="base">
                                        <p:cTn id="35" dur="2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2000" fill="hold"/>
                                        <p:tgtEl>
                                          <p:spTgt spid="11"/>
                                        </p:tgtEl>
                                        <p:attrNameLst>
                                          <p:attrName>ppt_x</p:attrName>
                                        </p:attrNameLst>
                                      </p:cBhvr>
                                      <p:tavLst>
                                        <p:tav tm="0">
                                          <p:val>
                                            <p:strVal val="#ppt_x"/>
                                          </p:val>
                                        </p:tav>
                                        <p:tav tm="100000">
                                          <p:val>
                                            <p:strVal val="#ppt_x"/>
                                          </p:val>
                                        </p:tav>
                                      </p:tavLst>
                                    </p:anim>
                                    <p:anim calcmode="lin" valueType="num">
                                      <p:cBhvr additive="base">
                                        <p:cTn id="39" dur="2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2000" fill="hold"/>
                                        <p:tgtEl>
                                          <p:spTgt spid="12"/>
                                        </p:tgtEl>
                                        <p:attrNameLst>
                                          <p:attrName>ppt_x</p:attrName>
                                        </p:attrNameLst>
                                      </p:cBhvr>
                                      <p:tavLst>
                                        <p:tav tm="0">
                                          <p:val>
                                            <p:strVal val="#ppt_x"/>
                                          </p:val>
                                        </p:tav>
                                        <p:tav tm="100000">
                                          <p:val>
                                            <p:strVal val="#ppt_x"/>
                                          </p:val>
                                        </p:tav>
                                      </p:tavLst>
                                    </p:anim>
                                    <p:anim calcmode="lin" valueType="num">
                                      <p:cBhvr additive="base">
                                        <p:cTn id="43" dur="2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2000" fill="hold"/>
                                        <p:tgtEl>
                                          <p:spTgt spid="13"/>
                                        </p:tgtEl>
                                        <p:attrNameLst>
                                          <p:attrName>ppt_x</p:attrName>
                                        </p:attrNameLst>
                                      </p:cBhvr>
                                      <p:tavLst>
                                        <p:tav tm="0">
                                          <p:val>
                                            <p:strVal val="#ppt_x"/>
                                          </p:val>
                                        </p:tav>
                                        <p:tav tm="100000">
                                          <p:val>
                                            <p:strVal val="#ppt_x"/>
                                          </p:val>
                                        </p:tav>
                                      </p:tavLst>
                                    </p:anim>
                                    <p:anim calcmode="lin" valueType="num">
                                      <p:cBhvr additive="base">
                                        <p:cTn id="47" dur="20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2000" fill="hold"/>
                                        <p:tgtEl>
                                          <p:spTgt spid="14"/>
                                        </p:tgtEl>
                                        <p:attrNameLst>
                                          <p:attrName>ppt_x</p:attrName>
                                        </p:attrNameLst>
                                      </p:cBhvr>
                                      <p:tavLst>
                                        <p:tav tm="0">
                                          <p:val>
                                            <p:strVal val="#ppt_x"/>
                                          </p:val>
                                        </p:tav>
                                        <p:tav tm="100000">
                                          <p:val>
                                            <p:strVal val="#ppt_x"/>
                                          </p:val>
                                        </p:tav>
                                      </p:tavLst>
                                    </p:anim>
                                    <p:anim calcmode="lin" valueType="num">
                                      <p:cBhvr additive="base">
                                        <p:cTn id="51" dur="2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2000" fill="hold"/>
                                        <p:tgtEl>
                                          <p:spTgt spid="15"/>
                                        </p:tgtEl>
                                        <p:attrNameLst>
                                          <p:attrName>ppt_x</p:attrName>
                                        </p:attrNameLst>
                                      </p:cBhvr>
                                      <p:tavLst>
                                        <p:tav tm="0">
                                          <p:val>
                                            <p:strVal val="#ppt_x"/>
                                          </p:val>
                                        </p:tav>
                                        <p:tav tm="100000">
                                          <p:val>
                                            <p:strVal val="#ppt_x"/>
                                          </p:val>
                                        </p:tav>
                                      </p:tavLst>
                                    </p:anim>
                                    <p:anim calcmode="lin" valueType="num">
                                      <p:cBhvr additive="base">
                                        <p:cTn id="55" dur="20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2000" fill="hold"/>
                                        <p:tgtEl>
                                          <p:spTgt spid="16"/>
                                        </p:tgtEl>
                                        <p:attrNameLst>
                                          <p:attrName>ppt_x</p:attrName>
                                        </p:attrNameLst>
                                      </p:cBhvr>
                                      <p:tavLst>
                                        <p:tav tm="0">
                                          <p:val>
                                            <p:strVal val="#ppt_x"/>
                                          </p:val>
                                        </p:tav>
                                        <p:tav tm="100000">
                                          <p:val>
                                            <p:strVal val="#ppt_x"/>
                                          </p:val>
                                        </p:tav>
                                      </p:tavLst>
                                    </p:anim>
                                    <p:anim calcmode="lin" valueType="num">
                                      <p:cBhvr additive="base">
                                        <p:cTn id="59" dur="2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2000" fill="hold"/>
                                        <p:tgtEl>
                                          <p:spTgt spid="17"/>
                                        </p:tgtEl>
                                        <p:attrNameLst>
                                          <p:attrName>ppt_x</p:attrName>
                                        </p:attrNameLst>
                                      </p:cBhvr>
                                      <p:tavLst>
                                        <p:tav tm="0">
                                          <p:val>
                                            <p:strVal val="#ppt_x"/>
                                          </p:val>
                                        </p:tav>
                                        <p:tav tm="100000">
                                          <p:val>
                                            <p:strVal val="#ppt_x"/>
                                          </p:val>
                                        </p:tav>
                                      </p:tavLst>
                                    </p:anim>
                                    <p:anim calcmode="lin" valueType="num">
                                      <p:cBhvr additive="base">
                                        <p:cTn id="63" dur="20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2000" fill="hold"/>
                                        <p:tgtEl>
                                          <p:spTgt spid="18"/>
                                        </p:tgtEl>
                                        <p:attrNameLst>
                                          <p:attrName>ppt_x</p:attrName>
                                        </p:attrNameLst>
                                      </p:cBhvr>
                                      <p:tavLst>
                                        <p:tav tm="0">
                                          <p:val>
                                            <p:strVal val="#ppt_x"/>
                                          </p:val>
                                        </p:tav>
                                        <p:tav tm="100000">
                                          <p:val>
                                            <p:strVal val="#ppt_x"/>
                                          </p:val>
                                        </p:tav>
                                      </p:tavLst>
                                    </p:anim>
                                    <p:anim calcmode="lin" valueType="num">
                                      <p:cBhvr additive="base">
                                        <p:cTn id="67" dur="2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2000" fill="hold"/>
                                        <p:tgtEl>
                                          <p:spTgt spid="19"/>
                                        </p:tgtEl>
                                        <p:attrNameLst>
                                          <p:attrName>ppt_x</p:attrName>
                                        </p:attrNameLst>
                                      </p:cBhvr>
                                      <p:tavLst>
                                        <p:tav tm="0">
                                          <p:val>
                                            <p:strVal val="#ppt_x"/>
                                          </p:val>
                                        </p:tav>
                                        <p:tav tm="100000">
                                          <p:val>
                                            <p:strVal val="#ppt_x"/>
                                          </p:val>
                                        </p:tav>
                                      </p:tavLst>
                                    </p:anim>
                                    <p:anim calcmode="lin" valueType="num">
                                      <p:cBhvr additive="base">
                                        <p:cTn id="71" dur="2000" fill="hold"/>
                                        <p:tgtEl>
                                          <p:spTgt spid="19"/>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2000" fill="hold"/>
                                        <p:tgtEl>
                                          <p:spTgt spid="20"/>
                                        </p:tgtEl>
                                        <p:attrNameLst>
                                          <p:attrName>ppt_x</p:attrName>
                                        </p:attrNameLst>
                                      </p:cBhvr>
                                      <p:tavLst>
                                        <p:tav tm="0">
                                          <p:val>
                                            <p:strVal val="#ppt_x"/>
                                          </p:val>
                                        </p:tav>
                                        <p:tav tm="100000">
                                          <p:val>
                                            <p:strVal val="#ppt_x"/>
                                          </p:val>
                                        </p:tav>
                                      </p:tavLst>
                                    </p:anim>
                                    <p:anim calcmode="lin" valueType="num">
                                      <p:cBhvr additive="base">
                                        <p:cTn id="75" dur="2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2000" fill="hold"/>
                                        <p:tgtEl>
                                          <p:spTgt spid="21"/>
                                        </p:tgtEl>
                                        <p:attrNameLst>
                                          <p:attrName>ppt_x</p:attrName>
                                        </p:attrNameLst>
                                      </p:cBhvr>
                                      <p:tavLst>
                                        <p:tav tm="0">
                                          <p:val>
                                            <p:strVal val="#ppt_x"/>
                                          </p:val>
                                        </p:tav>
                                        <p:tav tm="100000">
                                          <p:val>
                                            <p:strVal val="#ppt_x"/>
                                          </p:val>
                                        </p:tav>
                                      </p:tavLst>
                                    </p:anim>
                                    <p:anim calcmode="lin" valueType="num">
                                      <p:cBhvr additive="base">
                                        <p:cTn id="79" dur="2000" fill="hold"/>
                                        <p:tgtEl>
                                          <p:spTgt spid="21"/>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2000" fill="hold"/>
                                        <p:tgtEl>
                                          <p:spTgt spid="22"/>
                                        </p:tgtEl>
                                        <p:attrNameLst>
                                          <p:attrName>ppt_x</p:attrName>
                                        </p:attrNameLst>
                                      </p:cBhvr>
                                      <p:tavLst>
                                        <p:tav tm="0">
                                          <p:val>
                                            <p:strVal val="#ppt_x"/>
                                          </p:val>
                                        </p:tav>
                                        <p:tav tm="100000">
                                          <p:val>
                                            <p:strVal val="#ppt_x"/>
                                          </p:val>
                                        </p:tav>
                                      </p:tavLst>
                                    </p:anim>
                                    <p:anim calcmode="lin" valueType="num">
                                      <p:cBhvr additive="base">
                                        <p:cTn id="83" dur="2000" fill="hold"/>
                                        <p:tgtEl>
                                          <p:spTgt spid="22"/>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2000" fill="hold"/>
                                        <p:tgtEl>
                                          <p:spTgt spid="23"/>
                                        </p:tgtEl>
                                        <p:attrNameLst>
                                          <p:attrName>ppt_x</p:attrName>
                                        </p:attrNameLst>
                                      </p:cBhvr>
                                      <p:tavLst>
                                        <p:tav tm="0">
                                          <p:val>
                                            <p:strVal val="#ppt_x"/>
                                          </p:val>
                                        </p:tav>
                                        <p:tav tm="100000">
                                          <p:val>
                                            <p:strVal val="#ppt_x"/>
                                          </p:val>
                                        </p:tav>
                                      </p:tavLst>
                                    </p:anim>
                                    <p:anim calcmode="lin" valueType="num">
                                      <p:cBhvr additive="base">
                                        <p:cTn id="87" dur="2000" fill="hold"/>
                                        <p:tgtEl>
                                          <p:spTgt spid="23"/>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4"/>
                                        </p:tgtEl>
                                        <p:attrNameLst>
                                          <p:attrName>style.visibility</p:attrName>
                                        </p:attrNameLst>
                                      </p:cBhvr>
                                      <p:to>
                                        <p:strVal val="visible"/>
                                      </p:to>
                                    </p:set>
                                    <p:anim calcmode="lin" valueType="num">
                                      <p:cBhvr additive="base">
                                        <p:cTn id="90" dur="2000" fill="hold"/>
                                        <p:tgtEl>
                                          <p:spTgt spid="24"/>
                                        </p:tgtEl>
                                        <p:attrNameLst>
                                          <p:attrName>ppt_x</p:attrName>
                                        </p:attrNameLst>
                                      </p:cBhvr>
                                      <p:tavLst>
                                        <p:tav tm="0">
                                          <p:val>
                                            <p:strVal val="#ppt_x"/>
                                          </p:val>
                                        </p:tav>
                                        <p:tav tm="100000">
                                          <p:val>
                                            <p:strVal val="#ppt_x"/>
                                          </p:val>
                                        </p:tav>
                                      </p:tavLst>
                                    </p:anim>
                                    <p:anim calcmode="lin" valueType="num">
                                      <p:cBhvr additive="base">
                                        <p:cTn id="91" dur="2000" fill="hold"/>
                                        <p:tgtEl>
                                          <p:spTgt spid="24"/>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2000" fill="hold"/>
                                        <p:tgtEl>
                                          <p:spTgt spid="25"/>
                                        </p:tgtEl>
                                        <p:attrNameLst>
                                          <p:attrName>ppt_x</p:attrName>
                                        </p:attrNameLst>
                                      </p:cBhvr>
                                      <p:tavLst>
                                        <p:tav tm="0">
                                          <p:val>
                                            <p:strVal val="#ppt_x"/>
                                          </p:val>
                                        </p:tav>
                                        <p:tav tm="100000">
                                          <p:val>
                                            <p:strVal val="#ppt_x"/>
                                          </p:val>
                                        </p:tav>
                                      </p:tavLst>
                                    </p:anim>
                                    <p:anim calcmode="lin" valueType="num">
                                      <p:cBhvr additive="base">
                                        <p:cTn id="95" dur="2000" fill="hold"/>
                                        <p:tgtEl>
                                          <p:spTgt spid="25"/>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2000" fill="hold"/>
                                        <p:tgtEl>
                                          <p:spTgt spid="26"/>
                                        </p:tgtEl>
                                        <p:attrNameLst>
                                          <p:attrName>ppt_x</p:attrName>
                                        </p:attrNameLst>
                                      </p:cBhvr>
                                      <p:tavLst>
                                        <p:tav tm="0">
                                          <p:val>
                                            <p:strVal val="#ppt_x"/>
                                          </p:val>
                                        </p:tav>
                                        <p:tav tm="100000">
                                          <p:val>
                                            <p:strVal val="#ppt_x"/>
                                          </p:val>
                                        </p:tav>
                                      </p:tavLst>
                                    </p:anim>
                                    <p:anim calcmode="lin" valueType="num">
                                      <p:cBhvr additive="base">
                                        <p:cTn id="99" dur="2000" fill="hold"/>
                                        <p:tgtEl>
                                          <p:spTgt spid="26"/>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7"/>
                                        </p:tgtEl>
                                        <p:attrNameLst>
                                          <p:attrName>style.visibility</p:attrName>
                                        </p:attrNameLst>
                                      </p:cBhvr>
                                      <p:to>
                                        <p:strVal val="visible"/>
                                      </p:to>
                                    </p:set>
                                    <p:anim calcmode="lin" valueType="num">
                                      <p:cBhvr additive="base">
                                        <p:cTn id="102" dur="2000" fill="hold"/>
                                        <p:tgtEl>
                                          <p:spTgt spid="27"/>
                                        </p:tgtEl>
                                        <p:attrNameLst>
                                          <p:attrName>ppt_x</p:attrName>
                                        </p:attrNameLst>
                                      </p:cBhvr>
                                      <p:tavLst>
                                        <p:tav tm="0">
                                          <p:val>
                                            <p:strVal val="#ppt_x"/>
                                          </p:val>
                                        </p:tav>
                                        <p:tav tm="100000">
                                          <p:val>
                                            <p:strVal val="#ppt_x"/>
                                          </p:val>
                                        </p:tav>
                                      </p:tavLst>
                                    </p:anim>
                                    <p:anim calcmode="lin" valueType="num">
                                      <p:cBhvr additive="base">
                                        <p:cTn id="103" dur="2000" fill="hold"/>
                                        <p:tgtEl>
                                          <p:spTgt spid="27"/>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8"/>
                                        </p:tgtEl>
                                        <p:attrNameLst>
                                          <p:attrName>style.visibility</p:attrName>
                                        </p:attrNameLst>
                                      </p:cBhvr>
                                      <p:to>
                                        <p:strVal val="visible"/>
                                      </p:to>
                                    </p:set>
                                    <p:anim calcmode="lin" valueType="num">
                                      <p:cBhvr additive="base">
                                        <p:cTn id="106" dur="2000" fill="hold"/>
                                        <p:tgtEl>
                                          <p:spTgt spid="28"/>
                                        </p:tgtEl>
                                        <p:attrNameLst>
                                          <p:attrName>ppt_x</p:attrName>
                                        </p:attrNameLst>
                                      </p:cBhvr>
                                      <p:tavLst>
                                        <p:tav tm="0">
                                          <p:val>
                                            <p:strVal val="#ppt_x"/>
                                          </p:val>
                                        </p:tav>
                                        <p:tav tm="100000">
                                          <p:val>
                                            <p:strVal val="#ppt_x"/>
                                          </p:val>
                                        </p:tav>
                                      </p:tavLst>
                                    </p:anim>
                                    <p:anim calcmode="lin" valueType="num">
                                      <p:cBhvr additive="base">
                                        <p:cTn id="107" dur="2000" fill="hold"/>
                                        <p:tgtEl>
                                          <p:spTgt spid="28"/>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29"/>
                                        </p:tgtEl>
                                        <p:attrNameLst>
                                          <p:attrName>style.visibility</p:attrName>
                                        </p:attrNameLst>
                                      </p:cBhvr>
                                      <p:to>
                                        <p:strVal val="visible"/>
                                      </p:to>
                                    </p:set>
                                    <p:anim calcmode="lin" valueType="num">
                                      <p:cBhvr additive="base">
                                        <p:cTn id="110" dur="2000" fill="hold"/>
                                        <p:tgtEl>
                                          <p:spTgt spid="29"/>
                                        </p:tgtEl>
                                        <p:attrNameLst>
                                          <p:attrName>ppt_x</p:attrName>
                                        </p:attrNameLst>
                                      </p:cBhvr>
                                      <p:tavLst>
                                        <p:tav tm="0">
                                          <p:val>
                                            <p:strVal val="#ppt_x"/>
                                          </p:val>
                                        </p:tav>
                                        <p:tav tm="100000">
                                          <p:val>
                                            <p:strVal val="#ppt_x"/>
                                          </p:val>
                                        </p:tav>
                                      </p:tavLst>
                                    </p:anim>
                                    <p:anim calcmode="lin" valueType="num">
                                      <p:cBhvr additive="base">
                                        <p:cTn id="111" dur="2000" fill="hold"/>
                                        <p:tgtEl>
                                          <p:spTgt spid="29"/>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30"/>
                                        </p:tgtEl>
                                        <p:attrNameLst>
                                          <p:attrName>style.visibility</p:attrName>
                                        </p:attrNameLst>
                                      </p:cBhvr>
                                      <p:to>
                                        <p:strVal val="visible"/>
                                      </p:to>
                                    </p:set>
                                    <p:anim calcmode="lin" valueType="num">
                                      <p:cBhvr additive="base">
                                        <p:cTn id="114" dur="2000" fill="hold"/>
                                        <p:tgtEl>
                                          <p:spTgt spid="30"/>
                                        </p:tgtEl>
                                        <p:attrNameLst>
                                          <p:attrName>ppt_x</p:attrName>
                                        </p:attrNameLst>
                                      </p:cBhvr>
                                      <p:tavLst>
                                        <p:tav tm="0">
                                          <p:val>
                                            <p:strVal val="#ppt_x"/>
                                          </p:val>
                                        </p:tav>
                                        <p:tav tm="100000">
                                          <p:val>
                                            <p:strVal val="#ppt_x"/>
                                          </p:val>
                                        </p:tav>
                                      </p:tavLst>
                                    </p:anim>
                                    <p:anim calcmode="lin" valueType="num">
                                      <p:cBhvr additive="base">
                                        <p:cTn id="115" dur="2000" fill="hold"/>
                                        <p:tgtEl>
                                          <p:spTgt spid="30"/>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1"/>
                                        </p:tgtEl>
                                        <p:attrNameLst>
                                          <p:attrName>style.visibility</p:attrName>
                                        </p:attrNameLst>
                                      </p:cBhvr>
                                      <p:to>
                                        <p:strVal val="visible"/>
                                      </p:to>
                                    </p:set>
                                    <p:anim calcmode="lin" valueType="num">
                                      <p:cBhvr additive="base">
                                        <p:cTn id="118" dur="2000" fill="hold"/>
                                        <p:tgtEl>
                                          <p:spTgt spid="31"/>
                                        </p:tgtEl>
                                        <p:attrNameLst>
                                          <p:attrName>ppt_x</p:attrName>
                                        </p:attrNameLst>
                                      </p:cBhvr>
                                      <p:tavLst>
                                        <p:tav tm="0">
                                          <p:val>
                                            <p:strVal val="#ppt_x"/>
                                          </p:val>
                                        </p:tav>
                                        <p:tav tm="100000">
                                          <p:val>
                                            <p:strVal val="#ppt_x"/>
                                          </p:val>
                                        </p:tav>
                                      </p:tavLst>
                                    </p:anim>
                                    <p:anim calcmode="lin" valueType="num">
                                      <p:cBhvr additive="base">
                                        <p:cTn id="119" dur="2000" fill="hold"/>
                                        <p:tgtEl>
                                          <p:spTgt spid="31"/>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2"/>
                                        </p:tgtEl>
                                        <p:attrNameLst>
                                          <p:attrName>style.visibility</p:attrName>
                                        </p:attrNameLst>
                                      </p:cBhvr>
                                      <p:to>
                                        <p:strVal val="visible"/>
                                      </p:to>
                                    </p:set>
                                    <p:anim calcmode="lin" valueType="num">
                                      <p:cBhvr additive="base">
                                        <p:cTn id="122" dur="2000" fill="hold"/>
                                        <p:tgtEl>
                                          <p:spTgt spid="32"/>
                                        </p:tgtEl>
                                        <p:attrNameLst>
                                          <p:attrName>ppt_x</p:attrName>
                                        </p:attrNameLst>
                                      </p:cBhvr>
                                      <p:tavLst>
                                        <p:tav tm="0">
                                          <p:val>
                                            <p:strVal val="#ppt_x"/>
                                          </p:val>
                                        </p:tav>
                                        <p:tav tm="100000">
                                          <p:val>
                                            <p:strVal val="#ppt_x"/>
                                          </p:val>
                                        </p:tav>
                                      </p:tavLst>
                                    </p:anim>
                                    <p:anim calcmode="lin" valueType="num">
                                      <p:cBhvr additive="base">
                                        <p:cTn id="123" dur="2000" fill="hold"/>
                                        <p:tgtEl>
                                          <p:spTgt spid="32"/>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3"/>
                                        </p:tgtEl>
                                        <p:attrNameLst>
                                          <p:attrName>style.visibility</p:attrName>
                                        </p:attrNameLst>
                                      </p:cBhvr>
                                      <p:to>
                                        <p:strVal val="visible"/>
                                      </p:to>
                                    </p:set>
                                    <p:anim calcmode="lin" valueType="num">
                                      <p:cBhvr additive="base">
                                        <p:cTn id="126" dur="2000" fill="hold"/>
                                        <p:tgtEl>
                                          <p:spTgt spid="33"/>
                                        </p:tgtEl>
                                        <p:attrNameLst>
                                          <p:attrName>ppt_x</p:attrName>
                                        </p:attrNameLst>
                                      </p:cBhvr>
                                      <p:tavLst>
                                        <p:tav tm="0">
                                          <p:val>
                                            <p:strVal val="#ppt_x"/>
                                          </p:val>
                                        </p:tav>
                                        <p:tav tm="100000">
                                          <p:val>
                                            <p:strVal val="#ppt_x"/>
                                          </p:val>
                                        </p:tav>
                                      </p:tavLst>
                                    </p:anim>
                                    <p:anim calcmode="lin" valueType="num">
                                      <p:cBhvr additive="base">
                                        <p:cTn id="127" dur="2000" fill="hold"/>
                                        <p:tgtEl>
                                          <p:spTgt spid="33"/>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4"/>
                                        </p:tgtEl>
                                        <p:attrNameLst>
                                          <p:attrName>style.visibility</p:attrName>
                                        </p:attrNameLst>
                                      </p:cBhvr>
                                      <p:to>
                                        <p:strVal val="visible"/>
                                      </p:to>
                                    </p:set>
                                    <p:anim calcmode="lin" valueType="num">
                                      <p:cBhvr additive="base">
                                        <p:cTn id="130" dur="2000" fill="hold"/>
                                        <p:tgtEl>
                                          <p:spTgt spid="34"/>
                                        </p:tgtEl>
                                        <p:attrNameLst>
                                          <p:attrName>ppt_x</p:attrName>
                                        </p:attrNameLst>
                                      </p:cBhvr>
                                      <p:tavLst>
                                        <p:tav tm="0">
                                          <p:val>
                                            <p:strVal val="#ppt_x"/>
                                          </p:val>
                                        </p:tav>
                                        <p:tav tm="100000">
                                          <p:val>
                                            <p:strVal val="#ppt_x"/>
                                          </p:val>
                                        </p:tav>
                                      </p:tavLst>
                                    </p:anim>
                                    <p:anim calcmode="lin" valueType="num">
                                      <p:cBhvr additive="base">
                                        <p:cTn id="131" dur="2000" fill="hold"/>
                                        <p:tgtEl>
                                          <p:spTgt spid="34"/>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5"/>
                                        </p:tgtEl>
                                        <p:attrNameLst>
                                          <p:attrName>style.visibility</p:attrName>
                                        </p:attrNameLst>
                                      </p:cBhvr>
                                      <p:to>
                                        <p:strVal val="visible"/>
                                      </p:to>
                                    </p:set>
                                    <p:anim calcmode="lin" valueType="num">
                                      <p:cBhvr additive="base">
                                        <p:cTn id="134" dur="2000" fill="hold"/>
                                        <p:tgtEl>
                                          <p:spTgt spid="35"/>
                                        </p:tgtEl>
                                        <p:attrNameLst>
                                          <p:attrName>ppt_x</p:attrName>
                                        </p:attrNameLst>
                                      </p:cBhvr>
                                      <p:tavLst>
                                        <p:tav tm="0">
                                          <p:val>
                                            <p:strVal val="#ppt_x"/>
                                          </p:val>
                                        </p:tav>
                                        <p:tav tm="100000">
                                          <p:val>
                                            <p:strVal val="#ppt_x"/>
                                          </p:val>
                                        </p:tav>
                                      </p:tavLst>
                                    </p:anim>
                                    <p:anim calcmode="lin" valueType="num">
                                      <p:cBhvr additive="base">
                                        <p:cTn id="135" dur="2000" fill="hold"/>
                                        <p:tgtEl>
                                          <p:spTgt spid="35"/>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6"/>
                                        </p:tgtEl>
                                        <p:attrNameLst>
                                          <p:attrName>style.visibility</p:attrName>
                                        </p:attrNameLst>
                                      </p:cBhvr>
                                      <p:to>
                                        <p:strVal val="visible"/>
                                      </p:to>
                                    </p:set>
                                    <p:anim calcmode="lin" valueType="num">
                                      <p:cBhvr additive="base">
                                        <p:cTn id="138" dur="2000" fill="hold"/>
                                        <p:tgtEl>
                                          <p:spTgt spid="36"/>
                                        </p:tgtEl>
                                        <p:attrNameLst>
                                          <p:attrName>ppt_x</p:attrName>
                                        </p:attrNameLst>
                                      </p:cBhvr>
                                      <p:tavLst>
                                        <p:tav tm="0">
                                          <p:val>
                                            <p:strVal val="#ppt_x"/>
                                          </p:val>
                                        </p:tav>
                                        <p:tav tm="100000">
                                          <p:val>
                                            <p:strVal val="#ppt_x"/>
                                          </p:val>
                                        </p:tav>
                                      </p:tavLst>
                                    </p:anim>
                                    <p:anim calcmode="lin" valueType="num">
                                      <p:cBhvr additive="base">
                                        <p:cTn id="139" dur="2000" fill="hold"/>
                                        <p:tgtEl>
                                          <p:spTgt spid="36"/>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7"/>
                                        </p:tgtEl>
                                        <p:attrNameLst>
                                          <p:attrName>style.visibility</p:attrName>
                                        </p:attrNameLst>
                                      </p:cBhvr>
                                      <p:to>
                                        <p:strVal val="visible"/>
                                      </p:to>
                                    </p:set>
                                    <p:anim calcmode="lin" valueType="num">
                                      <p:cBhvr additive="base">
                                        <p:cTn id="142" dur="2000" fill="hold"/>
                                        <p:tgtEl>
                                          <p:spTgt spid="37"/>
                                        </p:tgtEl>
                                        <p:attrNameLst>
                                          <p:attrName>ppt_x</p:attrName>
                                        </p:attrNameLst>
                                      </p:cBhvr>
                                      <p:tavLst>
                                        <p:tav tm="0">
                                          <p:val>
                                            <p:strVal val="#ppt_x"/>
                                          </p:val>
                                        </p:tav>
                                        <p:tav tm="100000">
                                          <p:val>
                                            <p:strVal val="#ppt_x"/>
                                          </p:val>
                                        </p:tav>
                                      </p:tavLst>
                                    </p:anim>
                                    <p:anim calcmode="lin" valueType="num">
                                      <p:cBhvr additive="base">
                                        <p:cTn id="143" dur="2000" fill="hold"/>
                                        <p:tgtEl>
                                          <p:spTgt spid="37"/>
                                        </p:tgtEl>
                                        <p:attrNameLst>
                                          <p:attrName>ppt_y</p:attrName>
                                        </p:attrNameLst>
                                      </p:cBhvr>
                                      <p:tavLst>
                                        <p:tav tm="0">
                                          <p:val>
                                            <p:strVal val="1+#ppt_h/2"/>
                                          </p:val>
                                        </p:tav>
                                        <p:tav tm="100000">
                                          <p:val>
                                            <p:strVal val="#ppt_y"/>
                                          </p:val>
                                        </p:tav>
                                      </p:tavLst>
                                    </p:anim>
                                  </p:childTnLst>
                                </p:cTn>
                              </p:par>
                              <p:par>
                                <p:cTn id="144" presetID="8" presetClass="emph" presetSubtype="0" fill="hold" grpId="1" nodeType="withEffect">
                                  <p:stCondLst>
                                    <p:cond delay="0"/>
                                  </p:stCondLst>
                                  <p:childTnLst>
                                    <p:animRot by="21600000">
                                      <p:cBhvr>
                                        <p:cTn id="145" dur="2000" fill="hold"/>
                                        <p:tgtEl>
                                          <p:spTgt spid="5"/>
                                        </p:tgtEl>
                                        <p:attrNameLst>
                                          <p:attrName>r</p:attrName>
                                        </p:attrNameLst>
                                      </p:cBhvr>
                                    </p:animRot>
                                  </p:childTnLst>
                                </p:cTn>
                              </p:par>
                              <p:par>
                                <p:cTn id="146" presetID="8" presetClass="emph" presetSubtype="0" fill="hold" grpId="1" nodeType="withEffect">
                                  <p:stCondLst>
                                    <p:cond delay="0"/>
                                  </p:stCondLst>
                                  <p:childTnLst>
                                    <p:animRot by="21600000">
                                      <p:cBhvr>
                                        <p:cTn id="147" dur="2000" fill="hold"/>
                                        <p:tgtEl>
                                          <p:spTgt spid="7"/>
                                        </p:tgtEl>
                                        <p:attrNameLst>
                                          <p:attrName>r</p:attrName>
                                        </p:attrNameLst>
                                      </p:cBhvr>
                                    </p:animRot>
                                  </p:childTnLst>
                                </p:cTn>
                              </p:par>
                              <p:par>
                                <p:cTn id="148" presetID="8" presetClass="emph" presetSubtype="0" fill="hold" grpId="1" nodeType="withEffect">
                                  <p:stCondLst>
                                    <p:cond delay="0"/>
                                  </p:stCondLst>
                                  <p:childTnLst>
                                    <p:animRot by="21600000">
                                      <p:cBhvr>
                                        <p:cTn id="149" dur="2000" fill="hold"/>
                                        <p:tgtEl>
                                          <p:spTgt spid="9"/>
                                        </p:tgtEl>
                                        <p:attrNameLst>
                                          <p:attrName>r</p:attrName>
                                        </p:attrNameLst>
                                      </p:cBhvr>
                                    </p:animRot>
                                  </p:childTnLst>
                                </p:cTn>
                              </p:par>
                              <p:par>
                                <p:cTn id="150" presetID="8" presetClass="emph" presetSubtype="0" fill="hold" grpId="1" nodeType="withEffect">
                                  <p:stCondLst>
                                    <p:cond delay="0"/>
                                  </p:stCondLst>
                                  <p:childTnLst>
                                    <p:animRot by="21600000">
                                      <p:cBhvr>
                                        <p:cTn id="151" dur="2000" fill="hold"/>
                                        <p:tgtEl>
                                          <p:spTgt spid="11"/>
                                        </p:tgtEl>
                                        <p:attrNameLst>
                                          <p:attrName>r</p:attrName>
                                        </p:attrNameLst>
                                      </p:cBhvr>
                                    </p:animRot>
                                  </p:childTnLst>
                                </p:cTn>
                              </p:par>
                              <p:par>
                                <p:cTn id="152" presetID="8" presetClass="emph" presetSubtype="0" fill="hold" grpId="1" nodeType="withEffect">
                                  <p:stCondLst>
                                    <p:cond delay="0"/>
                                  </p:stCondLst>
                                  <p:childTnLst>
                                    <p:animRot by="21600000">
                                      <p:cBhvr>
                                        <p:cTn id="153" dur="2000" fill="hold"/>
                                        <p:tgtEl>
                                          <p:spTgt spid="13"/>
                                        </p:tgtEl>
                                        <p:attrNameLst>
                                          <p:attrName>r</p:attrName>
                                        </p:attrNameLst>
                                      </p:cBhvr>
                                    </p:animRot>
                                  </p:childTnLst>
                                </p:cTn>
                              </p:par>
                              <p:par>
                                <p:cTn id="154" presetID="8" presetClass="emph" presetSubtype="0" fill="hold" grpId="1" nodeType="withEffect">
                                  <p:stCondLst>
                                    <p:cond delay="0"/>
                                  </p:stCondLst>
                                  <p:childTnLst>
                                    <p:animRot by="21600000">
                                      <p:cBhvr>
                                        <p:cTn id="155" dur="2000" fill="hold"/>
                                        <p:tgtEl>
                                          <p:spTgt spid="15"/>
                                        </p:tgtEl>
                                        <p:attrNameLst>
                                          <p:attrName>r</p:attrName>
                                        </p:attrNameLst>
                                      </p:cBhvr>
                                    </p:animRot>
                                  </p:childTnLst>
                                </p:cTn>
                              </p:par>
                              <p:par>
                                <p:cTn id="156" presetID="8" presetClass="emph" presetSubtype="0" fill="hold" grpId="1" nodeType="withEffect">
                                  <p:stCondLst>
                                    <p:cond delay="0"/>
                                  </p:stCondLst>
                                  <p:childTnLst>
                                    <p:animRot by="21600000">
                                      <p:cBhvr>
                                        <p:cTn id="157" dur="2000" fill="hold"/>
                                        <p:tgtEl>
                                          <p:spTgt spid="17"/>
                                        </p:tgtEl>
                                        <p:attrNameLst>
                                          <p:attrName>r</p:attrName>
                                        </p:attrNameLst>
                                      </p:cBhvr>
                                    </p:animRot>
                                  </p:childTnLst>
                                </p:cTn>
                              </p:par>
                              <p:par>
                                <p:cTn id="158" presetID="8" presetClass="emph" presetSubtype="0" fill="hold" grpId="1" nodeType="withEffect">
                                  <p:stCondLst>
                                    <p:cond delay="0"/>
                                  </p:stCondLst>
                                  <p:childTnLst>
                                    <p:animRot by="21600000">
                                      <p:cBhvr>
                                        <p:cTn id="159" dur="2000" fill="hold"/>
                                        <p:tgtEl>
                                          <p:spTgt spid="19"/>
                                        </p:tgtEl>
                                        <p:attrNameLst>
                                          <p:attrName>r</p:attrName>
                                        </p:attrNameLst>
                                      </p:cBhvr>
                                    </p:animRot>
                                  </p:childTnLst>
                                </p:cTn>
                              </p:par>
                              <p:par>
                                <p:cTn id="160" presetID="8" presetClass="emph" presetSubtype="0" fill="hold" grpId="1" nodeType="withEffect">
                                  <p:stCondLst>
                                    <p:cond delay="0"/>
                                  </p:stCondLst>
                                  <p:childTnLst>
                                    <p:animRot by="21600000">
                                      <p:cBhvr>
                                        <p:cTn id="161" dur="2000" fill="hold"/>
                                        <p:tgtEl>
                                          <p:spTgt spid="21"/>
                                        </p:tgtEl>
                                        <p:attrNameLst>
                                          <p:attrName>r</p:attrName>
                                        </p:attrNameLst>
                                      </p:cBhvr>
                                    </p:animRot>
                                  </p:childTnLst>
                                </p:cTn>
                              </p:par>
                              <p:par>
                                <p:cTn id="162" presetID="8" presetClass="emph" presetSubtype="0" fill="hold" grpId="1" nodeType="withEffect">
                                  <p:stCondLst>
                                    <p:cond delay="0"/>
                                  </p:stCondLst>
                                  <p:childTnLst>
                                    <p:animRot by="21600000">
                                      <p:cBhvr>
                                        <p:cTn id="163" dur="2000" fill="hold"/>
                                        <p:tgtEl>
                                          <p:spTgt spid="23"/>
                                        </p:tgtEl>
                                        <p:attrNameLst>
                                          <p:attrName>r</p:attrName>
                                        </p:attrNameLst>
                                      </p:cBhvr>
                                    </p:animRot>
                                  </p:childTnLst>
                                </p:cTn>
                              </p:par>
                              <p:par>
                                <p:cTn id="164" presetID="8" presetClass="emph" presetSubtype="0" fill="hold" grpId="1" nodeType="withEffect">
                                  <p:stCondLst>
                                    <p:cond delay="0"/>
                                  </p:stCondLst>
                                  <p:childTnLst>
                                    <p:animRot by="21600000">
                                      <p:cBhvr>
                                        <p:cTn id="165" dur="2000" fill="hold"/>
                                        <p:tgtEl>
                                          <p:spTgt spid="25"/>
                                        </p:tgtEl>
                                        <p:attrNameLst>
                                          <p:attrName>r</p:attrName>
                                        </p:attrNameLst>
                                      </p:cBhvr>
                                    </p:animRot>
                                  </p:childTnLst>
                                </p:cTn>
                              </p:par>
                              <p:par>
                                <p:cTn id="166" presetID="8" presetClass="emph" presetSubtype="0" fill="hold" grpId="1" nodeType="withEffect">
                                  <p:stCondLst>
                                    <p:cond delay="0"/>
                                  </p:stCondLst>
                                  <p:childTnLst>
                                    <p:animRot by="21600000">
                                      <p:cBhvr>
                                        <p:cTn id="167" dur="2000" fill="hold"/>
                                        <p:tgtEl>
                                          <p:spTgt spid="27"/>
                                        </p:tgtEl>
                                        <p:attrNameLst>
                                          <p:attrName>r</p:attrName>
                                        </p:attrNameLst>
                                      </p:cBhvr>
                                    </p:animRot>
                                  </p:childTnLst>
                                </p:cTn>
                              </p:par>
                              <p:par>
                                <p:cTn id="168" presetID="8" presetClass="emph" presetSubtype="0" fill="hold" grpId="1" nodeType="withEffect">
                                  <p:stCondLst>
                                    <p:cond delay="0"/>
                                  </p:stCondLst>
                                  <p:childTnLst>
                                    <p:animRot by="21600000">
                                      <p:cBhvr>
                                        <p:cTn id="169" dur="2000" fill="hold"/>
                                        <p:tgtEl>
                                          <p:spTgt spid="29"/>
                                        </p:tgtEl>
                                        <p:attrNameLst>
                                          <p:attrName>r</p:attrName>
                                        </p:attrNameLst>
                                      </p:cBhvr>
                                    </p:animRot>
                                  </p:childTnLst>
                                </p:cTn>
                              </p:par>
                              <p:par>
                                <p:cTn id="170" presetID="8" presetClass="emph" presetSubtype="0" fill="hold" grpId="1" nodeType="withEffect">
                                  <p:stCondLst>
                                    <p:cond delay="0"/>
                                  </p:stCondLst>
                                  <p:childTnLst>
                                    <p:animRot by="21600000">
                                      <p:cBhvr>
                                        <p:cTn id="171" dur="2000" fill="hold"/>
                                        <p:tgtEl>
                                          <p:spTgt spid="31"/>
                                        </p:tgtEl>
                                        <p:attrNameLst>
                                          <p:attrName>r</p:attrName>
                                        </p:attrNameLst>
                                      </p:cBhvr>
                                    </p:animRot>
                                  </p:childTnLst>
                                </p:cTn>
                              </p:par>
                              <p:par>
                                <p:cTn id="172" presetID="8" presetClass="emph" presetSubtype="0" fill="hold" grpId="1" nodeType="withEffect">
                                  <p:stCondLst>
                                    <p:cond delay="0"/>
                                  </p:stCondLst>
                                  <p:childTnLst>
                                    <p:animRot by="21600000">
                                      <p:cBhvr>
                                        <p:cTn id="173" dur="2000" fill="hold"/>
                                        <p:tgtEl>
                                          <p:spTgt spid="33"/>
                                        </p:tgtEl>
                                        <p:attrNameLst>
                                          <p:attrName>r</p:attrName>
                                        </p:attrNameLst>
                                      </p:cBhvr>
                                    </p:animRot>
                                  </p:childTnLst>
                                </p:cTn>
                              </p:par>
                              <p:par>
                                <p:cTn id="174" presetID="8" presetClass="emph" presetSubtype="0" fill="hold" grpId="1" nodeType="withEffect">
                                  <p:stCondLst>
                                    <p:cond delay="0"/>
                                  </p:stCondLst>
                                  <p:childTnLst>
                                    <p:animRot by="21600000">
                                      <p:cBhvr>
                                        <p:cTn id="175" dur="2000" fill="hold"/>
                                        <p:tgtEl>
                                          <p:spTgt spid="35"/>
                                        </p:tgtEl>
                                        <p:attrNameLst>
                                          <p:attrName>r</p:attrName>
                                        </p:attrNameLst>
                                      </p:cBhvr>
                                    </p:animRot>
                                  </p:childTnLst>
                                </p:cTn>
                              </p:par>
                              <p:par>
                                <p:cTn id="176" presetID="8" presetClass="emph" presetSubtype="0" fill="hold" grpId="1" nodeType="withEffect">
                                  <p:stCondLst>
                                    <p:cond delay="0"/>
                                  </p:stCondLst>
                                  <p:childTnLst>
                                    <p:animRot by="21600000">
                                      <p:cBhvr>
                                        <p:cTn id="177" dur="2000" fill="hold"/>
                                        <p:tgtEl>
                                          <p:spTgt spid="37"/>
                                        </p:tgtEl>
                                        <p:attrNameLst>
                                          <p:attrName>r</p:attrName>
                                        </p:attrNameLst>
                                      </p:cBhvr>
                                    </p:animRot>
                                  </p:childTnLst>
                                </p:cTn>
                              </p:par>
                              <p:par>
                                <p:cTn id="178" presetID="8" presetClass="emph" presetSubtype="0" fill="hold" grpId="1" nodeType="withEffect">
                                  <p:stCondLst>
                                    <p:cond delay="0"/>
                                  </p:stCondLst>
                                  <p:childTnLst>
                                    <p:animRot by="-21600000">
                                      <p:cBhvr>
                                        <p:cTn id="179" dur="2000" fill="hold"/>
                                        <p:tgtEl>
                                          <p:spTgt spid="4"/>
                                        </p:tgtEl>
                                        <p:attrNameLst>
                                          <p:attrName>r</p:attrName>
                                        </p:attrNameLst>
                                      </p:cBhvr>
                                    </p:animRot>
                                  </p:childTnLst>
                                </p:cTn>
                              </p:par>
                              <p:par>
                                <p:cTn id="180" presetID="8" presetClass="emph" presetSubtype="0" fill="hold" grpId="1" nodeType="withEffect">
                                  <p:stCondLst>
                                    <p:cond delay="0"/>
                                  </p:stCondLst>
                                  <p:childTnLst>
                                    <p:animRot by="-21600000">
                                      <p:cBhvr>
                                        <p:cTn id="181" dur="2000" fill="hold"/>
                                        <p:tgtEl>
                                          <p:spTgt spid="6"/>
                                        </p:tgtEl>
                                        <p:attrNameLst>
                                          <p:attrName>r</p:attrName>
                                        </p:attrNameLst>
                                      </p:cBhvr>
                                    </p:animRot>
                                  </p:childTnLst>
                                </p:cTn>
                              </p:par>
                              <p:par>
                                <p:cTn id="182" presetID="8" presetClass="emph" presetSubtype="0" fill="hold" grpId="1" nodeType="withEffect">
                                  <p:stCondLst>
                                    <p:cond delay="0"/>
                                  </p:stCondLst>
                                  <p:childTnLst>
                                    <p:animRot by="-21600000">
                                      <p:cBhvr>
                                        <p:cTn id="183" dur="2000" fill="hold"/>
                                        <p:tgtEl>
                                          <p:spTgt spid="8"/>
                                        </p:tgtEl>
                                        <p:attrNameLst>
                                          <p:attrName>r</p:attrName>
                                        </p:attrNameLst>
                                      </p:cBhvr>
                                    </p:animRot>
                                  </p:childTnLst>
                                </p:cTn>
                              </p:par>
                              <p:par>
                                <p:cTn id="184" presetID="8" presetClass="emph" presetSubtype="0" fill="hold" grpId="1" nodeType="withEffect">
                                  <p:stCondLst>
                                    <p:cond delay="0"/>
                                  </p:stCondLst>
                                  <p:childTnLst>
                                    <p:animRot by="-21600000">
                                      <p:cBhvr>
                                        <p:cTn id="185" dur="2000" fill="hold"/>
                                        <p:tgtEl>
                                          <p:spTgt spid="10"/>
                                        </p:tgtEl>
                                        <p:attrNameLst>
                                          <p:attrName>r</p:attrName>
                                        </p:attrNameLst>
                                      </p:cBhvr>
                                    </p:animRot>
                                  </p:childTnLst>
                                </p:cTn>
                              </p:par>
                              <p:par>
                                <p:cTn id="186" presetID="8" presetClass="emph" presetSubtype="0" fill="hold" grpId="1" nodeType="withEffect">
                                  <p:stCondLst>
                                    <p:cond delay="0"/>
                                  </p:stCondLst>
                                  <p:childTnLst>
                                    <p:animRot by="-21600000">
                                      <p:cBhvr>
                                        <p:cTn id="187" dur="2000" fill="hold"/>
                                        <p:tgtEl>
                                          <p:spTgt spid="12"/>
                                        </p:tgtEl>
                                        <p:attrNameLst>
                                          <p:attrName>r</p:attrName>
                                        </p:attrNameLst>
                                      </p:cBhvr>
                                    </p:animRot>
                                  </p:childTnLst>
                                </p:cTn>
                              </p:par>
                              <p:par>
                                <p:cTn id="188" presetID="8" presetClass="emph" presetSubtype="0" fill="hold" grpId="1" nodeType="withEffect">
                                  <p:stCondLst>
                                    <p:cond delay="0"/>
                                  </p:stCondLst>
                                  <p:childTnLst>
                                    <p:animRot by="-21600000">
                                      <p:cBhvr>
                                        <p:cTn id="189" dur="2000" fill="hold"/>
                                        <p:tgtEl>
                                          <p:spTgt spid="14"/>
                                        </p:tgtEl>
                                        <p:attrNameLst>
                                          <p:attrName>r</p:attrName>
                                        </p:attrNameLst>
                                      </p:cBhvr>
                                    </p:animRot>
                                  </p:childTnLst>
                                </p:cTn>
                              </p:par>
                              <p:par>
                                <p:cTn id="190" presetID="8" presetClass="emph" presetSubtype="0" fill="hold" grpId="1" nodeType="withEffect">
                                  <p:stCondLst>
                                    <p:cond delay="0"/>
                                  </p:stCondLst>
                                  <p:childTnLst>
                                    <p:animRot by="-21600000">
                                      <p:cBhvr>
                                        <p:cTn id="191" dur="2000" fill="hold"/>
                                        <p:tgtEl>
                                          <p:spTgt spid="16"/>
                                        </p:tgtEl>
                                        <p:attrNameLst>
                                          <p:attrName>r</p:attrName>
                                        </p:attrNameLst>
                                      </p:cBhvr>
                                    </p:animRot>
                                  </p:childTnLst>
                                </p:cTn>
                              </p:par>
                              <p:par>
                                <p:cTn id="192" presetID="8" presetClass="emph" presetSubtype="0" fill="hold" grpId="1" nodeType="withEffect">
                                  <p:stCondLst>
                                    <p:cond delay="0"/>
                                  </p:stCondLst>
                                  <p:childTnLst>
                                    <p:animRot by="-21600000">
                                      <p:cBhvr>
                                        <p:cTn id="193" dur="2000" fill="hold"/>
                                        <p:tgtEl>
                                          <p:spTgt spid="18"/>
                                        </p:tgtEl>
                                        <p:attrNameLst>
                                          <p:attrName>r</p:attrName>
                                        </p:attrNameLst>
                                      </p:cBhvr>
                                    </p:animRot>
                                  </p:childTnLst>
                                </p:cTn>
                              </p:par>
                              <p:par>
                                <p:cTn id="194" presetID="8" presetClass="emph" presetSubtype="0" fill="hold" grpId="1" nodeType="withEffect">
                                  <p:stCondLst>
                                    <p:cond delay="0"/>
                                  </p:stCondLst>
                                  <p:childTnLst>
                                    <p:animRot by="-21600000">
                                      <p:cBhvr>
                                        <p:cTn id="195" dur="2000" fill="hold"/>
                                        <p:tgtEl>
                                          <p:spTgt spid="20"/>
                                        </p:tgtEl>
                                        <p:attrNameLst>
                                          <p:attrName>r</p:attrName>
                                        </p:attrNameLst>
                                      </p:cBhvr>
                                    </p:animRot>
                                  </p:childTnLst>
                                </p:cTn>
                              </p:par>
                              <p:par>
                                <p:cTn id="196" presetID="8" presetClass="emph" presetSubtype="0" fill="hold" grpId="1" nodeType="withEffect">
                                  <p:stCondLst>
                                    <p:cond delay="0"/>
                                  </p:stCondLst>
                                  <p:childTnLst>
                                    <p:animRot by="-21600000">
                                      <p:cBhvr>
                                        <p:cTn id="197" dur="2000" fill="hold"/>
                                        <p:tgtEl>
                                          <p:spTgt spid="22"/>
                                        </p:tgtEl>
                                        <p:attrNameLst>
                                          <p:attrName>r</p:attrName>
                                        </p:attrNameLst>
                                      </p:cBhvr>
                                    </p:animRot>
                                  </p:childTnLst>
                                </p:cTn>
                              </p:par>
                              <p:par>
                                <p:cTn id="198" presetID="8" presetClass="emph" presetSubtype="0" fill="hold" grpId="1" nodeType="withEffect">
                                  <p:stCondLst>
                                    <p:cond delay="0"/>
                                  </p:stCondLst>
                                  <p:childTnLst>
                                    <p:animRot by="-21600000">
                                      <p:cBhvr>
                                        <p:cTn id="199" dur="2000" fill="hold"/>
                                        <p:tgtEl>
                                          <p:spTgt spid="24"/>
                                        </p:tgtEl>
                                        <p:attrNameLst>
                                          <p:attrName>r</p:attrName>
                                        </p:attrNameLst>
                                      </p:cBhvr>
                                    </p:animRot>
                                  </p:childTnLst>
                                </p:cTn>
                              </p:par>
                              <p:par>
                                <p:cTn id="200" presetID="8" presetClass="emph" presetSubtype="0" fill="hold" grpId="1" nodeType="withEffect">
                                  <p:stCondLst>
                                    <p:cond delay="0"/>
                                  </p:stCondLst>
                                  <p:childTnLst>
                                    <p:animRot by="-21600000">
                                      <p:cBhvr>
                                        <p:cTn id="201" dur="2000" fill="hold"/>
                                        <p:tgtEl>
                                          <p:spTgt spid="26"/>
                                        </p:tgtEl>
                                        <p:attrNameLst>
                                          <p:attrName>r</p:attrName>
                                        </p:attrNameLst>
                                      </p:cBhvr>
                                    </p:animRot>
                                  </p:childTnLst>
                                </p:cTn>
                              </p:par>
                              <p:par>
                                <p:cTn id="202" presetID="8" presetClass="emph" presetSubtype="0" fill="hold" grpId="1" nodeType="withEffect">
                                  <p:stCondLst>
                                    <p:cond delay="0"/>
                                  </p:stCondLst>
                                  <p:childTnLst>
                                    <p:animRot by="-21600000">
                                      <p:cBhvr>
                                        <p:cTn id="203" dur="2000" fill="hold"/>
                                        <p:tgtEl>
                                          <p:spTgt spid="28"/>
                                        </p:tgtEl>
                                        <p:attrNameLst>
                                          <p:attrName>r</p:attrName>
                                        </p:attrNameLst>
                                      </p:cBhvr>
                                    </p:animRot>
                                  </p:childTnLst>
                                </p:cTn>
                              </p:par>
                              <p:par>
                                <p:cTn id="204" presetID="8" presetClass="emph" presetSubtype="0" fill="hold" grpId="1" nodeType="withEffect">
                                  <p:stCondLst>
                                    <p:cond delay="0"/>
                                  </p:stCondLst>
                                  <p:childTnLst>
                                    <p:animRot by="-21600000">
                                      <p:cBhvr>
                                        <p:cTn id="205" dur="2000" fill="hold"/>
                                        <p:tgtEl>
                                          <p:spTgt spid="30"/>
                                        </p:tgtEl>
                                        <p:attrNameLst>
                                          <p:attrName>r</p:attrName>
                                        </p:attrNameLst>
                                      </p:cBhvr>
                                    </p:animRot>
                                  </p:childTnLst>
                                </p:cTn>
                              </p:par>
                              <p:par>
                                <p:cTn id="206" presetID="8" presetClass="emph" presetSubtype="0" fill="hold" grpId="1" nodeType="withEffect">
                                  <p:stCondLst>
                                    <p:cond delay="0"/>
                                  </p:stCondLst>
                                  <p:childTnLst>
                                    <p:animRot by="-21600000">
                                      <p:cBhvr>
                                        <p:cTn id="207" dur="2000" fill="hold"/>
                                        <p:tgtEl>
                                          <p:spTgt spid="32"/>
                                        </p:tgtEl>
                                        <p:attrNameLst>
                                          <p:attrName>r</p:attrName>
                                        </p:attrNameLst>
                                      </p:cBhvr>
                                    </p:animRot>
                                  </p:childTnLst>
                                </p:cTn>
                              </p:par>
                              <p:par>
                                <p:cTn id="208" presetID="8" presetClass="emph" presetSubtype="0" fill="hold" grpId="1" nodeType="withEffect">
                                  <p:stCondLst>
                                    <p:cond delay="0"/>
                                  </p:stCondLst>
                                  <p:childTnLst>
                                    <p:animRot by="-21600000">
                                      <p:cBhvr>
                                        <p:cTn id="209" dur="2000" fill="hold"/>
                                        <p:tgtEl>
                                          <p:spTgt spid="34"/>
                                        </p:tgtEl>
                                        <p:attrNameLst>
                                          <p:attrName>r</p:attrName>
                                        </p:attrNameLst>
                                      </p:cBhvr>
                                    </p:animRot>
                                  </p:childTnLst>
                                </p:cTn>
                              </p:par>
                              <p:par>
                                <p:cTn id="210" presetID="8" presetClass="emph" presetSubtype="0" fill="hold" grpId="1" nodeType="withEffect">
                                  <p:stCondLst>
                                    <p:cond delay="0"/>
                                  </p:stCondLst>
                                  <p:childTnLst>
                                    <p:animRot by="-21600000">
                                      <p:cBhvr>
                                        <p:cTn id="211" dur="2000" fill="hold"/>
                                        <p:tgtEl>
                                          <p:spTgt spid="36"/>
                                        </p:tgtEl>
                                        <p:attrNameLst>
                                          <p:attrName>r</p:attrName>
                                        </p:attrNameLst>
                                      </p:cBhvr>
                                    </p:animRot>
                                  </p:childTnLst>
                                </p:cTn>
                              </p:par>
                            </p:childTnLst>
                          </p:cTn>
                        </p:par>
                        <p:par>
                          <p:cTn id="212" fill="hold">
                            <p:stCondLst>
                              <p:cond delay="2000"/>
                            </p:stCondLst>
                            <p:childTnLst>
                              <p:par>
                                <p:cTn id="213" presetID="2" presetClass="exit" presetSubtype="2" fill="hold" grpId="2" nodeType="afterEffect">
                                  <p:stCondLst>
                                    <p:cond delay="0"/>
                                  </p:stCondLst>
                                  <p:childTnLst>
                                    <p:anim calcmode="lin" valueType="num">
                                      <p:cBhvr additive="base">
                                        <p:cTn id="214" dur="2000"/>
                                        <p:tgtEl>
                                          <p:spTgt spid="5"/>
                                        </p:tgtEl>
                                        <p:attrNameLst>
                                          <p:attrName>ppt_x</p:attrName>
                                        </p:attrNameLst>
                                      </p:cBhvr>
                                      <p:tavLst>
                                        <p:tav tm="0">
                                          <p:val>
                                            <p:strVal val="ppt_x"/>
                                          </p:val>
                                        </p:tav>
                                        <p:tav tm="100000">
                                          <p:val>
                                            <p:strVal val="1+ppt_w/2"/>
                                          </p:val>
                                        </p:tav>
                                      </p:tavLst>
                                    </p:anim>
                                    <p:anim calcmode="lin" valueType="num">
                                      <p:cBhvr additive="base">
                                        <p:cTn id="215" dur="2000"/>
                                        <p:tgtEl>
                                          <p:spTgt spid="5"/>
                                        </p:tgtEl>
                                        <p:attrNameLst>
                                          <p:attrName>ppt_y</p:attrName>
                                        </p:attrNameLst>
                                      </p:cBhvr>
                                      <p:tavLst>
                                        <p:tav tm="0">
                                          <p:val>
                                            <p:strVal val="ppt_y"/>
                                          </p:val>
                                        </p:tav>
                                        <p:tav tm="100000">
                                          <p:val>
                                            <p:strVal val="ppt_y"/>
                                          </p:val>
                                        </p:tav>
                                      </p:tavLst>
                                    </p:anim>
                                    <p:set>
                                      <p:cBhvr>
                                        <p:cTn id="216" dur="1" fill="hold">
                                          <p:stCondLst>
                                            <p:cond delay="1999"/>
                                          </p:stCondLst>
                                        </p:cTn>
                                        <p:tgtEl>
                                          <p:spTgt spid="5"/>
                                        </p:tgtEl>
                                        <p:attrNameLst>
                                          <p:attrName>style.visibility</p:attrName>
                                        </p:attrNameLst>
                                      </p:cBhvr>
                                      <p:to>
                                        <p:strVal val="hidden"/>
                                      </p:to>
                                    </p:set>
                                  </p:childTnLst>
                                </p:cTn>
                              </p:par>
                              <p:par>
                                <p:cTn id="217" presetID="2" presetClass="exit" presetSubtype="2" fill="hold" grpId="2" nodeType="withEffect">
                                  <p:stCondLst>
                                    <p:cond delay="0"/>
                                  </p:stCondLst>
                                  <p:childTnLst>
                                    <p:anim calcmode="lin" valueType="num">
                                      <p:cBhvr additive="base">
                                        <p:cTn id="218" dur="2000"/>
                                        <p:tgtEl>
                                          <p:spTgt spid="7"/>
                                        </p:tgtEl>
                                        <p:attrNameLst>
                                          <p:attrName>ppt_x</p:attrName>
                                        </p:attrNameLst>
                                      </p:cBhvr>
                                      <p:tavLst>
                                        <p:tav tm="0">
                                          <p:val>
                                            <p:strVal val="ppt_x"/>
                                          </p:val>
                                        </p:tav>
                                        <p:tav tm="100000">
                                          <p:val>
                                            <p:strVal val="1+ppt_w/2"/>
                                          </p:val>
                                        </p:tav>
                                      </p:tavLst>
                                    </p:anim>
                                    <p:anim calcmode="lin" valueType="num">
                                      <p:cBhvr additive="base">
                                        <p:cTn id="219" dur="2000"/>
                                        <p:tgtEl>
                                          <p:spTgt spid="7"/>
                                        </p:tgtEl>
                                        <p:attrNameLst>
                                          <p:attrName>ppt_y</p:attrName>
                                        </p:attrNameLst>
                                      </p:cBhvr>
                                      <p:tavLst>
                                        <p:tav tm="0">
                                          <p:val>
                                            <p:strVal val="ppt_y"/>
                                          </p:val>
                                        </p:tav>
                                        <p:tav tm="100000">
                                          <p:val>
                                            <p:strVal val="ppt_y"/>
                                          </p:val>
                                        </p:tav>
                                      </p:tavLst>
                                    </p:anim>
                                    <p:set>
                                      <p:cBhvr>
                                        <p:cTn id="220" dur="1" fill="hold">
                                          <p:stCondLst>
                                            <p:cond delay="1999"/>
                                          </p:stCondLst>
                                        </p:cTn>
                                        <p:tgtEl>
                                          <p:spTgt spid="7"/>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2000"/>
                                        <p:tgtEl>
                                          <p:spTgt spid="9"/>
                                        </p:tgtEl>
                                        <p:attrNameLst>
                                          <p:attrName>ppt_x</p:attrName>
                                        </p:attrNameLst>
                                      </p:cBhvr>
                                      <p:tavLst>
                                        <p:tav tm="0">
                                          <p:val>
                                            <p:strVal val="ppt_x"/>
                                          </p:val>
                                        </p:tav>
                                        <p:tav tm="100000">
                                          <p:val>
                                            <p:strVal val="1+ppt_w/2"/>
                                          </p:val>
                                        </p:tav>
                                      </p:tavLst>
                                    </p:anim>
                                    <p:anim calcmode="lin" valueType="num">
                                      <p:cBhvr additive="base">
                                        <p:cTn id="223" dur="2000"/>
                                        <p:tgtEl>
                                          <p:spTgt spid="9"/>
                                        </p:tgtEl>
                                        <p:attrNameLst>
                                          <p:attrName>ppt_y</p:attrName>
                                        </p:attrNameLst>
                                      </p:cBhvr>
                                      <p:tavLst>
                                        <p:tav tm="0">
                                          <p:val>
                                            <p:strVal val="ppt_y"/>
                                          </p:val>
                                        </p:tav>
                                        <p:tav tm="100000">
                                          <p:val>
                                            <p:strVal val="ppt_y"/>
                                          </p:val>
                                        </p:tav>
                                      </p:tavLst>
                                    </p:anim>
                                    <p:set>
                                      <p:cBhvr>
                                        <p:cTn id="224" dur="1" fill="hold">
                                          <p:stCondLst>
                                            <p:cond delay="1999"/>
                                          </p:stCondLst>
                                        </p:cTn>
                                        <p:tgtEl>
                                          <p:spTgt spid="9"/>
                                        </p:tgtEl>
                                        <p:attrNameLst>
                                          <p:attrName>style.visibility</p:attrName>
                                        </p:attrNameLst>
                                      </p:cBhvr>
                                      <p:to>
                                        <p:strVal val="hidden"/>
                                      </p:to>
                                    </p:set>
                                  </p:childTnLst>
                                </p:cTn>
                              </p:par>
                              <p:par>
                                <p:cTn id="225" presetID="2" presetClass="exit" presetSubtype="2" fill="hold" grpId="2" nodeType="withEffect">
                                  <p:stCondLst>
                                    <p:cond delay="0"/>
                                  </p:stCondLst>
                                  <p:childTnLst>
                                    <p:anim calcmode="lin" valueType="num">
                                      <p:cBhvr additive="base">
                                        <p:cTn id="226" dur="2000"/>
                                        <p:tgtEl>
                                          <p:spTgt spid="11"/>
                                        </p:tgtEl>
                                        <p:attrNameLst>
                                          <p:attrName>ppt_x</p:attrName>
                                        </p:attrNameLst>
                                      </p:cBhvr>
                                      <p:tavLst>
                                        <p:tav tm="0">
                                          <p:val>
                                            <p:strVal val="ppt_x"/>
                                          </p:val>
                                        </p:tav>
                                        <p:tav tm="100000">
                                          <p:val>
                                            <p:strVal val="1+ppt_w/2"/>
                                          </p:val>
                                        </p:tav>
                                      </p:tavLst>
                                    </p:anim>
                                    <p:anim calcmode="lin" valueType="num">
                                      <p:cBhvr additive="base">
                                        <p:cTn id="227" dur="2000"/>
                                        <p:tgtEl>
                                          <p:spTgt spid="11"/>
                                        </p:tgtEl>
                                        <p:attrNameLst>
                                          <p:attrName>ppt_y</p:attrName>
                                        </p:attrNameLst>
                                      </p:cBhvr>
                                      <p:tavLst>
                                        <p:tav tm="0">
                                          <p:val>
                                            <p:strVal val="ppt_y"/>
                                          </p:val>
                                        </p:tav>
                                        <p:tav tm="100000">
                                          <p:val>
                                            <p:strVal val="ppt_y"/>
                                          </p:val>
                                        </p:tav>
                                      </p:tavLst>
                                    </p:anim>
                                    <p:set>
                                      <p:cBhvr>
                                        <p:cTn id="228" dur="1" fill="hold">
                                          <p:stCondLst>
                                            <p:cond delay="1999"/>
                                          </p:stCondLst>
                                        </p:cTn>
                                        <p:tgtEl>
                                          <p:spTgt spid="11"/>
                                        </p:tgtEl>
                                        <p:attrNameLst>
                                          <p:attrName>style.visibility</p:attrName>
                                        </p:attrNameLst>
                                      </p:cBhvr>
                                      <p:to>
                                        <p:strVal val="hidden"/>
                                      </p:to>
                                    </p:set>
                                  </p:childTnLst>
                                </p:cTn>
                              </p:par>
                              <p:par>
                                <p:cTn id="229" presetID="2" presetClass="exit" presetSubtype="2" fill="hold" grpId="2" nodeType="withEffect">
                                  <p:stCondLst>
                                    <p:cond delay="0"/>
                                  </p:stCondLst>
                                  <p:childTnLst>
                                    <p:anim calcmode="lin" valueType="num">
                                      <p:cBhvr additive="base">
                                        <p:cTn id="230" dur="2000"/>
                                        <p:tgtEl>
                                          <p:spTgt spid="13"/>
                                        </p:tgtEl>
                                        <p:attrNameLst>
                                          <p:attrName>ppt_x</p:attrName>
                                        </p:attrNameLst>
                                      </p:cBhvr>
                                      <p:tavLst>
                                        <p:tav tm="0">
                                          <p:val>
                                            <p:strVal val="ppt_x"/>
                                          </p:val>
                                        </p:tav>
                                        <p:tav tm="100000">
                                          <p:val>
                                            <p:strVal val="1+ppt_w/2"/>
                                          </p:val>
                                        </p:tav>
                                      </p:tavLst>
                                    </p:anim>
                                    <p:anim calcmode="lin" valueType="num">
                                      <p:cBhvr additive="base">
                                        <p:cTn id="231" dur="2000"/>
                                        <p:tgtEl>
                                          <p:spTgt spid="13"/>
                                        </p:tgtEl>
                                        <p:attrNameLst>
                                          <p:attrName>ppt_y</p:attrName>
                                        </p:attrNameLst>
                                      </p:cBhvr>
                                      <p:tavLst>
                                        <p:tav tm="0">
                                          <p:val>
                                            <p:strVal val="ppt_y"/>
                                          </p:val>
                                        </p:tav>
                                        <p:tav tm="100000">
                                          <p:val>
                                            <p:strVal val="ppt_y"/>
                                          </p:val>
                                        </p:tav>
                                      </p:tavLst>
                                    </p:anim>
                                    <p:set>
                                      <p:cBhvr>
                                        <p:cTn id="232" dur="1" fill="hold">
                                          <p:stCondLst>
                                            <p:cond delay="1999"/>
                                          </p:stCondLst>
                                        </p:cTn>
                                        <p:tgtEl>
                                          <p:spTgt spid="13"/>
                                        </p:tgtEl>
                                        <p:attrNameLst>
                                          <p:attrName>style.visibility</p:attrName>
                                        </p:attrNameLst>
                                      </p:cBhvr>
                                      <p:to>
                                        <p:strVal val="hidden"/>
                                      </p:to>
                                    </p:set>
                                  </p:childTnLst>
                                </p:cTn>
                              </p:par>
                              <p:par>
                                <p:cTn id="233" presetID="2" presetClass="exit" presetSubtype="2" fill="hold" grpId="2" nodeType="withEffect">
                                  <p:stCondLst>
                                    <p:cond delay="0"/>
                                  </p:stCondLst>
                                  <p:childTnLst>
                                    <p:anim calcmode="lin" valueType="num">
                                      <p:cBhvr additive="base">
                                        <p:cTn id="234" dur="2000"/>
                                        <p:tgtEl>
                                          <p:spTgt spid="15"/>
                                        </p:tgtEl>
                                        <p:attrNameLst>
                                          <p:attrName>ppt_x</p:attrName>
                                        </p:attrNameLst>
                                      </p:cBhvr>
                                      <p:tavLst>
                                        <p:tav tm="0">
                                          <p:val>
                                            <p:strVal val="ppt_x"/>
                                          </p:val>
                                        </p:tav>
                                        <p:tav tm="100000">
                                          <p:val>
                                            <p:strVal val="1+ppt_w/2"/>
                                          </p:val>
                                        </p:tav>
                                      </p:tavLst>
                                    </p:anim>
                                    <p:anim calcmode="lin" valueType="num">
                                      <p:cBhvr additive="base">
                                        <p:cTn id="235" dur="2000"/>
                                        <p:tgtEl>
                                          <p:spTgt spid="15"/>
                                        </p:tgtEl>
                                        <p:attrNameLst>
                                          <p:attrName>ppt_y</p:attrName>
                                        </p:attrNameLst>
                                      </p:cBhvr>
                                      <p:tavLst>
                                        <p:tav tm="0">
                                          <p:val>
                                            <p:strVal val="ppt_y"/>
                                          </p:val>
                                        </p:tav>
                                        <p:tav tm="100000">
                                          <p:val>
                                            <p:strVal val="ppt_y"/>
                                          </p:val>
                                        </p:tav>
                                      </p:tavLst>
                                    </p:anim>
                                    <p:set>
                                      <p:cBhvr>
                                        <p:cTn id="236" dur="1" fill="hold">
                                          <p:stCondLst>
                                            <p:cond delay="1999"/>
                                          </p:stCondLst>
                                        </p:cTn>
                                        <p:tgtEl>
                                          <p:spTgt spid="15"/>
                                        </p:tgtEl>
                                        <p:attrNameLst>
                                          <p:attrName>style.visibility</p:attrName>
                                        </p:attrNameLst>
                                      </p:cBhvr>
                                      <p:to>
                                        <p:strVal val="hidden"/>
                                      </p:to>
                                    </p:set>
                                  </p:childTnLst>
                                </p:cTn>
                              </p:par>
                              <p:par>
                                <p:cTn id="237" presetID="2" presetClass="exit" presetSubtype="2" fill="hold" grpId="2" nodeType="withEffect">
                                  <p:stCondLst>
                                    <p:cond delay="0"/>
                                  </p:stCondLst>
                                  <p:childTnLst>
                                    <p:anim calcmode="lin" valueType="num">
                                      <p:cBhvr additive="base">
                                        <p:cTn id="238" dur="2000"/>
                                        <p:tgtEl>
                                          <p:spTgt spid="17"/>
                                        </p:tgtEl>
                                        <p:attrNameLst>
                                          <p:attrName>ppt_x</p:attrName>
                                        </p:attrNameLst>
                                      </p:cBhvr>
                                      <p:tavLst>
                                        <p:tav tm="0">
                                          <p:val>
                                            <p:strVal val="ppt_x"/>
                                          </p:val>
                                        </p:tav>
                                        <p:tav tm="100000">
                                          <p:val>
                                            <p:strVal val="1+ppt_w/2"/>
                                          </p:val>
                                        </p:tav>
                                      </p:tavLst>
                                    </p:anim>
                                    <p:anim calcmode="lin" valueType="num">
                                      <p:cBhvr additive="base">
                                        <p:cTn id="239" dur="2000"/>
                                        <p:tgtEl>
                                          <p:spTgt spid="17"/>
                                        </p:tgtEl>
                                        <p:attrNameLst>
                                          <p:attrName>ppt_y</p:attrName>
                                        </p:attrNameLst>
                                      </p:cBhvr>
                                      <p:tavLst>
                                        <p:tav tm="0">
                                          <p:val>
                                            <p:strVal val="ppt_y"/>
                                          </p:val>
                                        </p:tav>
                                        <p:tav tm="100000">
                                          <p:val>
                                            <p:strVal val="ppt_y"/>
                                          </p:val>
                                        </p:tav>
                                      </p:tavLst>
                                    </p:anim>
                                    <p:set>
                                      <p:cBhvr>
                                        <p:cTn id="240" dur="1" fill="hold">
                                          <p:stCondLst>
                                            <p:cond delay="1999"/>
                                          </p:stCondLst>
                                        </p:cTn>
                                        <p:tgtEl>
                                          <p:spTgt spid="17"/>
                                        </p:tgtEl>
                                        <p:attrNameLst>
                                          <p:attrName>style.visibility</p:attrName>
                                        </p:attrNameLst>
                                      </p:cBhvr>
                                      <p:to>
                                        <p:strVal val="hidden"/>
                                      </p:to>
                                    </p:set>
                                  </p:childTnLst>
                                </p:cTn>
                              </p:par>
                              <p:par>
                                <p:cTn id="241" presetID="2" presetClass="exit" presetSubtype="2" fill="hold" grpId="2" nodeType="withEffect">
                                  <p:stCondLst>
                                    <p:cond delay="0"/>
                                  </p:stCondLst>
                                  <p:childTnLst>
                                    <p:anim calcmode="lin" valueType="num">
                                      <p:cBhvr additive="base">
                                        <p:cTn id="242" dur="2000"/>
                                        <p:tgtEl>
                                          <p:spTgt spid="19"/>
                                        </p:tgtEl>
                                        <p:attrNameLst>
                                          <p:attrName>ppt_x</p:attrName>
                                        </p:attrNameLst>
                                      </p:cBhvr>
                                      <p:tavLst>
                                        <p:tav tm="0">
                                          <p:val>
                                            <p:strVal val="ppt_x"/>
                                          </p:val>
                                        </p:tav>
                                        <p:tav tm="100000">
                                          <p:val>
                                            <p:strVal val="1+ppt_w/2"/>
                                          </p:val>
                                        </p:tav>
                                      </p:tavLst>
                                    </p:anim>
                                    <p:anim calcmode="lin" valueType="num">
                                      <p:cBhvr additive="base">
                                        <p:cTn id="243" dur="2000"/>
                                        <p:tgtEl>
                                          <p:spTgt spid="19"/>
                                        </p:tgtEl>
                                        <p:attrNameLst>
                                          <p:attrName>ppt_y</p:attrName>
                                        </p:attrNameLst>
                                      </p:cBhvr>
                                      <p:tavLst>
                                        <p:tav tm="0">
                                          <p:val>
                                            <p:strVal val="ppt_y"/>
                                          </p:val>
                                        </p:tav>
                                        <p:tav tm="100000">
                                          <p:val>
                                            <p:strVal val="ppt_y"/>
                                          </p:val>
                                        </p:tav>
                                      </p:tavLst>
                                    </p:anim>
                                    <p:set>
                                      <p:cBhvr>
                                        <p:cTn id="244" dur="1" fill="hold">
                                          <p:stCondLst>
                                            <p:cond delay="1999"/>
                                          </p:stCondLst>
                                        </p:cTn>
                                        <p:tgtEl>
                                          <p:spTgt spid="19"/>
                                        </p:tgtEl>
                                        <p:attrNameLst>
                                          <p:attrName>style.visibility</p:attrName>
                                        </p:attrNameLst>
                                      </p:cBhvr>
                                      <p:to>
                                        <p:strVal val="hidden"/>
                                      </p:to>
                                    </p:set>
                                  </p:childTnLst>
                                </p:cTn>
                              </p:par>
                              <p:par>
                                <p:cTn id="245" presetID="2" presetClass="exit" presetSubtype="2" fill="hold" grpId="2" nodeType="withEffect">
                                  <p:stCondLst>
                                    <p:cond delay="0"/>
                                  </p:stCondLst>
                                  <p:childTnLst>
                                    <p:anim calcmode="lin" valueType="num">
                                      <p:cBhvr additive="base">
                                        <p:cTn id="246" dur="2000"/>
                                        <p:tgtEl>
                                          <p:spTgt spid="21"/>
                                        </p:tgtEl>
                                        <p:attrNameLst>
                                          <p:attrName>ppt_x</p:attrName>
                                        </p:attrNameLst>
                                      </p:cBhvr>
                                      <p:tavLst>
                                        <p:tav tm="0">
                                          <p:val>
                                            <p:strVal val="ppt_x"/>
                                          </p:val>
                                        </p:tav>
                                        <p:tav tm="100000">
                                          <p:val>
                                            <p:strVal val="1+ppt_w/2"/>
                                          </p:val>
                                        </p:tav>
                                      </p:tavLst>
                                    </p:anim>
                                    <p:anim calcmode="lin" valueType="num">
                                      <p:cBhvr additive="base">
                                        <p:cTn id="247" dur="2000"/>
                                        <p:tgtEl>
                                          <p:spTgt spid="21"/>
                                        </p:tgtEl>
                                        <p:attrNameLst>
                                          <p:attrName>ppt_y</p:attrName>
                                        </p:attrNameLst>
                                      </p:cBhvr>
                                      <p:tavLst>
                                        <p:tav tm="0">
                                          <p:val>
                                            <p:strVal val="ppt_y"/>
                                          </p:val>
                                        </p:tav>
                                        <p:tav tm="100000">
                                          <p:val>
                                            <p:strVal val="ppt_y"/>
                                          </p:val>
                                        </p:tav>
                                      </p:tavLst>
                                    </p:anim>
                                    <p:set>
                                      <p:cBhvr>
                                        <p:cTn id="248" dur="1" fill="hold">
                                          <p:stCondLst>
                                            <p:cond delay="1999"/>
                                          </p:stCondLst>
                                        </p:cTn>
                                        <p:tgtEl>
                                          <p:spTgt spid="21"/>
                                        </p:tgtEl>
                                        <p:attrNameLst>
                                          <p:attrName>style.visibility</p:attrName>
                                        </p:attrNameLst>
                                      </p:cBhvr>
                                      <p:to>
                                        <p:strVal val="hidden"/>
                                      </p:to>
                                    </p:set>
                                  </p:childTnLst>
                                </p:cTn>
                              </p:par>
                              <p:par>
                                <p:cTn id="249" presetID="2" presetClass="exit" presetSubtype="2" fill="hold" grpId="2" nodeType="withEffect">
                                  <p:stCondLst>
                                    <p:cond delay="0"/>
                                  </p:stCondLst>
                                  <p:childTnLst>
                                    <p:anim calcmode="lin" valueType="num">
                                      <p:cBhvr additive="base">
                                        <p:cTn id="250" dur="2000"/>
                                        <p:tgtEl>
                                          <p:spTgt spid="23"/>
                                        </p:tgtEl>
                                        <p:attrNameLst>
                                          <p:attrName>ppt_x</p:attrName>
                                        </p:attrNameLst>
                                      </p:cBhvr>
                                      <p:tavLst>
                                        <p:tav tm="0">
                                          <p:val>
                                            <p:strVal val="ppt_x"/>
                                          </p:val>
                                        </p:tav>
                                        <p:tav tm="100000">
                                          <p:val>
                                            <p:strVal val="1+ppt_w/2"/>
                                          </p:val>
                                        </p:tav>
                                      </p:tavLst>
                                    </p:anim>
                                    <p:anim calcmode="lin" valueType="num">
                                      <p:cBhvr additive="base">
                                        <p:cTn id="251" dur="2000"/>
                                        <p:tgtEl>
                                          <p:spTgt spid="23"/>
                                        </p:tgtEl>
                                        <p:attrNameLst>
                                          <p:attrName>ppt_y</p:attrName>
                                        </p:attrNameLst>
                                      </p:cBhvr>
                                      <p:tavLst>
                                        <p:tav tm="0">
                                          <p:val>
                                            <p:strVal val="ppt_y"/>
                                          </p:val>
                                        </p:tav>
                                        <p:tav tm="100000">
                                          <p:val>
                                            <p:strVal val="ppt_y"/>
                                          </p:val>
                                        </p:tav>
                                      </p:tavLst>
                                    </p:anim>
                                    <p:set>
                                      <p:cBhvr>
                                        <p:cTn id="252" dur="1" fill="hold">
                                          <p:stCondLst>
                                            <p:cond delay="1999"/>
                                          </p:stCondLst>
                                        </p:cTn>
                                        <p:tgtEl>
                                          <p:spTgt spid="23"/>
                                        </p:tgtEl>
                                        <p:attrNameLst>
                                          <p:attrName>style.visibility</p:attrName>
                                        </p:attrNameLst>
                                      </p:cBhvr>
                                      <p:to>
                                        <p:strVal val="hidden"/>
                                      </p:to>
                                    </p:set>
                                  </p:childTnLst>
                                </p:cTn>
                              </p:par>
                              <p:par>
                                <p:cTn id="253" presetID="2" presetClass="exit" presetSubtype="2" fill="hold" grpId="2" nodeType="withEffect">
                                  <p:stCondLst>
                                    <p:cond delay="0"/>
                                  </p:stCondLst>
                                  <p:childTnLst>
                                    <p:anim calcmode="lin" valueType="num">
                                      <p:cBhvr additive="base">
                                        <p:cTn id="254" dur="2000"/>
                                        <p:tgtEl>
                                          <p:spTgt spid="25"/>
                                        </p:tgtEl>
                                        <p:attrNameLst>
                                          <p:attrName>ppt_x</p:attrName>
                                        </p:attrNameLst>
                                      </p:cBhvr>
                                      <p:tavLst>
                                        <p:tav tm="0">
                                          <p:val>
                                            <p:strVal val="ppt_x"/>
                                          </p:val>
                                        </p:tav>
                                        <p:tav tm="100000">
                                          <p:val>
                                            <p:strVal val="1+ppt_w/2"/>
                                          </p:val>
                                        </p:tav>
                                      </p:tavLst>
                                    </p:anim>
                                    <p:anim calcmode="lin" valueType="num">
                                      <p:cBhvr additive="base">
                                        <p:cTn id="255" dur="2000"/>
                                        <p:tgtEl>
                                          <p:spTgt spid="25"/>
                                        </p:tgtEl>
                                        <p:attrNameLst>
                                          <p:attrName>ppt_y</p:attrName>
                                        </p:attrNameLst>
                                      </p:cBhvr>
                                      <p:tavLst>
                                        <p:tav tm="0">
                                          <p:val>
                                            <p:strVal val="ppt_y"/>
                                          </p:val>
                                        </p:tav>
                                        <p:tav tm="100000">
                                          <p:val>
                                            <p:strVal val="ppt_y"/>
                                          </p:val>
                                        </p:tav>
                                      </p:tavLst>
                                    </p:anim>
                                    <p:set>
                                      <p:cBhvr>
                                        <p:cTn id="256" dur="1" fill="hold">
                                          <p:stCondLst>
                                            <p:cond delay="1999"/>
                                          </p:stCondLst>
                                        </p:cTn>
                                        <p:tgtEl>
                                          <p:spTgt spid="25"/>
                                        </p:tgtEl>
                                        <p:attrNameLst>
                                          <p:attrName>style.visibility</p:attrName>
                                        </p:attrNameLst>
                                      </p:cBhvr>
                                      <p:to>
                                        <p:strVal val="hidden"/>
                                      </p:to>
                                    </p:set>
                                  </p:childTnLst>
                                </p:cTn>
                              </p:par>
                              <p:par>
                                <p:cTn id="257" presetID="2" presetClass="exit" presetSubtype="2" fill="hold" grpId="2" nodeType="withEffect">
                                  <p:stCondLst>
                                    <p:cond delay="0"/>
                                  </p:stCondLst>
                                  <p:childTnLst>
                                    <p:anim calcmode="lin" valueType="num">
                                      <p:cBhvr additive="base">
                                        <p:cTn id="258" dur="2000"/>
                                        <p:tgtEl>
                                          <p:spTgt spid="27"/>
                                        </p:tgtEl>
                                        <p:attrNameLst>
                                          <p:attrName>ppt_x</p:attrName>
                                        </p:attrNameLst>
                                      </p:cBhvr>
                                      <p:tavLst>
                                        <p:tav tm="0">
                                          <p:val>
                                            <p:strVal val="ppt_x"/>
                                          </p:val>
                                        </p:tav>
                                        <p:tav tm="100000">
                                          <p:val>
                                            <p:strVal val="1+ppt_w/2"/>
                                          </p:val>
                                        </p:tav>
                                      </p:tavLst>
                                    </p:anim>
                                    <p:anim calcmode="lin" valueType="num">
                                      <p:cBhvr additive="base">
                                        <p:cTn id="259" dur="2000"/>
                                        <p:tgtEl>
                                          <p:spTgt spid="27"/>
                                        </p:tgtEl>
                                        <p:attrNameLst>
                                          <p:attrName>ppt_y</p:attrName>
                                        </p:attrNameLst>
                                      </p:cBhvr>
                                      <p:tavLst>
                                        <p:tav tm="0">
                                          <p:val>
                                            <p:strVal val="ppt_y"/>
                                          </p:val>
                                        </p:tav>
                                        <p:tav tm="100000">
                                          <p:val>
                                            <p:strVal val="ppt_y"/>
                                          </p:val>
                                        </p:tav>
                                      </p:tavLst>
                                    </p:anim>
                                    <p:set>
                                      <p:cBhvr>
                                        <p:cTn id="260" dur="1" fill="hold">
                                          <p:stCondLst>
                                            <p:cond delay="1999"/>
                                          </p:stCondLst>
                                        </p:cTn>
                                        <p:tgtEl>
                                          <p:spTgt spid="27"/>
                                        </p:tgtEl>
                                        <p:attrNameLst>
                                          <p:attrName>style.visibility</p:attrName>
                                        </p:attrNameLst>
                                      </p:cBhvr>
                                      <p:to>
                                        <p:strVal val="hidden"/>
                                      </p:to>
                                    </p:set>
                                  </p:childTnLst>
                                </p:cTn>
                              </p:par>
                              <p:par>
                                <p:cTn id="261" presetID="2" presetClass="exit" presetSubtype="2" fill="hold" grpId="2" nodeType="withEffect">
                                  <p:stCondLst>
                                    <p:cond delay="0"/>
                                  </p:stCondLst>
                                  <p:childTnLst>
                                    <p:anim calcmode="lin" valueType="num">
                                      <p:cBhvr additive="base">
                                        <p:cTn id="262" dur="2000"/>
                                        <p:tgtEl>
                                          <p:spTgt spid="29"/>
                                        </p:tgtEl>
                                        <p:attrNameLst>
                                          <p:attrName>ppt_x</p:attrName>
                                        </p:attrNameLst>
                                      </p:cBhvr>
                                      <p:tavLst>
                                        <p:tav tm="0">
                                          <p:val>
                                            <p:strVal val="ppt_x"/>
                                          </p:val>
                                        </p:tav>
                                        <p:tav tm="100000">
                                          <p:val>
                                            <p:strVal val="1+ppt_w/2"/>
                                          </p:val>
                                        </p:tav>
                                      </p:tavLst>
                                    </p:anim>
                                    <p:anim calcmode="lin" valueType="num">
                                      <p:cBhvr additive="base">
                                        <p:cTn id="263" dur="2000"/>
                                        <p:tgtEl>
                                          <p:spTgt spid="29"/>
                                        </p:tgtEl>
                                        <p:attrNameLst>
                                          <p:attrName>ppt_y</p:attrName>
                                        </p:attrNameLst>
                                      </p:cBhvr>
                                      <p:tavLst>
                                        <p:tav tm="0">
                                          <p:val>
                                            <p:strVal val="ppt_y"/>
                                          </p:val>
                                        </p:tav>
                                        <p:tav tm="100000">
                                          <p:val>
                                            <p:strVal val="ppt_y"/>
                                          </p:val>
                                        </p:tav>
                                      </p:tavLst>
                                    </p:anim>
                                    <p:set>
                                      <p:cBhvr>
                                        <p:cTn id="264" dur="1" fill="hold">
                                          <p:stCondLst>
                                            <p:cond delay="1999"/>
                                          </p:stCondLst>
                                        </p:cTn>
                                        <p:tgtEl>
                                          <p:spTgt spid="29"/>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2000"/>
                                        <p:tgtEl>
                                          <p:spTgt spid="31"/>
                                        </p:tgtEl>
                                        <p:attrNameLst>
                                          <p:attrName>ppt_x</p:attrName>
                                        </p:attrNameLst>
                                      </p:cBhvr>
                                      <p:tavLst>
                                        <p:tav tm="0">
                                          <p:val>
                                            <p:strVal val="ppt_x"/>
                                          </p:val>
                                        </p:tav>
                                        <p:tav tm="100000">
                                          <p:val>
                                            <p:strVal val="1+ppt_w/2"/>
                                          </p:val>
                                        </p:tav>
                                      </p:tavLst>
                                    </p:anim>
                                    <p:anim calcmode="lin" valueType="num">
                                      <p:cBhvr additive="base">
                                        <p:cTn id="267" dur="2000"/>
                                        <p:tgtEl>
                                          <p:spTgt spid="31"/>
                                        </p:tgtEl>
                                        <p:attrNameLst>
                                          <p:attrName>ppt_y</p:attrName>
                                        </p:attrNameLst>
                                      </p:cBhvr>
                                      <p:tavLst>
                                        <p:tav tm="0">
                                          <p:val>
                                            <p:strVal val="ppt_y"/>
                                          </p:val>
                                        </p:tav>
                                        <p:tav tm="100000">
                                          <p:val>
                                            <p:strVal val="ppt_y"/>
                                          </p:val>
                                        </p:tav>
                                      </p:tavLst>
                                    </p:anim>
                                    <p:set>
                                      <p:cBhvr>
                                        <p:cTn id="268" dur="1" fill="hold">
                                          <p:stCondLst>
                                            <p:cond delay="1999"/>
                                          </p:stCondLst>
                                        </p:cTn>
                                        <p:tgtEl>
                                          <p:spTgt spid="31"/>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2000"/>
                                        <p:tgtEl>
                                          <p:spTgt spid="33"/>
                                        </p:tgtEl>
                                        <p:attrNameLst>
                                          <p:attrName>ppt_x</p:attrName>
                                        </p:attrNameLst>
                                      </p:cBhvr>
                                      <p:tavLst>
                                        <p:tav tm="0">
                                          <p:val>
                                            <p:strVal val="ppt_x"/>
                                          </p:val>
                                        </p:tav>
                                        <p:tav tm="100000">
                                          <p:val>
                                            <p:strVal val="1+ppt_w/2"/>
                                          </p:val>
                                        </p:tav>
                                      </p:tavLst>
                                    </p:anim>
                                    <p:anim calcmode="lin" valueType="num">
                                      <p:cBhvr additive="base">
                                        <p:cTn id="271" dur="2000"/>
                                        <p:tgtEl>
                                          <p:spTgt spid="33"/>
                                        </p:tgtEl>
                                        <p:attrNameLst>
                                          <p:attrName>ppt_y</p:attrName>
                                        </p:attrNameLst>
                                      </p:cBhvr>
                                      <p:tavLst>
                                        <p:tav tm="0">
                                          <p:val>
                                            <p:strVal val="ppt_y"/>
                                          </p:val>
                                        </p:tav>
                                        <p:tav tm="100000">
                                          <p:val>
                                            <p:strVal val="ppt_y"/>
                                          </p:val>
                                        </p:tav>
                                      </p:tavLst>
                                    </p:anim>
                                    <p:set>
                                      <p:cBhvr>
                                        <p:cTn id="272" dur="1" fill="hold">
                                          <p:stCondLst>
                                            <p:cond delay="1999"/>
                                          </p:stCondLst>
                                        </p:cTn>
                                        <p:tgtEl>
                                          <p:spTgt spid="33"/>
                                        </p:tgtEl>
                                        <p:attrNameLst>
                                          <p:attrName>style.visibility</p:attrName>
                                        </p:attrNameLst>
                                      </p:cBhvr>
                                      <p:to>
                                        <p:strVal val="hidden"/>
                                      </p:to>
                                    </p:set>
                                  </p:childTnLst>
                                </p:cTn>
                              </p:par>
                              <p:par>
                                <p:cTn id="273" presetID="2" presetClass="exit" presetSubtype="2" fill="hold" grpId="2" nodeType="withEffect">
                                  <p:stCondLst>
                                    <p:cond delay="0"/>
                                  </p:stCondLst>
                                  <p:childTnLst>
                                    <p:anim calcmode="lin" valueType="num">
                                      <p:cBhvr additive="base">
                                        <p:cTn id="274" dur="2000"/>
                                        <p:tgtEl>
                                          <p:spTgt spid="35"/>
                                        </p:tgtEl>
                                        <p:attrNameLst>
                                          <p:attrName>ppt_x</p:attrName>
                                        </p:attrNameLst>
                                      </p:cBhvr>
                                      <p:tavLst>
                                        <p:tav tm="0">
                                          <p:val>
                                            <p:strVal val="ppt_x"/>
                                          </p:val>
                                        </p:tav>
                                        <p:tav tm="100000">
                                          <p:val>
                                            <p:strVal val="1+ppt_w/2"/>
                                          </p:val>
                                        </p:tav>
                                      </p:tavLst>
                                    </p:anim>
                                    <p:anim calcmode="lin" valueType="num">
                                      <p:cBhvr additive="base">
                                        <p:cTn id="275" dur="2000"/>
                                        <p:tgtEl>
                                          <p:spTgt spid="35"/>
                                        </p:tgtEl>
                                        <p:attrNameLst>
                                          <p:attrName>ppt_y</p:attrName>
                                        </p:attrNameLst>
                                      </p:cBhvr>
                                      <p:tavLst>
                                        <p:tav tm="0">
                                          <p:val>
                                            <p:strVal val="ppt_y"/>
                                          </p:val>
                                        </p:tav>
                                        <p:tav tm="100000">
                                          <p:val>
                                            <p:strVal val="ppt_y"/>
                                          </p:val>
                                        </p:tav>
                                      </p:tavLst>
                                    </p:anim>
                                    <p:set>
                                      <p:cBhvr>
                                        <p:cTn id="276" dur="1" fill="hold">
                                          <p:stCondLst>
                                            <p:cond delay="1999"/>
                                          </p:stCondLst>
                                        </p:cTn>
                                        <p:tgtEl>
                                          <p:spTgt spid="35"/>
                                        </p:tgtEl>
                                        <p:attrNameLst>
                                          <p:attrName>style.visibility</p:attrName>
                                        </p:attrNameLst>
                                      </p:cBhvr>
                                      <p:to>
                                        <p:strVal val="hidden"/>
                                      </p:to>
                                    </p:set>
                                  </p:childTnLst>
                                </p:cTn>
                              </p:par>
                              <p:par>
                                <p:cTn id="277" presetID="2" presetClass="exit" presetSubtype="2" fill="hold" grpId="2" nodeType="withEffect">
                                  <p:stCondLst>
                                    <p:cond delay="0"/>
                                  </p:stCondLst>
                                  <p:childTnLst>
                                    <p:anim calcmode="lin" valueType="num">
                                      <p:cBhvr additive="base">
                                        <p:cTn id="278" dur="2000"/>
                                        <p:tgtEl>
                                          <p:spTgt spid="37"/>
                                        </p:tgtEl>
                                        <p:attrNameLst>
                                          <p:attrName>ppt_x</p:attrName>
                                        </p:attrNameLst>
                                      </p:cBhvr>
                                      <p:tavLst>
                                        <p:tav tm="0">
                                          <p:val>
                                            <p:strVal val="ppt_x"/>
                                          </p:val>
                                        </p:tav>
                                        <p:tav tm="100000">
                                          <p:val>
                                            <p:strVal val="1+ppt_w/2"/>
                                          </p:val>
                                        </p:tav>
                                      </p:tavLst>
                                    </p:anim>
                                    <p:anim calcmode="lin" valueType="num">
                                      <p:cBhvr additive="base">
                                        <p:cTn id="279" dur="2000"/>
                                        <p:tgtEl>
                                          <p:spTgt spid="37"/>
                                        </p:tgtEl>
                                        <p:attrNameLst>
                                          <p:attrName>ppt_y</p:attrName>
                                        </p:attrNameLst>
                                      </p:cBhvr>
                                      <p:tavLst>
                                        <p:tav tm="0">
                                          <p:val>
                                            <p:strVal val="ppt_y"/>
                                          </p:val>
                                        </p:tav>
                                        <p:tav tm="100000">
                                          <p:val>
                                            <p:strVal val="ppt_y"/>
                                          </p:val>
                                        </p:tav>
                                      </p:tavLst>
                                    </p:anim>
                                    <p:set>
                                      <p:cBhvr>
                                        <p:cTn id="280" dur="1" fill="hold">
                                          <p:stCondLst>
                                            <p:cond delay="1999"/>
                                          </p:stCondLst>
                                        </p:cTn>
                                        <p:tgtEl>
                                          <p:spTgt spid="37"/>
                                        </p:tgtEl>
                                        <p:attrNameLst>
                                          <p:attrName>style.visibility</p:attrName>
                                        </p:attrNameLst>
                                      </p:cBhvr>
                                      <p:to>
                                        <p:strVal val="hidden"/>
                                      </p:to>
                                    </p:set>
                                  </p:childTnLst>
                                </p:cTn>
                              </p:par>
                              <p:par>
                                <p:cTn id="281" presetID="2" presetClass="exit" presetSubtype="8" fill="hold" grpId="2" nodeType="withEffect">
                                  <p:stCondLst>
                                    <p:cond delay="0"/>
                                  </p:stCondLst>
                                  <p:childTnLst>
                                    <p:anim calcmode="lin" valueType="num">
                                      <p:cBhvr additive="base">
                                        <p:cTn id="282" dur="2000"/>
                                        <p:tgtEl>
                                          <p:spTgt spid="4"/>
                                        </p:tgtEl>
                                        <p:attrNameLst>
                                          <p:attrName>ppt_x</p:attrName>
                                        </p:attrNameLst>
                                      </p:cBhvr>
                                      <p:tavLst>
                                        <p:tav tm="0">
                                          <p:val>
                                            <p:strVal val="ppt_x"/>
                                          </p:val>
                                        </p:tav>
                                        <p:tav tm="100000">
                                          <p:val>
                                            <p:strVal val="0-ppt_w/2"/>
                                          </p:val>
                                        </p:tav>
                                      </p:tavLst>
                                    </p:anim>
                                    <p:anim calcmode="lin" valueType="num">
                                      <p:cBhvr additive="base">
                                        <p:cTn id="283" dur="2000"/>
                                        <p:tgtEl>
                                          <p:spTgt spid="4"/>
                                        </p:tgtEl>
                                        <p:attrNameLst>
                                          <p:attrName>ppt_y</p:attrName>
                                        </p:attrNameLst>
                                      </p:cBhvr>
                                      <p:tavLst>
                                        <p:tav tm="0">
                                          <p:val>
                                            <p:strVal val="ppt_y"/>
                                          </p:val>
                                        </p:tav>
                                        <p:tav tm="100000">
                                          <p:val>
                                            <p:strVal val="ppt_y"/>
                                          </p:val>
                                        </p:tav>
                                      </p:tavLst>
                                    </p:anim>
                                    <p:set>
                                      <p:cBhvr>
                                        <p:cTn id="284" dur="1" fill="hold">
                                          <p:stCondLst>
                                            <p:cond delay="1999"/>
                                          </p:stCondLst>
                                        </p:cTn>
                                        <p:tgtEl>
                                          <p:spTgt spid="4"/>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2000"/>
                                        <p:tgtEl>
                                          <p:spTgt spid="6"/>
                                        </p:tgtEl>
                                        <p:attrNameLst>
                                          <p:attrName>ppt_x</p:attrName>
                                        </p:attrNameLst>
                                      </p:cBhvr>
                                      <p:tavLst>
                                        <p:tav tm="0">
                                          <p:val>
                                            <p:strVal val="ppt_x"/>
                                          </p:val>
                                        </p:tav>
                                        <p:tav tm="100000">
                                          <p:val>
                                            <p:strVal val="0-ppt_w/2"/>
                                          </p:val>
                                        </p:tav>
                                      </p:tavLst>
                                    </p:anim>
                                    <p:anim calcmode="lin" valueType="num">
                                      <p:cBhvr additive="base">
                                        <p:cTn id="287" dur="2000"/>
                                        <p:tgtEl>
                                          <p:spTgt spid="6"/>
                                        </p:tgtEl>
                                        <p:attrNameLst>
                                          <p:attrName>ppt_y</p:attrName>
                                        </p:attrNameLst>
                                      </p:cBhvr>
                                      <p:tavLst>
                                        <p:tav tm="0">
                                          <p:val>
                                            <p:strVal val="ppt_y"/>
                                          </p:val>
                                        </p:tav>
                                        <p:tav tm="100000">
                                          <p:val>
                                            <p:strVal val="ppt_y"/>
                                          </p:val>
                                        </p:tav>
                                      </p:tavLst>
                                    </p:anim>
                                    <p:set>
                                      <p:cBhvr>
                                        <p:cTn id="288" dur="1" fill="hold">
                                          <p:stCondLst>
                                            <p:cond delay="1999"/>
                                          </p:stCondLst>
                                        </p:cTn>
                                        <p:tgtEl>
                                          <p:spTgt spid="6"/>
                                        </p:tgtEl>
                                        <p:attrNameLst>
                                          <p:attrName>style.visibility</p:attrName>
                                        </p:attrNameLst>
                                      </p:cBhvr>
                                      <p:to>
                                        <p:strVal val="hidden"/>
                                      </p:to>
                                    </p:set>
                                  </p:childTnLst>
                                </p:cTn>
                              </p:par>
                              <p:par>
                                <p:cTn id="289" presetID="2" presetClass="exit" presetSubtype="8" fill="hold" grpId="2" nodeType="withEffect">
                                  <p:stCondLst>
                                    <p:cond delay="0"/>
                                  </p:stCondLst>
                                  <p:childTnLst>
                                    <p:anim calcmode="lin" valueType="num">
                                      <p:cBhvr additive="base">
                                        <p:cTn id="290" dur="2000"/>
                                        <p:tgtEl>
                                          <p:spTgt spid="8"/>
                                        </p:tgtEl>
                                        <p:attrNameLst>
                                          <p:attrName>ppt_x</p:attrName>
                                        </p:attrNameLst>
                                      </p:cBhvr>
                                      <p:tavLst>
                                        <p:tav tm="0">
                                          <p:val>
                                            <p:strVal val="ppt_x"/>
                                          </p:val>
                                        </p:tav>
                                        <p:tav tm="100000">
                                          <p:val>
                                            <p:strVal val="0-ppt_w/2"/>
                                          </p:val>
                                        </p:tav>
                                      </p:tavLst>
                                    </p:anim>
                                    <p:anim calcmode="lin" valueType="num">
                                      <p:cBhvr additive="base">
                                        <p:cTn id="291" dur="2000"/>
                                        <p:tgtEl>
                                          <p:spTgt spid="8"/>
                                        </p:tgtEl>
                                        <p:attrNameLst>
                                          <p:attrName>ppt_y</p:attrName>
                                        </p:attrNameLst>
                                      </p:cBhvr>
                                      <p:tavLst>
                                        <p:tav tm="0">
                                          <p:val>
                                            <p:strVal val="ppt_y"/>
                                          </p:val>
                                        </p:tav>
                                        <p:tav tm="100000">
                                          <p:val>
                                            <p:strVal val="ppt_y"/>
                                          </p:val>
                                        </p:tav>
                                      </p:tavLst>
                                    </p:anim>
                                    <p:set>
                                      <p:cBhvr>
                                        <p:cTn id="292" dur="1" fill="hold">
                                          <p:stCondLst>
                                            <p:cond delay="1999"/>
                                          </p:stCondLst>
                                        </p:cTn>
                                        <p:tgtEl>
                                          <p:spTgt spid="8"/>
                                        </p:tgtEl>
                                        <p:attrNameLst>
                                          <p:attrName>style.visibility</p:attrName>
                                        </p:attrNameLst>
                                      </p:cBhvr>
                                      <p:to>
                                        <p:strVal val="hidden"/>
                                      </p:to>
                                    </p:set>
                                  </p:childTnLst>
                                </p:cTn>
                              </p:par>
                              <p:par>
                                <p:cTn id="293" presetID="2" presetClass="exit" presetSubtype="8" fill="hold" grpId="2" nodeType="withEffect">
                                  <p:stCondLst>
                                    <p:cond delay="0"/>
                                  </p:stCondLst>
                                  <p:childTnLst>
                                    <p:anim calcmode="lin" valueType="num">
                                      <p:cBhvr additive="base">
                                        <p:cTn id="294" dur="2000"/>
                                        <p:tgtEl>
                                          <p:spTgt spid="10"/>
                                        </p:tgtEl>
                                        <p:attrNameLst>
                                          <p:attrName>ppt_x</p:attrName>
                                        </p:attrNameLst>
                                      </p:cBhvr>
                                      <p:tavLst>
                                        <p:tav tm="0">
                                          <p:val>
                                            <p:strVal val="ppt_x"/>
                                          </p:val>
                                        </p:tav>
                                        <p:tav tm="100000">
                                          <p:val>
                                            <p:strVal val="0-ppt_w/2"/>
                                          </p:val>
                                        </p:tav>
                                      </p:tavLst>
                                    </p:anim>
                                    <p:anim calcmode="lin" valueType="num">
                                      <p:cBhvr additive="base">
                                        <p:cTn id="295" dur="2000"/>
                                        <p:tgtEl>
                                          <p:spTgt spid="10"/>
                                        </p:tgtEl>
                                        <p:attrNameLst>
                                          <p:attrName>ppt_y</p:attrName>
                                        </p:attrNameLst>
                                      </p:cBhvr>
                                      <p:tavLst>
                                        <p:tav tm="0">
                                          <p:val>
                                            <p:strVal val="ppt_y"/>
                                          </p:val>
                                        </p:tav>
                                        <p:tav tm="100000">
                                          <p:val>
                                            <p:strVal val="ppt_y"/>
                                          </p:val>
                                        </p:tav>
                                      </p:tavLst>
                                    </p:anim>
                                    <p:set>
                                      <p:cBhvr>
                                        <p:cTn id="296" dur="1" fill="hold">
                                          <p:stCondLst>
                                            <p:cond delay="1999"/>
                                          </p:stCondLst>
                                        </p:cTn>
                                        <p:tgtEl>
                                          <p:spTgt spid="10"/>
                                        </p:tgtEl>
                                        <p:attrNameLst>
                                          <p:attrName>style.visibility</p:attrName>
                                        </p:attrNameLst>
                                      </p:cBhvr>
                                      <p:to>
                                        <p:strVal val="hidden"/>
                                      </p:to>
                                    </p:set>
                                  </p:childTnLst>
                                </p:cTn>
                              </p:par>
                              <p:par>
                                <p:cTn id="297" presetID="2" presetClass="exit" presetSubtype="8" fill="hold" grpId="2" nodeType="withEffect">
                                  <p:stCondLst>
                                    <p:cond delay="0"/>
                                  </p:stCondLst>
                                  <p:childTnLst>
                                    <p:anim calcmode="lin" valueType="num">
                                      <p:cBhvr additive="base">
                                        <p:cTn id="298" dur="2000"/>
                                        <p:tgtEl>
                                          <p:spTgt spid="12"/>
                                        </p:tgtEl>
                                        <p:attrNameLst>
                                          <p:attrName>ppt_x</p:attrName>
                                        </p:attrNameLst>
                                      </p:cBhvr>
                                      <p:tavLst>
                                        <p:tav tm="0">
                                          <p:val>
                                            <p:strVal val="ppt_x"/>
                                          </p:val>
                                        </p:tav>
                                        <p:tav tm="100000">
                                          <p:val>
                                            <p:strVal val="0-ppt_w/2"/>
                                          </p:val>
                                        </p:tav>
                                      </p:tavLst>
                                    </p:anim>
                                    <p:anim calcmode="lin" valueType="num">
                                      <p:cBhvr additive="base">
                                        <p:cTn id="299" dur="2000"/>
                                        <p:tgtEl>
                                          <p:spTgt spid="12"/>
                                        </p:tgtEl>
                                        <p:attrNameLst>
                                          <p:attrName>ppt_y</p:attrName>
                                        </p:attrNameLst>
                                      </p:cBhvr>
                                      <p:tavLst>
                                        <p:tav tm="0">
                                          <p:val>
                                            <p:strVal val="ppt_y"/>
                                          </p:val>
                                        </p:tav>
                                        <p:tav tm="100000">
                                          <p:val>
                                            <p:strVal val="ppt_y"/>
                                          </p:val>
                                        </p:tav>
                                      </p:tavLst>
                                    </p:anim>
                                    <p:set>
                                      <p:cBhvr>
                                        <p:cTn id="300" dur="1" fill="hold">
                                          <p:stCondLst>
                                            <p:cond delay="1999"/>
                                          </p:stCondLst>
                                        </p:cTn>
                                        <p:tgtEl>
                                          <p:spTgt spid="12"/>
                                        </p:tgtEl>
                                        <p:attrNameLst>
                                          <p:attrName>style.visibility</p:attrName>
                                        </p:attrNameLst>
                                      </p:cBhvr>
                                      <p:to>
                                        <p:strVal val="hidden"/>
                                      </p:to>
                                    </p:set>
                                  </p:childTnLst>
                                </p:cTn>
                              </p:par>
                              <p:par>
                                <p:cTn id="301" presetID="2" presetClass="exit" presetSubtype="8" fill="hold" grpId="2" nodeType="withEffect">
                                  <p:stCondLst>
                                    <p:cond delay="0"/>
                                  </p:stCondLst>
                                  <p:childTnLst>
                                    <p:anim calcmode="lin" valueType="num">
                                      <p:cBhvr additive="base">
                                        <p:cTn id="302" dur="2000"/>
                                        <p:tgtEl>
                                          <p:spTgt spid="14"/>
                                        </p:tgtEl>
                                        <p:attrNameLst>
                                          <p:attrName>ppt_x</p:attrName>
                                        </p:attrNameLst>
                                      </p:cBhvr>
                                      <p:tavLst>
                                        <p:tav tm="0">
                                          <p:val>
                                            <p:strVal val="ppt_x"/>
                                          </p:val>
                                        </p:tav>
                                        <p:tav tm="100000">
                                          <p:val>
                                            <p:strVal val="0-ppt_w/2"/>
                                          </p:val>
                                        </p:tav>
                                      </p:tavLst>
                                    </p:anim>
                                    <p:anim calcmode="lin" valueType="num">
                                      <p:cBhvr additive="base">
                                        <p:cTn id="303" dur="2000"/>
                                        <p:tgtEl>
                                          <p:spTgt spid="14"/>
                                        </p:tgtEl>
                                        <p:attrNameLst>
                                          <p:attrName>ppt_y</p:attrName>
                                        </p:attrNameLst>
                                      </p:cBhvr>
                                      <p:tavLst>
                                        <p:tav tm="0">
                                          <p:val>
                                            <p:strVal val="ppt_y"/>
                                          </p:val>
                                        </p:tav>
                                        <p:tav tm="100000">
                                          <p:val>
                                            <p:strVal val="ppt_y"/>
                                          </p:val>
                                        </p:tav>
                                      </p:tavLst>
                                    </p:anim>
                                    <p:set>
                                      <p:cBhvr>
                                        <p:cTn id="304" dur="1" fill="hold">
                                          <p:stCondLst>
                                            <p:cond delay="1999"/>
                                          </p:stCondLst>
                                        </p:cTn>
                                        <p:tgtEl>
                                          <p:spTgt spid="14"/>
                                        </p:tgtEl>
                                        <p:attrNameLst>
                                          <p:attrName>style.visibility</p:attrName>
                                        </p:attrNameLst>
                                      </p:cBhvr>
                                      <p:to>
                                        <p:strVal val="hidden"/>
                                      </p:to>
                                    </p:set>
                                  </p:childTnLst>
                                </p:cTn>
                              </p:par>
                              <p:par>
                                <p:cTn id="305" presetID="2" presetClass="exit" presetSubtype="8" fill="hold" grpId="2" nodeType="withEffect">
                                  <p:stCondLst>
                                    <p:cond delay="0"/>
                                  </p:stCondLst>
                                  <p:childTnLst>
                                    <p:anim calcmode="lin" valueType="num">
                                      <p:cBhvr additive="base">
                                        <p:cTn id="306" dur="2000"/>
                                        <p:tgtEl>
                                          <p:spTgt spid="16"/>
                                        </p:tgtEl>
                                        <p:attrNameLst>
                                          <p:attrName>ppt_x</p:attrName>
                                        </p:attrNameLst>
                                      </p:cBhvr>
                                      <p:tavLst>
                                        <p:tav tm="0">
                                          <p:val>
                                            <p:strVal val="ppt_x"/>
                                          </p:val>
                                        </p:tav>
                                        <p:tav tm="100000">
                                          <p:val>
                                            <p:strVal val="0-ppt_w/2"/>
                                          </p:val>
                                        </p:tav>
                                      </p:tavLst>
                                    </p:anim>
                                    <p:anim calcmode="lin" valueType="num">
                                      <p:cBhvr additive="base">
                                        <p:cTn id="307" dur="2000"/>
                                        <p:tgtEl>
                                          <p:spTgt spid="16"/>
                                        </p:tgtEl>
                                        <p:attrNameLst>
                                          <p:attrName>ppt_y</p:attrName>
                                        </p:attrNameLst>
                                      </p:cBhvr>
                                      <p:tavLst>
                                        <p:tav tm="0">
                                          <p:val>
                                            <p:strVal val="ppt_y"/>
                                          </p:val>
                                        </p:tav>
                                        <p:tav tm="100000">
                                          <p:val>
                                            <p:strVal val="ppt_y"/>
                                          </p:val>
                                        </p:tav>
                                      </p:tavLst>
                                    </p:anim>
                                    <p:set>
                                      <p:cBhvr>
                                        <p:cTn id="308" dur="1" fill="hold">
                                          <p:stCondLst>
                                            <p:cond delay="1999"/>
                                          </p:stCondLst>
                                        </p:cTn>
                                        <p:tgtEl>
                                          <p:spTgt spid="16"/>
                                        </p:tgtEl>
                                        <p:attrNameLst>
                                          <p:attrName>style.visibility</p:attrName>
                                        </p:attrNameLst>
                                      </p:cBhvr>
                                      <p:to>
                                        <p:strVal val="hidden"/>
                                      </p:to>
                                    </p:set>
                                  </p:childTnLst>
                                </p:cTn>
                              </p:par>
                              <p:par>
                                <p:cTn id="309" presetID="2" presetClass="exit" presetSubtype="8" fill="hold" grpId="2" nodeType="withEffect">
                                  <p:stCondLst>
                                    <p:cond delay="0"/>
                                  </p:stCondLst>
                                  <p:childTnLst>
                                    <p:anim calcmode="lin" valueType="num">
                                      <p:cBhvr additive="base">
                                        <p:cTn id="310" dur="2000"/>
                                        <p:tgtEl>
                                          <p:spTgt spid="18"/>
                                        </p:tgtEl>
                                        <p:attrNameLst>
                                          <p:attrName>ppt_x</p:attrName>
                                        </p:attrNameLst>
                                      </p:cBhvr>
                                      <p:tavLst>
                                        <p:tav tm="0">
                                          <p:val>
                                            <p:strVal val="ppt_x"/>
                                          </p:val>
                                        </p:tav>
                                        <p:tav tm="100000">
                                          <p:val>
                                            <p:strVal val="0-ppt_w/2"/>
                                          </p:val>
                                        </p:tav>
                                      </p:tavLst>
                                    </p:anim>
                                    <p:anim calcmode="lin" valueType="num">
                                      <p:cBhvr additive="base">
                                        <p:cTn id="311" dur="2000"/>
                                        <p:tgtEl>
                                          <p:spTgt spid="18"/>
                                        </p:tgtEl>
                                        <p:attrNameLst>
                                          <p:attrName>ppt_y</p:attrName>
                                        </p:attrNameLst>
                                      </p:cBhvr>
                                      <p:tavLst>
                                        <p:tav tm="0">
                                          <p:val>
                                            <p:strVal val="ppt_y"/>
                                          </p:val>
                                        </p:tav>
                                        <p:tav tm="100000">
                                          <p:val>
                                            <p:strVal val="ppt_y"/>
                                          </p:val>
                                        </p:tav>
                                      </p:tavLst>
                                    </p:anim>
                                    <p:set>
                                      <p:cBhvr>
                                        <p:cTn id="312" dur="1" fill="hold">
                                          <p:stCondLst>
                                            <p:cond delay="1999"/>
                                          </p:stCondLst>
                                        </p:cTn>
                                        <p:tgtEl>
                                          <p:spTgt spid="18"/>
                                        </p:tgtEl>
                                        <p:attrNameLst>
                                          <p:attrName>style.visibility</p:attrName>
                                        </p:attrNameLst>
                                      </p:cBhvr>
                                      <p:to>
                                        <p:strVal val="hidden"/>
                                      </p:to>
                                    </p:set>
                                  </p:childTnLst>
                                </p:cTn>
                              </p:par>
                              <p:par>
                                <p:cTn id="313" presetID="2" presetClass="exit" presetSubtype="8" fill="hold" grpId="2" nodeType="withEffect">
                                  <p:stCondLst>
                                    <p:cond delay="0"/>
                                  </p:stCondLst>
                                  <p:childTnLst>
                                    <p:anim calcmode="lin" valueType="num">
                                      <p:cBhvr additive="base">
                                        <p:cTn id="314" dur="2000"/>
                                        <p:tgtEl>
                                          <p:spTgt spid="20"/>
                                        </p:tgtEl>
                                        <p:attrNameLst>
                                          <p:attrName>ppt_x</p:attrName>
                                        </p:attrNameLst>
                                      </p:cBhvr>
                                      <p:tavLst>
                                        <p:tav tm="0">
                                          <p:val>
                                            <p:strVal val="ppt_x"/>
                                          </p:val>
                                        </p:tav>
                                        <p:tav tm="100000">
                                          <p:val>
                                            <p:strVal val="0-ppt_w/2"/>
                                          </p:val>
                                        </p:tav>
                                      </p:tavLst>
                                    </p:anim>
                                    <p:anim calcmode="lin" valueType="num">
                                      <p:cBhvr additive="base">
                                        <p:cTn id="315" dur="2000"/>
                                        <p:tgtEl>
                                          <p:spTgt spid="20"/>
                                        </p:tgtEl>
                                        <p:attrNameLst>
                                          <p:attrName>ppt_y</p:attrName>
                                        </p:attrNameLst>
                                      </p:cBhvr>
                                      <p:tavLst>
                                        <p:tav tm="0">
                                          <p:val>
                                            <p:strVal val="ppt_y"/>
                                          </p:val>
                                        </p:tav>
                                        <p:tav tm="100000">
                                          <p:val>
                                            <p:strVal val="ppt_y"/>
                                          </p:val>
                                        </p:tav>
                                      </p:tavLst>
                                    </p:anim>
                                    <p:set>
                                      <p:cBhvr>
                                        <p:cTn id="316" dur="1" fill="hold">
                                          <p:stCondLst>
                                            <p:cond delay="1999"/>
                                          </p:stCondLst>
                                        </p:cTn>
                                        <p:tgtEl>
                                          <p:spTgt spid="20"/>
                                        </p:tgtEl>
                                        <p:attrNameLst>
                                          <p:attrName>style.visibility</p:attrName>
                                        </p:attrNameLst>
                                      </p:cBhvr>
                                      <p:to>
                                        <p:strVal val="hidden"/>
                                      </p:to>
                                    </p:set>
                                  </p:childTnLst>
                                </p:cTn>
                              </p:par>
                              <p:par>
                                <p:cTn id="317" presetID="2" presetClass="exit" presetSubtype="8" fill="hold" grpId="2" nodeType="withEffect">
                                  <p:stCondLst>
                                    <p:cond delay="0"/>
                                  </p:stCondLst>
                                  <p:childTnLst>
                                    <p:anim calcmode="lin" valueType="num">
                                      <p:cBhvr additive="base">
                                        <p:cTn id="318" dur="2000"/>
                                        <p:tgtEl>
                                          <p:spTgt spid="22"/>
                                        </p:tgtEl>
                                        <p:attrNameLst>
                                          <p:attrName>ppt_x</p:attrName>
                                        </p:attrNameLst>
                                      </p:cBhvr>
                                      <p:tavLst>
                                        <p:tav tm="0">
                                          <p:val>
                                            <p:strVal val="ppt_x"/>
                                          </p:val>
                                        </p:tav>
                                        <p:tav tm="100000">
                                          <p:val>
                                            <p:strVal val="0-ppt_w/2"/>
                                          </p:val>
                                        </p:tav>
                                      </p:tavLst>
                                    </p:anim>
                                    <p:anim calcmode="lin" valueType="num">
                                      <p:cBhvr additive="base">
                                        <p:cTn id="319" dur="2000"/>
                                        <p:tgtEl>
                                          <p:spTgt spid="22"/>
                                        </p:tgtEl>
                                        <p:attrNameLst>
                                          <p:attrName>ppt_y</p:attrName>
                                        </p:attrNameLst>
                                      </p:cBhvr>
                                      <p:tavLst>
                                        <p:tav tm="0">
                                          <p:val>
                                            <p:strVal val="ppt_y"/>
                                          </p:val>
                                        </p:tav>
                                        <p:tav tm="100000">
                                          <p:val>
                                            <p:strVal val="ppt_y"/>
                                          </p:val>
                                        </p:tav>
                                      </p:tavLst>
                                    </p:anim>
                                    <p:set>
                                      <p:cBhvr>
                                        <p:cTn id="320" dur="1" fill="hold">
                                          <p:stCondLst>
                                            <p:cond delay="1999"/>
                                          </p:stCondLst>
                                        </p:cTn>
                                        <p:tgtEl>
                                          <p:spTgt spid="22"/>
                                        </p:tgtEl>
                                        <p:attrNameLst>
                                          <p:attrName>style.visibility</p:attrName>
                                        </p:attrNameLst>
                                      </p:cBhvr>
                                      <p:to>
                                        <p:strVal val="hidden"/>
                                      </p:to>
                                    </p:set>
                                  </p:childTnLst>
                                </p:cTn>
                              </p:par>
                              <p:par>
                                <p:cTn id="321" presetID="2" presetClass="exit" presetSubtype="8" fill="hold" grpId="2" nodeType="withEffect">
                                  <p:stCondLst>
                                    <p:cond delay="0"/>
                                  </p:stCondLst>
                                  <p:childTnLst>
                                    <p:anim calcmode="lin" valueType="num">
                                      <p:cBhvr additive="base">
                                        <p:cTn id="322" dur="2000"/>
                                        <p:tgtEl>
                                          <p:spTgt spid="24"/>
                                        </p:tgtEl>
                                        <p:attrNameLst>
                                          <p:attrName>ppt_x</p:attrName>
                                        </p:attrNameLst>
                                      </p:cBhvr>
                                      <p:tavLst>
                                        <p:tav tm="0">
                                          <p:val>
                                            <p:strVal val="ppt_x"/>
                                          </p:val>
                                        </p:tav>
                                        <p:tav tm="100000">
                                          <p:val>
                                            <p:strVal val="0-ppt_w/2"/>
                                          </p:val>
                                        </p:tav>
                                      </p:tavLst>
                                    </p:anim>
                                    <p:anim calcmode="lin" valueType="num">
                                      <p:cBhvr additive="base">
                                        <p:cTn id="323" dur="2000"/>
                                        <p:tgtEl>
                                          <p:spTgt spid="24"/>
                                        </p:tgtEl>
                                        <p:attrNameLst>
                                          <p:attrName>ppt_y</p:attrName>
                                        </p:attrNameLst>
                                      </p:cBhvr>
                                      <p:tavLst>
                                        <p:tav tm="0">
                                          <p:val>
                                            <p:strVal val="ppt_y"/>
                                          </p:val>
                                        </p:tav>
                                        <p:tav tm="100000">
                                          <p:val>
                                            <p:strVal val="ppt_y"/>
                                          </p:val>
                                        </p:tav>
                                      </p:tavLst>
                                    </p:anim>
                                    <p:set>
                                      <p:cBhvr>
                                        <p:cTn id="324" dur="1" fill="hold">
                                          <p:stCondLst>
                                            <p:cond delay="1999"/>
                                          </p:stCondLst>
                                        </p:cTn>
                                        <p:tgtEl>
                                          <p:spTgt spid="24"/>
                                        </p:tgtEl>
                                        <p:attrNameLst>
                                          <p:attrName>style.visibility</p:attrName>
                                        </p:attrNameLst>
                                      </p:cBhvr>
                                      <p:to>
                                        <p:strVal val="hidden"/>
                                      </p:to>
                                    </p:set>
                                  </p:childTnLst>
                                </p:cTn>
                              </p:par>
                              <p:par>
                                <p:cTn id="325" presetID="2" presetClass="exit" presetSubtype="8" fill="hold" grpId="2" nodeType="withEffect">
                                  <p:stCondLst>
                                    <p:cond delay="0"/>
                                  </p:stCondLst>
                                  <p:childTnLst>
                                    <p:anim calcmode="lin" valueType="num">
                                      <p:cBhvr additive="base">
                                        <p:cTn id="326" dur="2000"/>
                                        <p:tgtEl>
                                          <p:spTgt spid="26"/>
                                        </p:tgtEl>
                                        <p:attrNameLst>
                                          <p:attrName>ppt_x</p:attrName>
                                        </p:attrNameLst>
                                      </p:cBhvr>
                                      <p:tavLst>
                                        <p:tav tm="0">
                                          <p:val>
                                            <p:strVal val="ppt_x"/>
                                          </p:val>
                                        </p:tav>
                                        <p:tav tm="100000">
                                          <p:val>
                                            <p:strVal val="0-ppt_w/2"/>
                                          </p:val>
                                        </p:tav>
                                      </p:tavLst>
                                    </p:anim>
                                    <p:anim calcmode="lin" valueType="num">
                                      <p:cBhvr additive="base">
                                        <p:cTn id="327" dur="2000"/>
                                        <p:tgtEl>
                                          <p:spTgt spid="26"/>
                                        </p:tgtEl>
                                        <p:attrNameLst>
                                          <p:attrName>ppt_y</p:attrName>
                                        </p:attrNameLst>
                                      </p:cBhvr>
                                      <p:tavLst>
                                        <p:tav tm="0">
                                          <p:val>
                                            <p:strVal val="ppt_y"/>
                                          </p:val>
                                        </p:tav>
                                        <p:tav tm="100000">
                                          <p:val>
                                            <p:strVal val="ppt_y"/>
                                          </p:val>
                                        </p:tav>
                                      </p:tavLst>
                                    </p:anim>
                                    <p:set>
                                      <p:cBhvr>
                                        <p:cTn id="328" dur="1" fill="hold">
                                          <p:stCondLst>
                                            <p:cond delay="1999"/>
                                          </p:stCondLst>
                                        </p:cTn>
                                        <p:tgtEl>
                                          <p:spTgt spid="26"/>
                                        </p:tgtEl>
                                        <p:attrNameLst>
                                          <p:attrName>style.visibility</p:attrName>
                                        </p:attrNameLst>
                                      </p:cBhvr>
                                      <p:to>
                                        <p:strVal val="hidden"/>
                                      </p:to>
                                    </p:set>
                                  </p:childTnLst>
                                </p:cTn>
                              </p:par>
                              <p:par>
                                <p:cTn id="329" presetID="2" presetClass="exit" presetSubtype="8" fill="hold" grpId="2" nodeType="withEffect">
                                  <p:stCondLst>
                                    <p:cond delay="0"/>
                                  </p:stCondLst>
                                  <p:childTnLst>
                                    <p:anim calcmode="lin" valueType="num">
                                      <p:cBhvr additive="base">
                                        <p:cTn id="330" dur="2000"/>
                                        <p:tgtEl>
                                          <p:spTgt spid="28"/>
                                        </p:tgtEl>
                                        <p:attrNameLst>
                                          <p:attrName>ppt_x</p:attrName>
                                        </p:attrNameLst>
                                      </p:cBhvr>
                                      <p:tavLst>
                                        <p:tav tm="0">
                                          <p:val>
                                            <p:strVal val="ppt_x"/>
                                          </p:val>
                                        </p:tav>
                                        <p:tav tm="100000">
                                          <p:val>
                                            <p:strVal val="0-ppt_w/2"/>
                                          </p:val>
                                        </p:tav>
                                      </p:tavLst>
                                    </p:anim>
                                    <p:anim calcmode="lin" valueType="num">
                                      <p:cBhvr additive="base">
                                        <p:cTn id="331" dur="2000"/>
                                        <p:tgtEl>
                                          <p:spTgt spid="28"/>
                                        </p:tgtEl>
                                        <p:attrNameLst>
                                          <p:attrName>ppt_y</p:attrName>
                                        </p:attrNameLst>
                                      </p:cBhvr>
                                      <p:tavLst>
                                        <p:tav tm="0">
                                          <p:val>
                                            <p:strVal val="ppt_y"/>
                                          </p:val>
                                        </p:tav>
                                        <p:tav tm="100000">
                                          <p:val>
                                            <p:strVal val="ppt_y"/>
                                          </p:val>
                                        </p:tav>
                                      </p:tavLst>
                                    </p:anim>
                                    <p:set>
                                      <p:cBhvr>
                                        <p:cTn id="332" dur="1" fill="hold">
                                          <p:stCondLst>
                                            <p:cond delay="1999"/>
                                          </p:stCondLst>
                                        </p:cTn>
                                        <p:tgtEl>
                                          <p:spTgt spid="28"/>
                                        </p:tgtEl>
                                        <p:attrNameLst>
                                          <p:attrName>style.visibility</p:attrName>
                                        </p:attrNameLst>
                                      </p:cBhvr>
                                      <p:to>
                                        <p:strVal val="hidden"/>
                                      </p:to>
                                    </p:set>
                                  </p:childTnLst>
                                </p:cTn>
                              </p:par>
                              <p:par>
                                <p:cTn id="333" presetID="2" presetClass="exit" presetSubtype="8" fill="hold" grpId="2" nodeType="withEffect">
                                  <p:stCondLst>
                                    <p:cond delay="0"/>
                                  </p:stCondLst>
                                  <p:childTnLst>
                                    <p:anim calcmode="lin" valueType="num">
                                      <p:cBhvr additive="base">
                                        <p:cTn id="334" dur="2000"/>
                                        <p:tgtEl>
                                          <p:spTgt spid="30"/>
                                        </p:tgtEl>
                                        <p:attrNameLst>
                                          <p:attrName>ppt_x</p:attrName>
                                        </p:attrNameLst>
                                      </p:cBhvr>
                                      <p:tavLst>
                                        <p:tav tm="0">
                                          <p:val>
                                            <p:strVal val="ppt_x"/>
                                          </p:val>
                                        </p:tav>
                                        <p:tav tm="100000">
                                          <p:val>
                                            <p:strVal val="0-ppt_w/2"/>
                                          </p:val>
                                        </p:tav>
                                      </p:tavLst>
                                    </p:anim>
                                    <p:anim calcmode="lin" valueType="num">
                                      <p:cBhvr additive="base">
                                        <p:cTn id="335" dur="2000"/>
                                        <p:tgtEl>
                                          <p:spTgt spid="30"/>
                                        </p:tgtEl>
                                        <p:attrNameLst>
                                          <p:attrName>ppt_y</p:attrName>
                                        </p:attrNameLst>
                                      </p:cBhvr>
                                      <p:tavLst>
                                        <p:tav tm="0">
                                          <p:val>
                                            <p:strVal val="ppt_y"/>
                                          </p:val>
                                        </p:tav>
                                        <p:tav tm="100000">
                                          <p:val>
                                            <p:strVal val="ppt_y"/>
                                          </p:val>
                                        </p:tav>
                                      </p:tavLst>
                                    </p:anim>
                                    <p:set>
                                      <p:cBhvr>
                                        <p:cTn id="336" dur="1" fill="hold">
                                          <p:stCondLst>
                                            <p:cond delay="1999"/>
                                          </p:stCondLst>
                                        </p:cTn>
                                        <p:tgtEl>
                                          <p:spTgt spid="30"/>
                                        </p:tgtEl>
                                        <p:attrNameLst>
                                          <p:attrName>style.visibility</p:attrName>
                                        </p:attrNameLst>
                                      </p:cBhvr>
                                      <p:to>
                                        <p:strVal val="hidden"/>
                                      </p:to>
                                    </p:set>
                                  </p:childTnLst>
                                </p:cTn>
                              </p:par>
                              <p:par>
                                <p:cTn id="337" presetID="2" presetClass="exit" presetSubtype="8" fill="hold" grpId="2" nodeType="withEffect">
                                  <p:stCondLst>
                                    <p:cond delay="0"/>
                                  </p:stCondLst>
                                  <p:childTnLst>
                                    <p:anim calcmode="lin" valueType="num">
                                      <p:cBhvr additive="base">
                                        <p:cTn id="338" dur="2000"/>
                                        <p:tgtEl>
                                          <p:spTgt spid="32"/>
                                        </p:tgtEl>
                                        <p:attrNameLst>
                                          <p:attrName>ppt_x</p:attrName>
                                        </p:attrNameLst>
                                      </p:cBhvr>
                                      <p:tavLst>
                                        <p:tav tm="0">
                                          <p:val>
                                            <p:strVal val="ppt_x"/>
                                          </p:val>
                                        </p:tav>
                                        <p:tav tm="100000">
                                          <p:val>
                                            <p:strVal val="0-ppt_w/2"/>
                                          </p:val>
                                        </p:tav>
                                      </p:tavLst>
                                    </p:anim>
                                    <p:anim calcmode="lin" valueType="num">
                                      <p:cBhvr additive="base">
                                        <p:cTn id="339" dur="2000"/>
                                        <p:tgtEl>
                                          <p:spTgt spid="32"/>
                                        </p:tgtEl>
                                        <p:attrNameLst>
                                          <p:attrName>ppt_y</p:attrName>
                                        </p:attrNameLst>
                                      </p:cBhvr>
                                      <p:tavLst>
                                        <p:tav tm="0">
                                          <p:val>
                                            <p:strVal val="ppt_y"/>
                                          </p:val>
                                        </p:tav>
                                        <p:tav tm="100000">
                                          <p:val>
                                            <p:strVal val="ppt_y"/>
                                          </p:val>
                                        </p:tav>
                                      </p:tavLst>
                                    </p:anim>
                                    <p:set>
                                      <p:cBhvr>
                                        <p:cTn id="340" dur="1" fill="hold">
                                          <p:stCondLst>
                                            <p:cond delay="1999"/>
                                          </p:stCondLst>
                                        </p:cTn>
                                        <p:tgtEl>
                                          <p:spTgt spid="32"/>
                                        </p:tgtEl>
                                        <p:attrNameLst>
                                          <p:attrName>style.visibility</p:attrName>
                                        </p:attrNameLst>
                                      </p:cBhvr>
                                      <p:to>
                                        <p:strVal val="hidden"/>
                                      </p:to>
                                    </p:set>
                                  </p:childTnLst>
                                </p:cTn>
                              </p:par>
                              <p:par>
                                <p:cTn id="341" presetID="2" presetClass="exit" presetSubtype="8" fill="hold" grpId="2" nodeType="withEffect">
                                  <p:stCondLst>
                                    <p:cond delay="0"/>
                                  </p:stCondLst>
                                  <p:childTnLst>
                                    <p:anim calcmode="lin" valueType="num">
                                      <p:cBhvr additive="base">
                                        <p:cTn id="342" dur="2000"/>
                                        <p:tgtEl>
                                          <p:spTgt spid="34"/>
                                        </p:tgtEl>
                                        <p:attrNameLst>
                                          <p:attrName>ppt_x</p:attrName>
                                        </p:attrNameLst>
                                      </p:cBhvr>
                                      <p:tavLst>
                                        <p:tav tm="0">
                                          <p:val>
                                            <p:strVal val="ppt_x"/>
                                          </p:val>
                                        </p:tav>
                                        <p:tav tm="100000">
                                          <p:val>
                                            <p:strVal val="0-ppt_w/2"/>
                                          </p:val>
                                        </p:tav>
                                      </p:tavLst>
                                    </p:anim>
                                    <p:anim calcmode="lin" valueType="num">
                                      <p:cBhvr additive="base">
                                        <p:cTn id="343" dur="2000"/>
                                        <p:tgtEl>
                                          <p:spTgt spid="34"/>
                                        </p:tgtEl>
                                        <p:attrNameLst>
                                          <p:attrName>ppt_y</p:attrName>
                                        </p:attrNameLst>
                                      </p:cBhvr>
                                      <p:tavLst>
                                        <p:tav tm="0">
                                          <p:val>
                                            <p:strVal val="ppt_y"/>
                                          </p:val>
                                        </p:tav>
                                        <p:tav tm="100000">
                                          <p:val>
                                            <p:strVal val="ppt_y"/>
                                          </p:val>
                                        </p:tav>
                                      </p:tavLst>
                                    </p:anim>
                                    <p:set>
                                      <p:cBhvr>
                                        <p:cTn id="344" dur="1" fill="hold">
                                          <p:stCondLst>
                                            <p:cond delay="1999"/>
                                          </p:stCondLst>
                                        </p:cTn>
                                        <p:tgtEl>
                                          <p:spTgt spid="34"/>
                                        </p:tgtEl>
                                        <p:attrNameLst>
                                          <p:attrName>style.visibility</p:attrName>
                                        </p:attrNameLst>
                                      </p:cBhvr>
                                      <p:to>
                                        <p:strVal val="hidden"/>
                                      </p:to>
                                    </p:set>
                                  </p:childTnLst>
                                </p:cTn>
                              </p:par>
                              <p:par>
                                <p:cTn id="345" presetID="2" presetClass="exit" presetSubtype="8" fill="hold" grpId="2" nodeType="withEffect">
                                  <p:stCondLst>
                                    <p:cond delay="0"/>
                                  </p:stCondLst>
                                  <p:childTnLst>
                                    <p:anim calcmode="lin" valueType="num">
                                      <p:cBhvr additive="base">
                                        <p:cTn id="346" dur="2000"/>
                                        <p:tgtEl>
                                          <p:spTgt spid="36"/>
                                        </p:tgtEl>
                                        <p:attrNameLst>
                                          <p:attrName>ppt_x</p:attrName>
                                        </p:attrNameLst>
                                      </p:cBhvr>
                                      <p:tavLst>
                                        <p:tav tm="0">
                                          <p:val>
                                            <p:strVal val="ppt_x"/>
                                          </p:val>
                                        </p:tav>
                                        <p:tav tm="100000">
                                          <p:val>
                                            <p:strVal val="0-ppt_w/2"/>
                                          </p:val>
                                        </p:tav>
                                      </p:tavLst>
                                    </p:anim>
                                    <p:anim calcmode="lin" valueType="num">
                                      <p:cBhvr additive="base">
                                        <p:cTn id="347" dur="2000"/>
                                        <p:tgtEl>
                                          <p:spTgt spid="36"/>
                                        </p:tgtEl>
                                        <p:attrNameLst>
                                          <p:attrName>ppt_y</p:attrName>
                                        </p:attrNameLst>
                                      </p:cBhvr>
                                      <p:tavLst>
                                        <p:tav tm="0">
                                          <p:val>
                                            <p:strVal val="ppt_y"/>
                                          </p:val>
                                        </p:tav>
                                        <p:tav tm="100000">
                                          <p:val>
                                            <p:strVal val="ppt_y"/>
                                          </p:val>
                                        </p:tav>
                                      </p:tavLst>
                                    </p:anim>
                                    <p:set>
                                      <p:cBhvr>
                                        <p:cTn id="348" dur="1" fill="hold">
                                          <p:stCondLst>
                                            <p:cond delay="1999"/>
                                          </p:stCondLst>
                                        </p:cTn>
                                        <p:tgtEl>
                                          <p:spTgt spid="36"/>
                                        </p:tgtEl>
                                        <p:attrNameLst>
                                          <p:attrName>style.visibility</p:attrName>
                                        </p:attrNameLst>
                                      </p:cBhvr>
                                      <p:to>
                                        <p:strVal val="hidden"/>
                                      </p:to>
                                    </p:set>
                                  </p:childTnLst>
                                </p:cTn>
                              </p:par>
                              <p:par>
                                <p:cTn id="349" presetID="8" presetClass="emph" presetSubtype="0" fill="hold" grpId="3" nodeType="withEffect">
                                  <p:stCondLst>
                                    <p:cond delay="0"/>
                                  </p:stCondLst>
                                  <p:childTnLst>
                                    <p:animRot by="-21600000">
                                      <p:cBhvr>
                                        <p:cTn id="350" dur="2000" fill="hold"/>
                                        <p:tgtEl>
                                          <p:spTgt spid="4"/>
                                        </p:tgtEl>
                                        <p:attrNameLst>
                                          <p:attrName>r</p:attrName>
                                        </p:attrNameLst>
                                      </p:cBhvr>
                                    </p:animRot>
                                  </p:childTnLst>
                                </p:cTn>
                              </p:par>
                              <p:par>
                                <p:cTn id="351" presetID="8" presetClass="emph" presetSubtype="0" fill="hold" grpId="3" nodeType="withEffect">
                                  <p:stCondLst>
                                    <p:cond delay="0"/>
                                  </p:stCondLst>
                                  <p:childTnLst>
                                    <p:animRot by="-21600000">
                                      <p:cBhvr>
                                        <p:cTn id="352" dur="2000" fill="hold"/>
                                        <p:tgtEl>
                                          <p:spTgt spid="6"/>
                                        </p:tgtEl>
                                        <p:attrNameLst>
                                          <p:attrName>r</p:attrName>
                                        </p:attrNameLst>
                                      </p:cBhvr>
                                    </p:animRot>
                                  </p:childTnLst>
                                </p:cTn>
                              </p:par>
                              <p:par>
                                <p:cTn id="353" presetID="8" presetClass="emph" presetSubtype="0" fill="hold" grpId="3" nodeType="withEffect">
                                  <p:stCondLst>
                                    <p:cond delay="0"/>
                                  </p:stCondLst>
                                  <p:childTnLst>
                                    <p:animRot by="-21600000">
                                      <p:cBhvr>
                                        <p:cTn id="354" dur="2000" fill="hold"/>
                                        <p:tgtEl>
                                          <p:spTgt spid="8"/>
                                        </p:tgtEl>
                                        <p:attrNameLst>
                                          <p:attrName>r</p:attrName>
                                        </p:attrNameLst>
                                      </p:cBhvr>
                                    </p:animRot>
                                  </p:childTnLst>
                                </p:cTn>
                              </p:par>
                              <p:par>
                                <p:cTn id="355" presetID="8" presetClass="emph" presetSubtype="0" fill="hold" grpId="3" nodeType="withEffect">
                                  <p:stCondLst>
                                    <p:cond delay="0"/>
                                  </p:stCondLst>
                                  <p:childTnLst>
                                    <p:animRot by="-21600000">
                                      <p:cBhvr>
                                        <p:cTn id="356" dur="2000" fill="hold"/>
                                        <p:tgtEl>
                                          <p:spTgt spid="10"/>
                                        </p:tgtEl>
                                        <p:attrNameLst>
                                          <p:attrName>r</p:attrName>
                                        </p:attrNameLst>
                                      </p:cBhvr>
                                    </p:animRot>
                                  </p:childTnLst>
                                </p:cTn>
                              </p:par>
                              <p:par>
                                <p:cTn id="357" presetID="8" presetClass="emph" presetSubtype="0" fill="hold" grpId="3" nodeType="withEffect">
                                  <p:stCondLst>
                                    <p:cond delay="0"/>
                                  </p:stCondLst>
                                  <p:childTnLst>
                                    <p:animRot by="-21600000">
                                      <p:cBhvr>
                                        <p:cTn id="358" dur="2000" fill="hold"/>
                                        <p:tgtEl>
                                          <p:spTgt spid="12"/>
                                        </p:tgtEl>
                                        <p:attrNameLst>
                                          <p:attrName>r</p:attrName>
                                        </p:attrNameLst>
                                      </p:cBhvr>
                                    </p:animRot>
                                  </p:childTnLst>
                                </p:cTn>
                              </p:par>
                              <p:par>
                                <p:cTn id="359" presetID="8" presetClass="emph" presetSubtype="0" fill="hold" grpId="3" nodeType="withEffect">
                                  <p:stCondLst>
                                    <p:cond delay="0"/>
                                  </p:stCondLst>
                                  <p:childTnLst>
                                    <p:animRot by="-21600000">
                                      <p:cBhvr>
                                        <p:cTn id="360" dur="2000" fill="hold"/>
                                        <p:tgtEl>
                                          <p:spTgt spid="14"/>
                                        </p:tgtEl>
                                        <p:attrNameLst>
                                          <p:attrName>r</p:attrName>
                                        </p:attrNameLst>
                                      </p:cBhvr>
                                    </p:animRot>
                                  </p:childTnLst>
                                </p:cTn>
                              </p:par>
                              <p:par>
                                <p:cTn id="361" presetID="8" presetClass="emph" presetSubtype="0" fill="hold" grpId="3" nodeType="withEffect">
                                  <p:stCondLst>
                                    <p:cond delay="0"/>
                                  </p:stCondLst>
                                  <p:childTnLst>
                                    <p:animRot by="-21600000">
                                      <p:cBhvr>
                                        <p:cTn id="362" dur="2000" fill="hold"/>
                                        <p:tgtEl>
                                          <p:spTgt spid="16"/>
                                        </p:tgtEl>
                                        <p:attrNameLst>
                                          <p:attrName>r</p:attrName>
                                        </p:attrNameLst>
                                      </p:cBhvr>
                                    </p:animRot>
                                  </p:childTnLst>
                                </p:cTn>
                              </p:par>
                              <p:par>
                                <p:cTn id="363" presetID="8" presetClass="emph" presetSubtype="0" fill="hold" grpId="3" nodeType="withEffect">
                                  <p:stCondLst>
                                    <p:cond delay="0"/>
                                  </p:stCondLst>
                                  <p:childTnLst>
                                    <p:animRot by="-21600000">
                                      <p:cBhvr>
                                        <p:cTn id="364" dur="2000" fill="hold"/>
                                        <p:tgtEl>
                                          <p:spTgt spid="18"/>
                                        </p:tgtEl>
                                        <p:attrNameLst>
                                          <p:attrName>r</p:attrName>
                                        </p:attrNameLst>
                                      </p:cBhvr>
                                    </p:animRot>
                                  </p:childTnLst>
                                </p:cTn>
                              </p:par>
                              <p:par>
                                <p:cTn id="365" presetID="8" presetClass="emph" presetSubtype="0" fill="hold" grpId="3" nodeType="withEffect">
                                  <p:stCondLst>
                                    <p:cond delay="0"/>
                                  </p:stCondLst>
                                  <p:childTnLst>
                                    <p:animRot by="-21600000">
                                      <p:cBhvr>
                                        <p:cTn id="366" dur="2000" fill="hold"/>
                                        <p:tgtEl>
                                          <p:spTgt spid="20"/>
                                        </p:tgtEl>
                                        <p:attrNameLst>
                                          <p:attrName>r</p:attrName>
                                        </p:attrNameLst>
                                      </p:cBhvr>
                                    </p:animRot>
                                  </p:childTnLst>
                                </p:cTn>
                              </p:par>
                              <p:par>
                                <p:cTn id="367" presetID="8" presetClass="emph" presetSubtype="0" fill="hold" grpId="3" nodeType="withEffect">
                                  <p:stCondLst>
                                    <p:cond delay="0"/>
                                  </p:stCondLst>
                                  <p:childTnLst>
                                    <p:animRot by="-21600000">
                                      <p:cBhvr>
                                        <p:cTn id="368" dur="2000" fill="hold"/>
                                        <p:tgtEl>
                                          <p:spTgt spid="22"/>
                                        </p:tgtEl>
                                        <p:attrNameLst>
                                          <p:attrName>r</p:attrName>
                                        </p:attrNameLst>
                                      </p:cBhvr>
                                    </p:animRot>
                                  </p:childTnLst>
                                </p:cTn>
                              </p:par>
                              <p:par>
                                <p:cTn id="369" presetID="8" presetClass="emph" presetSubtype="0" fill="hold" grpId="3" nodeType="withEffect">
                                  <p:stCondLst>
                                    <p:cond delay="0"/>
                                  </p:stCondLst>
                                  <p:childTnLst>
                                    <p:animRot by="-21600000">
                                      <p:cBhvr>
                                        <p:cTn id="370" dur="2000" fill="hold"/>
                                        <p:tgtEl>
                                          <p:spTgt spid="24"/>
                                        </p:tgtEl>
                                        <p:attrNameLst>
                                          <p:attrName>r</p:attrName>
                                        </p:attrNameLst>
                                      </p:cBhvr>
                                    </p:animRot>
                                  </p:childTnLst>
                                </p:cTn>
                              </p:par>
                              <p:par>
                                <p:cTn id="371" presetID="8" presetClass="emph" presetSubtype="0" fill="hold" grpId="3" nodeType="withEffect">
                                  <p:stCondLst>
                                    <p:cond delay="0"/>
                                  </p:stCondLst>
                                  <p:childTnLst>
                                    <p:animRot by="-21600000">
                                      <p:cBhvr>
                                        <p:cTn id="372" dur="2000" fill="hold"/>
                                        <p:tgtEl>
                                          <p:spTgt spid="26"/>
                                        </p:tgtEl>
                                        <p:attrNameLst>
                                          <p:attrName>r</p:attrName>
                                        </p:attrNameLst>
                                      </p:cBhvr>
                                    </p:animRot>
                                  </p:childTnLst>
                                </p:cTn>
                              </p:par>
                              <p:par>
                                <p:cTn id="373" presetID="8" presetClass="emph" presetSubtype="0" fill="hold" grpId="3" nodeType="withEffect">
                                  <p:stCondLst>
                                    <p:cond delay="0"/>
                                  </p:stCondLst>
                                  <p:childTnLst>
                                    <p:animRot by="-21600000">
                                      <p:cBhvr>
                                        <p:cTn id="374" dur="2000" fill="hold"/>
                                        <p:tgtEl>
                                          <p:spTgt spid="28"/>
                                        </p:tgtEl>
                                        <p:attrNameLst>
                                          <p:attrName>r</p:attrName>
                                        </p:attrNameLst>
                                      </p:cBhvr>
                                    </p:animRot>
                                  </p:childTnLst>
                                </p:cTn>
                              </p:par>
                              <p:par>
                                <p:cTn id="375" presetID="8" presetClass="emph" presetSubtype="0" fill="hold" grpId="3" nodeType="withEffect">
                                  <p:stCondLst>
                                    <p:cond delay="0"/>
                                  </p:stCondLst>
                                  <p:childTnLst>
                                    <p:animRot by="-21600000">
                                      <p:cBhvr>
                                        <p:cTn id="376" dur="2000" fill="hold"/>
                                        <p:tgtEl>
                                          <p:spTgt spid="30"/>
                                        </p:tgtEl>
                                        <p:attrNameLst>
                                          <p:attrName>r</p:attrName>
                                        </p:attrNameLst>
                                      </p:cBhvr>
                                    </p:animRot>
                                  </p:childTnLst>
                                </p:cTn>
                              </p:par>
                              <p:par>
                                <p:cTn id="377" presetID="8" presetClass="emph" presetSubtype="0" fill="hold" grpId="3" nodeType="withEffect">
                                  <p:stCondLst>
                                    <p:cond delay="0"/>
                                  </p:stCondLst>
                                  <p:childTnLst>
                                    <p:animRot by="-21600000">
                                      <p:cBhvr>
                                        <p:cTn id="378" dur="2000" fill="hold"/>
                                        <p:tgtEl>
                                          <p:spTgt spid="32"/>
                                        </p:tgtEl>
                                        <p:attrNameLst>
                                          <p:attrName>r</p:attrName>
                                        </p:attrNameLst>
                                      </p:cBhvr>
                                    </p:animRot>
                                  </p:childTnLst>
                                </p:cTn>
                              </p:par>
                              <p:par>
                                <p:cTn id="379" presetID="8" presetClass="emph" presetSubtype="0" fill="hold" grpId="3" nodeType="withEffect">
                                  <p:stCondLst>
                                    <p:cond delay="0"/>
                                  </p:stCondLst>
                                  <p:childTnLst>
                                    <p:animRot by="-21600000">
                                      <p:cBhvr>
                                        <p:cTn id="380" dur="2000" fill="hold"/>
                                        <p:tgtEl>
                                          <p:spTgt spid="34"/>
                                        </p:tgtEl>
                                        <p:attrNameLst>
                                          <p:attrName>r</p:attrName>
                                        </p:attrNameLst>
                                      </p:cBhvr>
                                    </p:animRot>
                                  </p:childTnLst>
                                </p:cTn>
                              </p:par>
                              <p:par>
                                <p:cTn id="381" presetID="8" presetClass="emph" presetSubtype="0" fill="hold" grpId="3" nodeType="withEffect">
                                  <p:stCondLst>
                                    <p:cond delay="0"/>
                                  </p:stCondLst>
                                  <p:childTnLst>
                                    <p:animRot by="-21600000">
                                      <p:cBhvr>
                                        <p:cTn id="382" dur="2000" fill="hold"/>
                                        <p:tgtEl>
                                          <p:spTgt spid="36"/>
                                        </p:tgtEl>
                                        <p:attrNameLst>
                                          <p:attrName>r</p:attrName>
                                        </p:attrNameLst>
                                      </p:cBhvr>
                                    </p:animRot>
                                  </p:childTnLst>
                                </p:cTn>
                              </p:par>
                              <p:par>
                                <p:cTn id="383" presetID="8" presetClass="emph" presetSubtype="0" fill="hold" grpId="3" nodeType="withEffect">
                                  <p:stCondLst>
                                    <p:cond delay="0"/>
                                  </p:stCondLst>
                                  <p:childTnLst>
                                    <p:animRot by="21600000">
                                      <p:cBhvr>
                                        <p:cTn id="384" dur="2000" fill="hold"/>
                                        <p:tgtEl>
                                          <p:spTgt spid="5"/>
                                        </p:tgtEl>
                                        <p:attrNameLst>
                                          <p:attrName>r</p:attrName>
                                        </p:attrNameLst>
                                      </p:cBhvr>
                                    </p:animRot>
                                  </p:childTnLst>
                                </p:cTn>
                              </p:par>
                              <p:par>
                                <p:cTn id="385" presetID="8" presetClass="emph" presetSubtype="0" fill="hold" grpId="3" nodeType="withEffect">
                                  <p:stCondLst>
                                    <p:cond delay="0"/>
                                  </p:stCondLst>
                                  <p:childTnLst>
                                    <p:animRot by="21600000">
                                      <p:cBhvr>
                                        <p:cTn id="386" dur="2000" fill="hold"/>
                                        <p:tgtEl>
                                          <p:spTgt spid="7"/>
                                        </p:tgtEl>
                                        <p:attrNameLst>
                                          <p:attrName>r</p:attrName>
                                        </p:attrNameLst>
                                      </p:cBhvr>
                                    </p:animRot>
                                  </p:childTnLst>
                                </p:cTn>
                              </p:par>
                              <p:par>
                                <p:cTn id="387" presetID="8" presetClass="emph" presetSubtype="0" fill="hold" grpId="3" nodeType="withEffect">
                                  <p:stCondLst>
                                    <p:cond delay="0"/>
                                  </p:stCondLst>
                                  <p:childTnLst>
                                    <p:animRot by="21600000">
                                      <p:cBhvr>
                                        <p:cTn id="388" dur="2000" fill="hold"/>
                                        <p:tgtEl>
                                          <p:spTgt spid="9"/>
                                        </p:tgtEl>
                                        <p:attrNameLst>
                                          <p:attrName>r</p:attrName>
                                        </p:attrNameLst>
                                      </p:cBhvr>
                                    </p:animRot>
                                  </p:childTnLst>
                                </p:cTn>
                              </p:par>
                              <p:par>
                                <p:cTn id="389" presetID="8" presetClass="emph" presetSubtype="0" fill="hold" grpId="3" nodeType="withEffect">
                                  <p:stCondLst>
                                    <p:cond delay="0"/>
                                  </p:stCondLst>
                                  <p:childTnLst>
                                    <p:animRot by="21600000">
                                      <p:cBhvr>
                                        <p:cTn id="390" dur="2000" fill="hold"/>
                                        <p:tgtEl>
                                          <p:spTgt spid="11"/>
                                        </p:tgtEl>
                                        <p:attrNameLst>
                                          <p:attrName>r</p:attrName>
                                        </p:attrNameLst>
                                      </p:cBhvr>
                                    </p:animRot>
                                  </p:childTnLst>
                                </p:cTn>
                              </p:par>
                              <p:par>
                                <p:cTn id="391" presetID="8" presetClass="emph" presetSubtype="0" fill="hold" grpId="3" nodeType="withEffect">
                                  <p:stCondLst>
                                    <p:cond delay="0"/>
                                  </p:stCondLst>
                                  <p:childTnLst>
                                    <p:animRot by="21600000">
                                      <p:cBhvr>
                                        <p:cTn id="392" dur="2000" fill="hold"/>
                                        <p:tgtEl>
                                          <p:spTgt spid="13"/>
                                        </p:tgtEl>
                                        <p:attrNameLst>
                                          <p:attrName>r</p:attrName>
                                        </p:attrNameLst>
                                      </p:cBhvr>
                                    </p:animRot>
                                  </p:childTnLst>
                                </p:cTn>
                              </p:par>
                              <p:par>
                                <p:cTn id="393" presetID="8" presetClass="emph" presetSubtype="0" fill="hold" grpId="3" nodeType="withEffect">
                                  <p:stCondLst>
                                    <p:cond delay="0"/>
                                  </p:stCondLst>
                                  <p:childTnLst>
                                    <p:animRot by="21600000">
                                      <p:cBhvr>
                                        <p:cTn id="394" dur="2000" fill="hold"/>
                                        <p:tgtEl>
                                          <p:spTgt spid="15"/>
                                        </p:tgtEl>
                                        <p:attrNameLst>
                                          <p:attrName>r</p:attrName>
                                        </p:attrNameLst>
                                      </p:cBhvr>
                                    </p:animRot>
                                  </p:childTnLst>
                                </p:cTn>
                              </p:par>
                              <p:par>
                                <p:cTn id="395" presetID="8" presetClass="emph" presetSubtype="0" fill="hold" grpId="3" nodeType="withEffect">
                                  <p:stCondLst>
                                    <p:cond delay="0"/>
                                  </p:stCondLst>
                                  <p:childTnLst>
                                    <p:animRot by="21600000">
                                      <p:cBhvr>
                                        <p:cTn id="396" dur="2000" fill="hold"/>
                                        <p:tgtEl>
                                          <p:spTgt spid="17"/>
                                        </p:tgtEl>
                                        <p:attrNameLst>
                                          <p:attrName>r</p:attrName>
                                        </p:attrNameLst>
                                      </p:cBhvr>
                                    </p:animRot>
                                  </p:childTnLst>
                                </p:cTn>
                              </p:par>
                              <p:par>
                                <p:cTn id="397" presetID="8" presetClass="emph" presetSubtype="0" fill="hold" grpId="3" nodeType="withEffect">
                                  <p:stCondLst>
                                    <p:cond delay="0"/>
                                  </p:stCondLst>
                                  <p:childTnLst>
                                    <p:animRot by="21600000">
                                      <p:cBhvr>
                                        <p:cTn id="398" dur="2000" fill="hold"/>
                                        <p:tgtEl>
                                          <p:spTgt spid="19"/>
                                        </p:tgtEl>
                                        <p:attrNameLst>
                                          <p:attrName>r</p:attrName>
                                        </p:attrNameLst>
                                      </p:cBhvr>
                                    </p:animRot>
                                  </p:childTnLst>
                                </p:cTn>
                              </p:par>
                              <p:par>
                                <p:cTn id="399" presetID="8" presetClass="emph" presetSubtype="0" fill="hold" grpId="3" nodeType="withEffect">
                                  <p:stCondLst>
                                    <p:cond delay="0"/>
                                  </p:stCondLst>
                                  <p:childTnLst>
                                    <p:animRot by="21600000">
                                      <p:cBhvr>
                                        <p:cTn id="400" dur="2000" fill="hold"/>
                                        <p:tgtEl>
                                          <p:spTgt spid="21"/>
                                        </p:tgtEl>
                                        <p:attrNameLst>
                                          <p:attrName>r</p:attrName>
                                        </p:attrNameLst>
                                      </p:cBhvr>
                                    </p:animRot>
                                  </p:childTnLst>
                                </p:cTn>
                              </p:par>
                              <p:par>
                                <p:cTn id="401" presetID="8" presetClass="emph" presetSubtype="0" fill="hold" grpId="3" nodeType="withEffect">
                                  <p:stCondLst>
                                    <p:cond delay="0"/>
                                  </p:stCondLst>
                                  <p:childTnLst>
                                    <p:animRot by="21600000">
                                      <p:cBhvr>
                                        <p:cTn id="402" dur="2000" fill="hold"/>
                                        <p:tgtEl>
                                          <p:spTgt spid="23"/>
                                        </p:tgtEl>
                                        <p:attrNameLst>
                                          <p:attrName>r</p:attrName>
                                        </p:attrNameLst>
                                      </p:cBhvr>
                                    </p:animRot>
                                  </p:childTnLst>
                                </p:cTn>
                              </p:par>
                              <p:par>
                                <p:cTn id="403" presetID="8" presetClass="emph" presetSubtype="0" fill="hold" grpId="3" nodeType="withEffect">
                                  <p:stCondLst>
                                    <p:cond delay="0"/>
                                  </p:stCondLst>
                                  <p:childTnLst>
                                    <p:animRot by="21600000">
                                      <p:cBhvr>
                                        <p:cTn id="404" dur="2000" fill="hold"/>
                                        <p:tgtEl>
                                          <p:spTgt spid="25"/>
                                        </p:tgtEl>
                                        <p:attrNameLst>
                                          <p:attrName>r</p:attrName>
                                        </p:attrNameLst>
                                      </p:cBhvr>
                                    </p:animRot>
                                  </p:childTnLst>
                                </p:cTn>
                              </p:par>
                              <p:par>
                                <p:cTn id="405" presetID="8" presetClass="emph" presetSubtype="0" fill="hold" grpId="3" nodeType="withEffect">
                                  <p:stCondLst>
                                    <p:cond delay="0"/>
                                  </p:stCondLst>
                                  <p:childTnLst>
                                    <p:animRot by="21600000">
                                      <p:cBhvr>
                                        <p:cTn id="406" dur="2000" fill="hold"/>
                                        <p:tgtEl>
                                          <p:spTgt spid="27"/>
                                        </p:tgtEl>
                                        <p:attrNameLst>
                                          <p:attrName>r</p:attrName>
                                        </p:attrNameLst>
                                      </p:cBhvr>
                                    </p:animRot>
                                  </p:childTnLst>
                                </p:cTn>
                              </p:par>
                              <p:par>
                                <p:cTn id="407" presetID="8" presetClass="emph" presetSubtype="0" fill="hold" grpId="3" nodeType="withEffect">
                                  <p:stCondLst>
                                    <p:cond delay="0"/>
                                  </p:stCondLst>
                                  <p:childTnLst>
                                    <p:animRot by="21600000">
                                      <p:cBhvr>
                                        <p:cTn id="408" dur="2000" fill="hold"/>
                                        <p:tgtEl>
                                          <p:spTgt spid="29"/>
                                        </p:tgtEl>
                                        <p:attrNameLst>
                                          <p:attrName>r</p:attrName>
                                        </p:attrNameLst>
                                      </p:cBhvr>
                                    </p:animRot>
                                  </p:childTnLst>
                                </p:cTn>
                              </p:par>
                              <p:par>
                                <p:cTn id="409" presetID="8" presetClass="emph" presetSubtype="0" fill="hold" grpId="3" nodeType="withEffect">
                                  <p:stCondLst>
                                    <p:cond delay="0"/>
                                  </p:stCondLst>
                                  <p:childTnLst>
                                    <p:animRot by="21600000">
                                      <p:cBhvr>
                                        <p:cTn id="410" dur="2000" fill="hold"/>
                                        <p:tgtEl>
                                          <p:spTgt spid="31"/>
                                        </p:tgtEl>
                                        <p:attrNameLst>
                                          <p:attrName>r</p:attrName>
                                        </p:attrNameLst>
                                      </p:cBhvr>
                                    </p:animRot>
                                  </p:childTnLst>
                                </p:cTn>
                              </p:par>
                              <p:par>
                                <p:cTn id="411" presetID="8" presetClass="emph" presetSubtype="0" fill="hold" grpId="3" nodeType="withEffect">
                                  <p:stCondLst>
                                    <p:cond delay="0"/>
                                  </p:stCondLst>
                                  <p:childTnLst>
                                    <p:animRot by="21600000">
                                      <p:cBhvr>
                                        <p:cTn id="412" dur="2000" fill="hold"/>
                                        <p:tgtEl>
                                          <p:spTgt spid="33"/>
                                        </p:tgtEl>
                                        <p:attrNameLst>
                                          <p:attrName>r</p:attrName>
                                        </p:attrNameLst>
                                      </p:cBhvr>
                                    </p:animRot>
                                  </p:childTnLst>
                                </p:cTn>
                              </p:par>
                              <p:par>
                                <p:cTn id="413" presetID="8" presetClass="emph" presetSubtype="0" fill="hold" grpId="3" nodeType="withEffect">
                                  <p:stCondLst>
                                    <p:cond delay="0"/>
                                  </p:stCondLst>
                                  <p:childTnLst>
                                    <p:animRot by="21600000">
                                      <p:cBhvr>
                                        <p:cTn id="414" dur="2000" fill="hold"/>
                                        <p:tgtEl>
                                          <p:spTgt spid="35"/>
                                        </p:tgtEl>
                                        <p:attrNameLst>
                                          <p:attrName>r</p:attrName>
                                        </p:attrNameLst>
                                      </p:cBhvr>
                                    </p:animRot>
                                  </p:childTnLst>
                                </p:cTn>
                              </p:par>
                              <p:par>
                                <p:cTn id="415" presetID="8" presetClass="emph" presetSubtype="0" fill="hold" grpId="3" nodeType="withEffect">
                                  <p:stCondLst>
                                    <p:cond delay="0"/>
                                  </p:stCondLst>
                                  <p:childTnLst>
                                    <p:animRot by="21600000">
                                      <p:cBhvr>
                                        <p:cTn id="416" dur="2000" fill="hold"/>
                                        <p:tgtEl>
                                          <p:spTgt spid="37"/>
                                        </p:tgtEl>
                                        <p:attrNameLst>
                                          <p:attrName>r</p:attrName>
                                        </p:attrNameLst>
                                      </p:cBhvr>
                                    </p:animRot>
                                  </p:childTnLst>
                                </p:cTn>
                              </p:par>
                              <p:par>
                                <p:cTn id="417" presetID="23" presetClass="entr" presetSubtype="288" fill="hold" nodeType="withEffect">
                                  <p:stCondLst>
                                    <p:cond delay="0"/>
                                  </p:stCondLst>
                                  <p:childTnLst>
                                    <p:set>
                                      <p:cBhvr>
                                        <p:cTn id="418" dur="1" fill="hold">
                                          <p:stCondLst>
                                            <p:cond delay="0"/>
                                          </p:stCondLst>
                                        </p:cTn>
                                        <p:tgtEl>
                                          <p:spTgt spid="2"/>
                                        </p:tgtEl>
                                        <p:attrNameLst>
                                          <p:attrName>style.visibility</p:attrName>
                                        </p:attrNameLst>
                                      </p:cBhvr>
                                      <p:to>
                                        <p:strVal val="visible"/>
                                      </p:to>
                                    </p:set>
                                    <p:anim calcmode="lin" valueType="num">
                                      <p:cBhvr>
                                        <p:cTn id="419" dur="2000" fill="hold"/>
                                        <p:tgtEl>
                                          <p:spTgt spid="2"/>
                                        </p:tgtEl>
                                        <p:attrNameLst>
                                          <p:attrName>ppt_w</p:attrName>
                                        </p:attrNameLst>
                                      </p:cBhvr>
                                      <p:tavLst>
                                        <p:tav tm="0">
                                          <p:val>
                                            <p:strVal val="4/3*#ppt_w"/>
                                          </p:val>
                                        </p:tav>
                                        <p:tav tm="100000">
                                          <p:val>
                                            <p:strVal val="#ppt_w"/>
                                          </p:val>
                                        </p:tav>
                                      </p:tavLst>
                                    </p:anim>
                                    <p:anim calcmode="lin" valueType="num">
                                      <p:cBhvr>
                                        <p:cTn id="420" dur="2000" fill="hold"/>
                                        <p:tgtEl>
                                          <p:spTgt spid="2"/>
                                        </p:tgtEl>
                                        <p:attrNameLst>
                                          <p:attrName>ppt_h</p:attrName>
                                        </p:attrNameLst>
                                      </p:cBhvr>
                                      <p:tavLst>
                                        <p:tav tm="0">
                                          <p:val>
                                            <p:strVal val="4/3*#ppt_h"/>
                                          </p:val>
                                        </p:tav>
                                        <p:tav tm="100000">
                                          <p:val>
                                            <p:strVal val="#ppt_h"/>
                                          </p:val>
                                        </p:tav>
                                      </p:tavLst>
                                    </p:anim>
                                  </p:childTnLst>
                                </p:cTn>
                              </p:par>
                              <p:par>
                                <p:cTn id="421" presetID="16" presetClass="entr" presetSubtype="37" fill="hold" nodeType="withEffect">
                                  <p:stCondLst>
                                    <p:cond delay="0"/>
                                  </p:stCondLst>
                                  <p:childTnLst>
                                    <p:set>
                                      <p:cBhvr>
                                        <p:cTn id="422" dur="1" fill="hold">
                                          <p:stCondLst>
                                            <p:cond delay="0"/>
                                          </p:stCondLst>
                                        </p:cTn>
                                        <p:tgtEl>
                                          <p:spTgt spid="2"/>
                                        </p:tgtEl>
                                        <p:attrNameLst>
                                          <p:attrName>style.visibility</p:attrName>
                                        </p:attrNameLst>
                                      </p:cBhvr>
                                      <p:to>
                                        <p:strVal val="visible"/>
                                      </p:to>
                                    </p:set>
                                    <p:animEffect transition="in" filter="barn(outVertical)">
                                      <p:cBhvr>
                                        <p:cTn id="42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chemeClr val="accent1">
                <a:tint val="44500"/>
                <a:satMod val="160000"/>
              </a:schemeClr>
            </a:gs>
            <a:gs pos="100000">
              <a:schemeClr val="accent1">
                <a:tint val="23500"/>
                <a:satMod val="160000"/>
              </a:schemeClr>
            </a:gs>
          </a:gsLst>
          <a:lin ang="16200000" scaled="1"/>
        </a:gradFill>
        <a:effectLst/>
      </p:bgPr>
    </p:bg>
    <p:spTree>
      <p:nvGrpSpPr>
        <p:cNvPr id="1" name=""/>
        <p:cNvGrpSpPr/>
        <p:nvPr/>
      </p:nvGrpSpPr>
      <p:grpSpPr>
        <a:xfrm>
          <a:off x="0" y="0"/>
          <a:ext cx="0" cy="0"/>
          <a:chOff x="0" y="0"/>
          <a:chExt cx="0" cy="0"/>
        </a:xfrm>
      </p:grpSpPr>
      <p:pic>
        <p:nvPicPr>
          <p:cNvPr id="2" name="1 Imagen" descr="0e925a69327949a6a645f8ff93269924.jpg"/>
          <p:cNvPicPr>
            <a:picLocks noGrp="1" noChangeAspect="1"/>
          </p:cNvPicPr>
          <p:nvPr isPhoto="1"/>
        </p:nvPicPr>
        <p:blipFill>
          <a:blip r:embed="rId2">
            <a:lum/>
          </a:blip>
          <a:stretch>
            <a:fillRect/>
          </a:stretch>
        </p:blipFill>
        <p:spPr>
          <a:xfrm>
            <a:off x="-142908" y="-80386"/>
            <a:ext cx="9286908" cy="5223886"/>
          </a:xfrm>
          <a:prstGeom prst="rect">
            <a:avLst/>
          </a:prstGeom>
          <a:noFill/>
          <a:ln>
            <a:noFill/>
          </a:ln>
        </p:spPr>
      </p:pic>
      <p:sp>
        <p:nvSpPr>
          <p:cNvPr id="3" name="2 Marco"/>
          <p:cNvSpPr/>
          <p:nvPr/>
        </p:nvSpPr>
        <p:spPr>
          <a:xfrm rot="2825862">
            <a:off x="288300" y="889124"/>
            <a:ext cx="1253329" cy="1333385"/>
          </a:xfrm>
          <a:prstGeom prst="frame">
            <a:avLst/>
          </a:prstGeom>
          <a:blipFill dpi="0" rotWithShape="1">
            <a:blip r:embed="rId3" cstate="print">
              <a:duotone>
                <a:prstClr val="black"/>
                <a:srgbClr val="0066FF">
                  <a:tint val="45000"/>
                  <a:satMod val="400000"/>
                </a:srgb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arco"/>
          <p:cNvSpPr/>
          <p:nvPr/>
        </p:nvSpPr>
        <p:spPr>
          <a:xfrm rot="2825862">
            <a:off x="1145525" y="889124"/>
            <a:ext cx="1253329" cy="1333385"/>
          </a:xfrm>
          <a:prstGeom prst="frame">
            <a:avLst/>
          </a:prstGeom>
          <a:blipFill dpi="0" rotWithShape="1">
            <a:blip r:embed="rId3" cstate="print">
              <a:duotone>
                <a:schemeClr val="accent6">
                  <a:shade val="45000"/>
                  <a:satMod val="135000"/>
                </a:schemeClr>
                <a:prstClr val="white"/>
              </a:duotone>
              <a:lum bright="-1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rot="2825862">
            <a:off x="2074249" y="889127"/>
            <a:ext cx="1253329" cy="1333385"/>
          </a:xfrm>
          <a:prstGeom prst="frame">
            <a:avLst/>
          </a:prstGeom>
          <a:blipFill dpi="0" rotWithShape="1">
            <a:blip r:embed="rId3" cstate="print">
              <a:duotone>
                <a:prstClr val="black"/>
                <a:srgbClr val="0066FF">
                  <a:tint val="45000"/>
                  <a:satMod val="400000"/>
                </a:srgb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2825862">
            <a:off x="2931474" y="889125"/>
            <a:ext cx="1253329" cy="1333385"/>
          </a:xfrm>
          <a:prstGeom prst="frame">
            <a:avLst/>
          </a:prstGeom>
          <a:blipFill dpi="0" rotWithShape="1">
            <a:blip r:embed="rId3" cstate="print">
              <a:duotone>
                <a:schemeClr val="accent6">
                  <a:shade val="45000"/>
                  <a:satMod val="135000"/>
                </a:schemeClr>
                <a:prstClr val="white"/>
              </a:duotone>
              <a:lum bright="-1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rot="2825862">
            <a:off x="3860200" y="889124"/>
            <a:ext cx="1253329" cy="1333385"/>
          </a:xfrm>
          <a:prstGeom prst="frame">
            <a:avLst/>
          </a:prstGeom>
          <a:blipFill dpi="0" rotWithShape="1">
            <a:blip r:embed="rId3" cstate="print">
              <a:duotone>
                <a:prstClr val="black"/>
                <a:srgbClr val="0066FF">
                  <a:tint val="45000"/>
                  <a:satMod val="400000"/>
                </a:srgb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rot="2825862">
            <a:off x="4717426" y="889123"/>
            <a:ext cx="1253329" cy="1333385"/>
          </a:xfrm>
          <a:prstGeom prst="frame">
            <a:avLst/>
          </a:prstGeom>
          <a:blipFill dpi="0" rotWithShape="1">
            <a:blip r:embed="rId3" cstate="print">
              <a:duotone>
                <a:prstClr val="black"/>
                <a:srgbClr val="0066FF">
                  <a:tint val="45000"/>
                  <a:satMod val="400000"/>
                </a:srgb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2825862">
            <a:off x="5646150" y="889125"/>
            <a:ext cx="1253329" cy="1333385"/>
          </a:xfrm>
          <a:prstGeom prst="frame">
            <a:avLst/>
          </a:prstGeom>
          <a:blipFill dpi="0" rotWithShape="1">
            <a:blip r:embed="rId3" cstate="print">
              <a:duotone>
                <a:schemeClr val="accent6">
                  <a:shade val="45000"/>
                  <a:satMod val="135000"/>
                </a:schemeClr>
                <a:prstClr val="white"/>
              </a:duotone>
              <a:lum bright="-1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2825862">
            <a:off x="6503375" y="889124"/>
            <a:ext cx="1253329" cy="1333385"/>
          </a:xfrm>
          <a:prstGeom prst="frame">
            <a:avLst/>
          </a:prstGeom>
          <a:blipFill dpi="0" rotWithShape="1">
            <a:blip r:embed="rId3" cstate="print">
              <a:duotone>
                <a:prstClr val="black"/>
                <a:srgbClr val="0066FF">
                  <a:tint val="45000"/>
                  <a:satMod val="400000"/>
                </a:srgb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rot="2825862">
            <a:off x="7432068" y="889125"/>
            <a:ext cx="1253329" cy="1333385"/>
          </a:xfrm>
          <a:prstGeom prst="frame">
            <a:avLst/>
          </a:prstGeom>
          <a:blipFill dpi="0" rotWithShape="1">
            <a:blip r:embed="rId3" cstate="print">
              <a:duotone>
                <a:prstClr val="black"/>
                <a:srgbClr val="0066FF">
                  <a:tint val="45000"/>
                  <a:satMod val="400000"/>
                </a:srgb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rot="2825862">
            <a:off x="8289324" y="889123"/>
            <a:ext cx="1253329" cy="1333385"/>
          </a:xfrm>
          <a:prstGeom prst="frame">
            <a:avLst/>
          </a:prstGeom>
          <a:blipFill dpi="0" rotWithShape="1">
            <a:blip r:embed="rId3" cstate="print">
              <a:duotone>
                <a:schemeClr val="accent6">
                  <a:shade val="45000"/>
                  <a:satMod val="135000"/>
                </a:schemeClr>
                <a:prstClr val="white"/>
              </a:duotone>
              <a:lum bright="-1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rot="2825862">
            <a:off x="288301" y="2889388"/>
            <a:ext cx="1253329" cy="1333385"/>
          </a:xfrm>
          <a:prstGeom prst="frame">
            <a:avLst/>
          </a:prstGeom>
          <a:blipFill dpi="0" rotWithShape="1">
            <a:blip r:embed="rId3" cstate="print">
              <a:duotone>
                <a:prstClr val="black"/>
                <a:srgbClr val="0066FF">
                  <a:tint val="45000"/>
                  <a:satMod val="400000"/>
                </a:srgb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rot="2825862">
            <a:off x="1145526" y="2889387"/>
            <a:ext cx="1253329" cy="1333385"/>
          </a:xfrm>
          <a:prstGeom prst="frame">
            <a:avLst/>
          </a:prstGeom>
          <a:blipFill dpi="0" rotWithShape="1">
            <a:blip r:embed="rId3" cstate="print">
              <a:duotone>
                <a:schemeClr val="accent6">
                  <a:shade val="45000"/>
                  <a:satMod val="135000"/>
                </a:schemeClr>
                <a:prstClr val="white"/>
              </a:duotone>
              <a:lum bright="-1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rot="2825862">
            <a:off x="2074250" y="2889389"/>
            <a:ext cx="1253329" cy="1333385"/>
          </a:xfrm>
          <a:prstGeom prst="frame">
            <a:avLst/>
          </a:prstGeom>
          <a:blipFill dpi="0" rotWithShape="1">
            <a:blip r:embed="rId3" cstate="print">
              <a:duotone>
                <a:prstClr val="black"/>
                <a:srgbClr val="0066FF">
                  <a:tint val="45000"/>
                  <a:satMod val="400000"/>
                </a:srgb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rot="2825862">
            <a:off x="2931475" y="2889388"/>
            <a:ext cx="1253329" cy="1333385"/>
          </a:xfrm>
          <a:prstGeom prst="frame">
            <a:avLst/>
          </a:prstGeom>
          <a:blipFill dpi="0" rotWithShape="1">
            <a:blip r:embed="rId3" cstate="print">
              <a:duotone>
                <a:schemeClr val="accent6">
                  <a:shade val="45000"/>
                  <a:satMod val="135000"/>
                </a:schemeClr>
                <a:prstClr val="white"/>
              </a:duotone>
              <a:lum bright="-1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rot="2825862">
            <a:off x="3860202" y="2889387"/>
            <a:ext cx="1253329" cy="1333385"/>
          </a:xfrm>
          <a:prstGeom prst="frame">
            <a:avLst/>
          </a:prstGeom>
          <a:blipFill dpi="0" rotWithShape="1">
            <a:blip r:embed="rId3" cstate="print">
              <a:duotone>
                <a:prstClr val="black"/>
                <a:srgbClr val="0066FF">
                  <a:tint val="45000"/>
                  <a:satMod val="400000"/>
                </a:srgb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rot="2825862">
            <a:off x="4717426" y="2889385"/>
            <a:ext cx="1253329" cy="1333385"/>
          </a:xfrm>
          <a:prstGeom prst="frame">
            <a:avLst/>
          </a:prstGeom>
          <a:blipFill dpi="0" rotWithShape="1">
            <a:blip r:embed="rId3" cstate="print">
              <a:duotone>
                <a:prstClr val="black"/>
                <a:srgbClr val="0066FF">
                  <a:tint val="45000"/>
                  <a:satMod val="400000"/>
                </a:srgb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Marco"/>
          <p:cNvSpPr/>
          <p:nvPr/>
        </p:nvSpPr>
        <p:spPr>
          <a:xfrm rot="2825862">
            <a:off x="5646151" y="2889388"/>
            <a:ext cx="1253329" cy="1333385"/>
          </a:xfrm>
          <a:prstGeom prst="frame">
            <a:avLst/>
          </a:prstGeom>
          <a:blipFill dpi="0" rotWithShape="1">
            <a:blip r:embed="rId3" cstate="print">
              <a:duotone>
                <a:schemeClr val="accent6">
                  <a:shade val="45000"/>
                  <a:satMod val="135000"/>
                </a:schemeClr>
                <a:prstClr val="white"/>
              </a:duotone>
              <a:lum bright="-1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Marco"/>
          <p:cNvSpPr/>
          <p:nvPr/>
        </p:nvSpPr>
        <p:spPr>
          <a:xfrm rot="2825862">
            <a:off x="6503376" y="2889388"/>
            <a:ext cx="1253329" cy="1333385"/>
          </a:xfrm>
          <a:prstGeom prst="frame">
            <a:avLst/>
          </a:prstGeom>
          <a:blipFill dpi="0" rotWithShape="1">
            <a:blip r:embed="rId3" cstate="print">
              <a:duotone>
                <a:prstClr val="black"/>
                <a:srgbClr val="0066FF">
                  <a:tint val="45000"/>
                  <a:satMod val="400000"/>
                </a:srgb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Marco"/>
          <p:cNvSpPr/>
          <p:nvPr/>
        </p:nvSpPr>
        <p:spPr>
          <a:xfrm rot="2825862">
            <a:off x="7432069" y="2889388"/>
            <a:ext cx="1253329" cy="1333385"/>
          </a:xfrm>
          <a:prstGeom prst="frame">
            <a:avLst/>
          </a:prstGeom>
          <a:blipFill dpi="0" rotWithShape="1">
            <a:blip r:embed="rId3" cstate="print">
              <a:duotone>
                <a:prstClr val="black"/>
                <a:srgbClr val="0066FF">
                  <a:tint val="45000"/>
                  <a:satMod val="400000"/>
                </a:srgb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Marco"/>
          <p:cNvSpPr/>
          <p:nvPr/>
        </p:nvSpPr>
        <p:spPr>
          <a:xfrm rot="2825862">
            <a:off x="8217887" y="2889388"/>
            <a:ext cx="1253329" cy="1333385"/>
          </a:xfrm>
          <a:prstGeom prst="frame">
            <a:avLst/>
          </a:prstGeom>
          <a:blipFill dpi="0" rotWithShape="1">
            <a:blip r:embed="rId3" cstate="print">
              <a:duotone>
                <a:schemeClr val="accent6">
                  <a:shade val="45000"/>
                  <a:satMod val="135000"/>
                </a:schemeClr>
                <a:prstClr val="white"/>
              </a:duotone>
              <a:lum bright="-1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285784" y="-214332"/>
            <a:ext cx="10287072" cy="564360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1+#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1+#ppt_w/2"/>
                                          </p:val>
                                        </p:tav>
                                        <p:tav tm="100000">
                                          <p:val>
                                            <p:strVal val="#ppt_x"/>
                                          </p:val>
                                        </p:tav>
                                      </p:tavLst>
                                    </p:anim>
                                    <p:anim calcmode="lin" valueType="num">
                                      <p:cBhvr additive="base">
                                        <p:cTn id="31" dur="2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1+#ppt_w/2"/>
                                          </p:val>
                                        </p:tav>
                                        <p:tav tm="100000">
                                          <p:val>
                                            <p:strVal val="#ppt_x"/>
                                          </p:val>
                                        </p:tav>
                                      </p:tavLst>
                                    </p:anim>
                                    <p:anim calcmode="lin" valueType="num">
                                      <p:cBhvr additive="base">
                                        <p:cTn id="43" dur="2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1+#ppt_w/2"/>
                                          </p:val>
                                        </p:tav>
                                        <p:tav tm="100000">
                                          <p:val>
                                            <p:strVal val="#ppt_x"/>
                                          </p:val>
                                        </p:tav>
                                      </p:tavLst>
                                    </p:anim>
                                    <p:anim calcmode="lin" valueType="num">
                                      <p:cBhvr additive="base">
                                        <p:cTn id="47" dur="2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0-#ppt_w/2"/>
                                          </p:val>
                                        </p:tav>
                                        <p:tav tm="100000">
                                          <p:val>
                                            <p:strVal val="#ppt_x"/>
                                          </p:val>
                                        </p:tav>
                                      </p:tavLst>
                                    </p:anim>
                                    <p:anim calcmode="lin" valueType="num">
                                      <p:cBhvr additive="base">
                                        <p:cTn id="51" dur="2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0-#ppt_w/2"/>
                                          </p:val>
                                        </p:tav>
                                        <p:tav tm="100000">
                                          <p:val>
                                            <p:strVal val="#ppt_x"/>
                                          </p:val>
                                        </p:tav>
                                      </p:tavLst>
                                    </p:anim>
                                    <p:anim calcmode="lin" valueType="num">
                                      <p:cBhvr additive="base">
                                        <p:cTn id="59" dur="2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0-#ppt_w/2"/>
                                          </p:val>
                                        </p:tav>
                                        <p:tav tm="100000">
                                          <p:val>
                                            <p:strVal val="#ppt_x"/>
                                          </p:val>
                                        </p:tav>
                                      </p:tavLst>
                                    </p:anim>
                                    <p:anim calcmode="lin" valueType="num">
                                      <p:cBhvr additive="base">
                                        <p:cTn id="63" dur="2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0-#ppt_w/2"/>
                                          </p:val>
                                        </p:tav>
                                        <p:tav tm="100000">
                                          <p:val>
                                            <p:strVal val="#ppt_x"/>
                                          </p:val>
                                        </p:tav>
                                      </p:tavLst>
                                    </p:anim>
                                    <p:anim calcmode="lin" valueType="num">
                                      <p:cBhvr additive="base">
                                        <p:cTn id="67" dur="2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0-#ppt_w/2"/>
                                          </p:val>
                                        </p:tav>
                                        <p:tav tm="100000">
                                          <p:val>
                                            <p:strVal val="#ppt_x"/>
                                          </p:val>
                                        </p:tav>
                                      </p:tavLst>
                                    </p:anim>
                                    <p:anim calcmode="lin" valueType="num">
                                      <p:cBhvr additive="base">
                                        <p:cTn id="71" dur="2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2000" fill="hold"/>
                                        <p:tgtEl>
                                          <p:spTgt spid="19"/>
                                        </p:tgtEl>
                                        <p:attrNameLst>
                                          <p:attrName>ppt_x</p:attrName>
                                        </p:attrNameLst>
                                      </p:cBhvr>
                                      <p:tavLst>
                                        <p:tav tm="0">
                                          <p:val>
                                            <p:strVal val="0-#ppt_w/2"/>
                                          </p:val>
                                        </p:tav>
                                        <p:tav tm="100000">
                                          <p:val>
                                            <p:strVal val="#ppt_x"/>
                                          </p:val>
                                        </p:tav>
                                      </p:tavLst>
                                    </p:anim>
                                    <p:anim calcmode="lin" valueType="num">
                                      <p:cBhvr additive="base">
                                        <p:cTn id="75" dur="2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2000" fill="hold"/>
                                        <p:tgtEl>
                                          <p:spTgt spid="20"/>
                                        </p:tgtEl>
                                        <p:attrNameLst>
                                          <p:attrName>ppt_x</p:attrName>
                                        </p:attrNameLst>
                                      </p:cBhvr>
                                      <p:tavLst>
                                        <p:tav tm="0">
                                          <p:val>
                                            <p:strVal val="0-#ppt_w/2"/>
                                          </p:val>
                                        </p:tav>
                                        <p:tav tm="100000">
                                          <p:val>
                                            <p:strVal val="#ppt_x"/>
                                          </p:val>
                                        </p:tav>
                                      </p:tavLst>
                                    </p:anim>
                                    <p:anim calcmode="lin" valueType="num">
                                      <p:cBhvr additive="base">
                                        <p:cTn id="79" dur="2000" fill="hold"/>
                                        <p:tgtEl>
                                          <p:spTgt spid="20"/>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2000" fill="hold"/>
                                        <p:tgtEl>
                                          <p:spTgt spid="21"/>
                                        </p:tgtEl>
                                        <p:attrNameLst>
                                          <p:attrName>ppt_x</p:attrName>
                                        </p:attrNameLst>
                                      </p:cBhvr>
                                      <p:tavLst>
                                        <p:tav tm="0">
                                          <p:val>
                                            <p:strVal val="0-#ppt_w/2"/>
                                          </p:val>
                                        </p:tav>
                                        <p:tav tm="100000">
                                          <p:val>
                                            <p:strVal val="#ppt_x"/>
                                          </p:val>
                                        </p:tav>
                                      </p:tavLst>
                                    </p:anim>
                                    <p:anim calcmode="lin" valueType="num">
                                      <p:cBhvr additive="base">
                                        <p:cTn id="83" dur="2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2000" fill="hold"/>
                                        <p:tgtEl>
                                          <p:spTgt spid="22"/>
                                        </p:tgtEl>
                                        <p:attrNameLst>
                                          <p:attrName>ppt_x</p:attrName>
                                        </p:attrNameLst>
                                      </p:cBhvr>
                                      <p:tavLst>
                                        <p:tav tm="0">
                                          <p:val>
                                            <p:strVal val="0-#ppt_w/2"/>
                                          </p:val>
                                        </p:tav>
                                        <p:tav tm="100000">
                                          <p:val>
                                            <p:strVal val="#ppt_x"/>
                                          </p:val>
                                        </p:tav>
                                      </p:tavLst>
                                    </p:anim>
                                    <p:anim calcmode="lin" valueType="num">
                                      <p:cBhvr additive="base">
                                        <p:cTn id="87" dur="2000" fill="hold"/>
                                        <p:tgtEl>
                                          <p:spTgt spid="22"/>
                                        </p:tgtEl>
                                        <p:attrNameLst>
                                          <p:attrName>ppt_y</p:attrName>
                                        </p:attrNameLst>
                                      </p:cBhvr>
                                      <p:tavLst>
                                        <p:tav tm="0">
                                          <p:val>
                                            <p:strVal val="#ppt_y"/>
                                          </p:val>
                                        </p:tav>
                                        <p:tav tm="100000">
                                          <p:val>
                                            <p:strVal val="#ppt_y"/>
                                          </p:val>
                                        </p:tav>
                                      </p:tavLst>
                                    </p:anim>
                                  </p:childTnLst>
                                </p:cTn>
                              </p:par>
                            </p:childTnLst>
                          </p:cTn>
                        </p:par>
                        <p:par>
                          <p:cTn id="88" fill="hold">
                            <p:stCondLst>
                              <p:cond delay="2000"/>
                            </p:stCondLst>
                            <p:childTnLst>
                              <p:par>
                                <p:cTn id="89" presetID="2" presetClass="exit" presetSubtype="4" fill="hold" grpId="1" nodeType="afterEffect">
                                  <p:stCondLst>
                                    <p:cond delay="0"/>
                                  </p:stCondLst>
                                  <p:childTnLst>
                                    <p:anim calcmode="lin" valueType="num">
                                      <p:cBhvr additive="base">
                                        <p:cTn id="90" dur="2000"/>
                                        <p:tgtEl>
                                          <p:spTgt spid="3"/>
                                        </p:tgtEl>
                                        <p:attrNameLst>
                                          <p:attrName>ppt_x</p:attrName>
                                        </p:attrNameLst>
                                      </p:cBhvr>
                                      <p:tavLst>
                                        <p:tav tm="0">
                                          <p:val>
                                            <p:strVal val="ppt_x"/>
                                          </p:val>
                                        </p:tav>
                                        <p:tav tm="100000">
                                          <p:val>
                                            <p:strVal val="ppt_x"/>
                                          </p:val>
                                        </p:tav>
                                      </p:tavLst>
                                    </p:anim>
                                    <p:anim calcmode="lin" valueType="num">
                                      <p:cBhvr additive="base">
                                        <p:cTn id="91" dur="2000"/>
                                        <p:tgtEl>
                                          <p:spTgt spid="3"/>
                                        </p:tgtEl>
                                        <p:attrNameLst>
                                          <p:attrName>ppt_y</p:attrName>
                                        </p:attrNameLst>
                                      </p:cBhvr>
                                      <p:tavLst>
                                        <p:tav tm="0">
                                          <p:val>
                                            <p:strVal val="ppt_y"/>
                                          </p:val>
                                        </p:tav>
                                        <p:tav tm="100000">
                                          <p:val>
                                            <p:strVal val="1+ppt_h/2"/>
                                          </p:val>
                                        </p:tav>
                                      </p:tavLst>
                                    </p:anim>
                                    <p:set>
                                      <p:cBhvr>
                                        <p:cTn id="92" dur="1" fill="hold">
                                          <p:stCondLst>
                                            <p:cond delay="1999"/>
                                          </p:stCondLst>
                                        </p:cTn>
                                        <p:tgtEl>
                                          <p:spTgt spid="3"/>
                                        </p:tgtEl>
                                        <p:attrNameLst>
                                          <p:attrName>style.visibility</p:attrName>
                                        </p:attrNameLst>
                                      </p:cBhvr>
                                      <p:to>
                                        <p:strVal val="hidden"/>
                                      </p:to>
                                    </p:set>
                                  </p:childTnLst>
                                </p:cTn>
                              </p:par>
                              <p:par>
                                <p:cTn id="93" presetID="2" presetClass="exit" presetSubtype="4" fill="hold" grpId="1" nodeType="withEffect">
                                  <p:stCondLst>
                                    <p:cond delay="0"/>
                                  </p:stCondLst>
                                  <p:childTnLst>
                                    <p:anim calcmode="lin" valueType="num">
                                      <p:cBhvr additive="base">
                                        <p:cTn id="94" dur="2000"/>
                                        <p:tgtEl>
                                          <p:spTgt spid="4"/>
                                        </p:tgtEl>
                                        <p:attrNameLst>
                                          <p:attrName>ppt_x</p:attrName>
                                        </p:attrNameLst>
                                      </p:cBhvr>
                                      <p:tavLst>
                                        <p:tav tm="0">
                                          <p:val>
                                            <p:strVal val="ppt_x"/>
                                          </p:val>
                                        </p:tav>
                                        <p:tav tm="100000">
                                          <p:val>
                                            <p:strVal val="ppt_x"/>
                                          </p:val>
                                        </p:tav>
                                      </p:tavLst>
                                    </p:anim>
                                    <p:anim calcmode="lin" valueType="num">
                                      <p:cBhvr additive="base">
                                        <p:cTn id="95" dur="2000"/>
                                        <p:tgtEl>
                                          <p:spTgt spid="4"/>
                                        </p:tgtEl>
                                        <p:attrNameLst>
                                          <p:attrName>ppt_y</p:attrName>
                                        </p:attrNameLst>
                                      </p:cBhvr>
                                      <p:tavLst>
                                        <p:tav tm="0">
                                          <p:val>
                                            <p:strVal val="ppt_y"/>
                                          </p:val>
                                        </p:tav>
                                        <p:tav tm="100000">
                                          <p:val>
                                            <p:strVal val="1+ppt_h/2"/>
                                          </p:val>
                                        </p:tav>
                                      </p:tavLst>
                                    </p:anim>
                                    <p:set>
                                      <p:cBhvr>
                                        <p:cTn id="96" dur="1" fill="hold">
                                          <p:stCondLst>
                                            <p:cond delay="1999"/>
                                          </p:stCondLst>
                                        </p:cTn>
                                        <p:tgtEl>
                                          <p:spTgt spid="4"/>
                                        </p:tgtEl>
                                        <p:attrNameLst>
                                          <p:attrName>style.visibility</p:attrName>
                                        </p:attrNameLst>
                                      </p:cBhvr>
                                      <p:to>
                                        <p:strVal val="hidden"/>
                                      </p:to>
                                    </p:set>
                                  </p:childTnLst>
                                </p:cTn>
                              </p:par>
                              <p:par>
                                <p:cTn id="97" presetID="2" presetClass="exit" presetSubtype="4" fill="hold" grpId="1" nodeType="withEffect">
                                  <p:stCondLst>
                                    <p:cond delay="0"/>
                                  </p:stCondLst>
                                  <p:childTnLst>
                                    <p:anim calcmode="lin" valueType="num">
                                      <p:cBhvr additive="base">
                                        <p:cTn id="98" dur="2000"/>
                                        <p:tgtEl>
                                          <p:spTgt spid="5"/>
                                        </p:tgtEl>
                                        <p:attrNameLst>
                                          <p:attrName>ppt_x</p:attrName>
                                        </p:attrNameLst>
                                      </p:cBhvr>
                                      <p:tavLst>
                                        <p:tav tm="0">
                                          <p:val>
                                            <p:strVal val="ppt_x"/>
                                          </p:val>
                                        </p:tav>
                                        <p:tav tm="100000">
                                          <p:val>
                                            <p:strVal val="ppt_x"/>
                                          </p:val>
                                        </p:tav>
                                      </p:tavLst>
                                    </p:anim>
                                    <p:anim calcmode="lin" valueType="num">
                                      <p:cBhvr additive="base">
                                        <p:cTn id="99" dur="2000"/>
                                        <p:tgtEl>
                                          <p:spTgt spid="5"/>
                                        </p:tgtEl>
                                        <p:attrNameLst>
                                          <p:attrName>ppt_y</p:attrName>
                                        </p:attrNameLst>
                                      </p:cBhvr>
                                      <p:tavLst>
                                        <p:tav tm="0">
                                          <p:val>
                                            <p:strVal val="ppt_y"/>
                                          </p:val>
                                        </p:tav>
                                        <p:tav tm="100000">
                                          <p:val>
                                            <p:strVal val="1+ppt_h/2"/>
                                          </p:val>
                                        </p:tav>
                                      </p:tavLst>
                                    </p:anim>
                                    <p:set>
                                      <p:cBhvr>
                                        <p:cTn id="100" dur="1" fill="hold">
                                          <p:stCondLst>
                                            <p:cond delay="1999"/>
                                          </p:stCondLst>
                                        </p:cTn>
                                        <p:tgtEl>
                                          <p:spTgt spid="5"/>
                                        </p:tgtEl>
                                        <p:attrNameLst>
                                          <p:attrName>style.visibility</p:attrName>
                                        </p:attrNameLst>
                                      </p:cBhvr>
                                      <p:to>
                                        <p:strVal val="hidden"/>
                                      </p:to>
                                    </p:set>
                                  </p:childTnLst>
                                </p:cTn>
                              </p:par>
                              <p:par>
                                <p:cTn id="101" presetID="2" presetClass="exit" presetSubtype="4" fill="hold" grpId="1" nodeType="withEffect">
                                  <p:stCondLst>
                                    <p:cond delay="0"/>
                                  </p:stCondLst>
                                  <p:childTnLst>
                                    <p:anim calcmode="lin" valueType="num">
                                      <p:cBhvr additive="base">
                                        <p:cTn id="102" dur="2000"/>
                                        <p:tgtEl>
                                          <p:spTgt spid="6"/>
                                        </p:tgtEl>
                                        <p:attrNameLst>
                                          <p:attrName>ppt_x</p:attrName>
                                        </p:attrNameLst>
                                      </p:cBhvr>
                                      <p:tavLst>
                                        <p:tav tm="0">
                                          <p:val>
                                            <p:strVal val="ppt_x"/>
                                          </p:val>
                                        </p:tav>
                                        <p:tav tm="100000">
                                          <p:val>
                                            <p:strVal val="ppt_x"/>
                                          </p:val>
                                        </p:tav>
                                      </p:tavLst>
                                    </p:anim>
                                    <p:anim calcmode="lin" valueType="num">
                                      <p:cBhvr additive="base">
                                        <p:cTn id="103" dur="2000"/>
                                        <p:tgtEl>
                                          <p:spTgt spid="6"/>
                                        </p:tgtEl>
                                        <p:attrNameLst>
                                          <p:attrName>ppt_y</p:attrName>
                                        </p:attrNameLst>
                                      </p:cBhvr>
                                      <p:tavLst>
                                        <p:tav tm="0">
                                          <p:val>
                                            <p:strVal val="ppt_y"/>
                                          </p:val>
                                        </p:tav>
                                        <p:tav tm="100000">
                                          <p:val>
                                            <p:strVal val="1+ppt_h/2"/>
                                          </p:val>
                                        </p:tav>
                                      </p:tavLst>
                                    </p:anim>
                                    <p:set>
                                      <p:cBhvr>
                                        <p:cTn id="104" dur="1" fill="hold">
                                          <p:stCondLst>
                                            <p:cond delay="1999"/>
                                          </p:stCondLst>
                                        </p:cTn>
                                        <p:tgtEl>
                                          <p:spTgt spid="6"/>
                                        </p:tgtEl>
                                        <p:attrNameLst>
                                          <p:attrName>style.visibility</p:attrName>
                                        </p:attrNameLst>
                                      </p:cBhvr>
                                      <p:to>
                                        <p:strVal val="hidden"/>
                                      </p:to>
                                    </p:set>
                                  </p:childTnLst>
                                </p:cTn>
                              </p:par>
                              <p:par>
                                <p:cTn id="105" presetID="2" presetClass="exit" presetSubtype="4" fill="hold" grpId="1" nodeType="withEffect">
                                  <p:stCondLst>
                                    <p:cond delay="0"/>
                                  </p:stCondLst>
                                  <p:childTnLst>
                                    <p:anim calcmode="lin" valueType="num">
                                      <p:cBhvr additive="base">
                                        <p:cTn id="106" dur="2000"/>
                                        <p:tgtEl>
                                          <p:spTgt spid="7"/>
                                        </p:tgtEl>
                                        <p:attrNameLst>
                                          <p:attrName>ppt_x</p:attrName>
                                        </p:attrNameLst>
                                      </p:cBhvr>
                                      <p:tavLst>
                                        <p:tav tm="0">
                                          <p:val>
                                            <p:strVal val="ppt_x"/>
                                          </p:val>
                                        </p:tav>
                                        <p:tav tm="100000">
                                          <p:val>
                                            <p:strVal val="ppt_x"/>
                                          </p:val>
                                        </p:tav>
                                      </p:tavLst>
                                    </p:anim>
                                    <p:anim calcmode="lin" valueType="num">
                                      <p:cBhvr additive="base">
                                        <p:cTn id="107" dur="2000"/>
                                        <p:tgtEl>
                                          <p:spTgt spid="7"/>
                                        </p:tgtEl>
                                        <p:attrNameLst>
                                          <p:attrName>ppt_y</p:attrName>
                                        </p:attrNameLst>
                                      </p:cBhvr>
                                      <p:tavLst>
                                        <p:tav tm="0">
                                          <p:val>
                                            <p:strVal val="ppt_y"/>
                                          </p:val>
                                        </p:tav>
                                        <p:tav tm="100000">
                                          <p:val>
                                            <p:strVal val="1+ppt_h/2"/>
                                          </p:val>
                                        </p:tav>
                                      </p:tavLst>
                                    </p:anim>
                                    <p:set>
                                      <p:cBhvr>
                                        <p:cTn id="108" dur="1" fill="hold">
                                          <p:stCondLst>
                                            <p:cond delay="1999"/>
                                          </p:stCondLst>
                                        </p:cTn>
                                        <p:tgtEl>
                                          <p:spTgt spid="7"/>
                                        </p:tgtEl>
                                        <p:attrNameLst>
                                          <p:attrName>style.visibility</p:attrName>
                                        </p:attrNameLst>
                                      </p:cBhvr>
                                      <p:to>
                                        <p:strVal val="hidden"/>
                                      </p:to>
                                    </p:set>
                                  </p:childTnLst>
                                </p:cTn>
                              </p:par>
                              <p:par>
                                <p:cTn id="109" presetID="2" presetClass="exit" presetSubtype="4" fill="hold" grpId="1" nodeType="withEffect">
                                  <p:stCondLst>
                                    <p:cond delay="0"/>
                                  </p:stCondLst>
                                  <p:childTnLst>
                                    <p:anim calcmode="lin" valueType="num">
                                      <p:cBhvr additive="base">
                                        <p:cTn id="110" dur="2000"/>
                                        <p:tgtEl>
                                          <p:spTgt spid="8"/>
                                        </p:tgtEl>
                                        <p:attrNameLst>
                                          <p:attrName>ppt_x</p:attrName>
                                        </p:attrNameLst>
                                      </p:cBhvr>
                                      <p:tavLst>
                                        <p:tav tm="0">
                                          <p:val>
                                            <p:strVal val="ppt_x"/>
                                          </p:val>
                                        </p:tav>
                                        <p:tav tm="100000">
                                          <p:val>
                                            <p:strVal val="ppt_x"/>
                                          </p:val>
                                        </p:tav>
                                      </p:tavLst>
                                    </p:anim>
                                    <p:anim calcmode="lin" valueType="num">
                                      <p:cBhvr additive="base">
                                        <p:cTn id="111" dur="2000"/>
                                        <p:tgtEl>
                                          <p:spTgt spid="8"/>
                                        </p:tgtEl>
                                        <p:attrNameLst>
                                          <p:attrName>ppt_y</p:attrName>
                                        </p:attrNameLst>
                                      </p:cBhvr>
                                      <p:tavLst>
                                        <p:tav tm="0">
                                          <p:val>
                                            <p:strVal val="ppt_y"/>
                                          </p:val>
                                        </p:tav>
                                        <p:tav tm="100000">
                                          <p:val>
                                            <p:strVal val="1+ppt_h/2"/>
                                          </p:val>
                                        </p:tav>
                                      </p:tavLst>
                                    </p:anim>
                                    <p:set>
                                      <p:cBhvr>
                                        <p:cTn id="112" dur="1" fill="hold">
                                          <p:stCondLst>
                                            <p:cond delay="1999"/>
                                          </p:stCondLst>
                                        </p:cTn>
                                        <p:tgtEl>
                                          <p:spTgt spid="8"/>
                                        </p:tgtEl>
                                        <p:attrNameLst>
                                          <p:attrName>style.visibility</p:attrName>
                                        </p:attrNameLst>
                                      </p:cBhvr>
                                      <p:to>
                                        <p:strVal val="hidden"/>
                                      </p:to>
                                    </p:set>
                                  </p:childTnLst>
                                </p:cTn>
                              </p:par>
                              <p:par>
                                <p:cTn id="113" presetID="2" presetClass="exit" presetSubtype="4" fill="hold" grpId="1" nodeType="withEffect">
                                  <p:stCondLst>
                                    <p:cond delay="0"/>
                                  </p:stCondLst>
                                  <p:childTnLst>
                                    <p:anim calcmode="lin" valueType="num">
                                      <p:cBhvr additive="base">
                                        <p:cTn id="114" dur="2000"/>
                                        <p:tgtEl>
                                          <p:spTgt spid="9"/>
                                        </p:tgtEl>
                                        <p:attrNameLst>
                                          <p:attrName>ppt_x</p:attrName>
                                        </p:attrNameLst>
                                      </p:cBhvr>
                                      <p:tavLst>
                                        <p:tav tm="0">
                                          <p:val>
                                            <p:strVal val="ppt_x"/>
                                          </p:val>
                                        </p:tav>
                                        <p:tav tm="100000">
                                          <p:val>
                                            <p:strVal val="ppt_x"/>
                                          </p:val>
                                        </p:tav>
                                      </p:tavLst>
                                    </p:anim>
                                    <p:anim calcmode="lin" valueType="num">
                                      <p:cBhvr additive="base">
                                        <p:cTn id="115" dur="2000"/>
                                        <p:tgtEl>
                                          <p:spTgt spid="9"/>
                                        </p:tgtEl>
                                        <p:attrNameLst>
                                          <p:attrName>ppt_y</p:attrName>
                                        </p:attrNameLst>
                                      </p:cBhvr>
                                      <p:tavLst>
                                        <p:tav tm="0">
                                          <p:val>
                                            <p:strVal val="ppt_y"/>
                                          </p:val>
                                        </p:tav>
                                        <p:tav tm="100000">
                                          <p:val>
                                            <p:strVal val="1+ppt_h/2"/>
                                          </p:val>
                                        </p:tav>
                                      </p:tavLst>
                                    </p:anim>
                                    <p:set>
                                      <p:cBhvr>
                                        <p:cTn id="116" dur="1" fill="hold">
                                          <p:stCondLst>
                                            <p:cond delay="1999"/>
                                          </p:stCondLst>
                                        </p:cTn>
                                        <p:tgtEl>
                                          <p:spTgt spid="9"/>
                                        </p:tgtEl>
                                        <p:attrNameLst>
                                          <p:attrName>style.visibility</p:attrName>
                                        </p:attrNameLst>
                                      </p:cBhvr>
                                      <p:to>
                                        <p:strVal val="hidden"/>
                                      </p:to>
                                    </p:set>
                                  </p:childTnLst>
                                </p:cTn>
                              </p:par>
                              <p:par>
                                <p:cTn id="117" presetID="2" presetClass="exit" presetSubtype="4" fill="hold" grpId="1" nodeType="withEffect">
                                  <p:stCondLst>
                                    <p:cond delay="0"/>
                                  </p:stCondLst>
                                  <p:childTnLst>
                                    <p:anim calcmode="lin" valueType="num">
                                      <p:cBhvr additive="base">
                                        <p:cTn id="118" dur="2000"/>
                                        <p:tgtEl>
                                          <p:spTgt spid="10"/>
                                        </p:tgtEl>
                                        <p:attrNameLst>
                                          <p:attrName>ppt_x</p:attrName>
                                        </p:attrNameLst>
                                      </p:cBhvr>
                                      <p:tavLst>
                                        <p:tav tm="0">
                                          <p:val>
                                            <p:strVal val="ppt_x"/>
                                          </p:val>
                                        </p:tav>
                                        <p:tav tm="100000">
                                          <p:val>
                                            <p:strVal val="ppt_x"/>
                                          </p:val>
                                        </p:tav>
                                      </p:tavLst>
                                    </p:anim>
                                    <p:anim calcmode="lin" valueType="num">
                                      <p:cBhvr additive="base">
                                        <p:cTn id="119" dur="2000"/>
                                        <p:tgtEl>
                                          <p:spTgt spid="10"/>
                                        </p:tgtEl>
                                        <p:attrNameLst>
                                          <p:attrName>ppt_y</p:attrName>
                                        </p:attrNameLst>
                                      </p:cBhvr>
                                      <p:tavLst>
                                        <p:tav tm="0">
                                          <p:val>
                                            <p:strVal val="ppt_y"/>
                                          </p:val>
                                        </p:tav>
                                        <p:tav tm="100000">
                                          <p:val>
                                            <p:strVal val="1+ppt_h/2"/>
                                          </p:val>
                                        </p:tav>
                                      </p:tavLst>
                                    </p:anim>
                                    <p:set>
                                      <p:cBhvr>
                                        <p:cTn id="120" dur="1" fill="hold">
                                          <p:stCondLst>
                                            <p:cond delay="1999"/>
                                          </p:stCondLst>
                                        </p:cTn>
                                        <p:tgtEl>
                                          <p:spTgt spid="10"/>
                                        </p:tgtEl>
                                        <p:attrNameLst>
                                          <p:attrName>style.visibility</p:attrName>
                                        </p:attrNameLst>
                                      </p:cBhvr>
                                      <p:to>
                                        <p:strVal val="hidden"/>
                                      </p:to>
                                    </p:set>
                                  </p:childTnLst>
                                </p:cTn>
                              </p:par>
                              <p:par>
                                <p:cTn id="121" presetID="2" presetClass="exit" presetSubtype="4" fill="hold" grpId="1" nodeType="withEffect">
                                  <p:stCondLst>
                                    <p:cond delay="0"/>
                                  </p:stCondLst>
                                  <p:childTnLst>
                                    <p:anim calcmode="lin" valueType="num">
                                      <p:cBhvr additive="base">
                                        <p:cTn id="122" dur="2000"/>
                                        <p:tgtEl>
                                          <p:spTgt spid="11"/>
                                        </p:tgtEl>
                                        <p:attrNameLst>
                                          <p:attrName>ppt_x</p:attrName>
                                        </p:attrNameLst>
                                      </p:cBhvr>
                                      <p:tavLst>
                                        <p:tav tm="0">
                                          <p:val>
                                            <p:strVal val="ppt_x"/>
                                          </p:val>
                                        </p:tav>
                                        <p:tav tm="100000">
                                          <p:val>
                                            <p:strVal val="ppt_x"/>
                                          </p:val>
                                        </p:tav>
                                      </p:tavLst>
                                    </p:anim>
                                    <p:anim calcmode="lin" valueType="num">
                                      <p:cBhvr additive="base">
                                        <p:cTn id="123" dur="2000"/>
                                        <p:tgtEl>
                                          <p:spTgt spid="11"/>
                                        </p:tgtEl>
                                        <p:attrNameLst>
                                          <p:attrName>ppt_y</p:attrName>
                                        </p:attrNameLst>
                                      </p:cBhvr>
                                      <p:tavLst>
                                        <p:tav tm="0">
                                          <p:val>
                                            <p:strVal val="ppt_y"/>
                                          </p:val>
                                        </p:tav>
                                        <p:tav tm="100000">
                                          <p:val>
                                            <p:strVal val="1+ppt_h/2"/>
                                          </p:val>
                                        </p:tav>
                                      </p:tavLst>
                                    </p:anim>
                                    <p:set>
                                      <p:cBhvr>
                                        <p:cTn id="124" dur="1" fill="hold">
                                          <p:stCondLst>
                                            <p:cond delay="1999"/>
                                          </p:stCondLst>
                                        </p:cTn>
                                        <p:tgtEl>
                                          <p:spTgt spid="11"/>
                                        </p:tgtEl>
                                        <p:attrNameLst>
                                          <p:attrName>style.visibility</p:attrName>
                                        </p:attrNameLst>
                                      </p:cBhvr>
                                      <p:to>
                                        <p:strVal val="hidden"/>
                                      </p:to>
                                    </p:set>
                                  </p:childTnLst>
                                </p:cTn>
                              </p:par>
                              <p:par>
                                <p:cTn id="125" presetID="2" presetClass="exit" presetSubtype="4" fill="hold" grpId="1" nodeType="withEffect">
                                  <p:stCondLst>
                                    <p:cond delay="0"/>
                                  </p:stCondLst>
                                  <p:childTnLst>
                                    <p:anim calcmode="lin" valueType="num">
                                      <p:cBhvr additive="base">
                                        <p:cTn id="126" dur="2000"/>
                                        <p:tgtEl>
                                          <p:spTgt spid="12"/>
                                        </p:tgtEl>
                                        <p:attrNameLst>
                                          <p:attrName>ppt_x</p:attrName>
                                        </p:attrNameLst>
                                      </p:cBhvr>
                                      <p:tavLst>
                                        <p:tav tm="0">
                                          <p:val>
                                            <p:strVal val="ppt_x"/>
                                          </p:val>
                                        </p:tav>
                                        <p:tav tm="100000">
                                          <p:val>
                                            <p:strVal val="ppt_x"/>
                                          </p:val>
                                        </p:tav>
                                      </p:tavLst>
                                    </p:anim>
                                    <p:anim calcmode="lin" valueType="num">
                                      <p:cBhvr additive="base">
                                        <p:cTn id="127" dur="2000"/>
                                        <p:tgtEl>
                                          <p:spTgt spid="12"/>
                                        </p:tgtEl>
                                        <p:attrNameLst>
                                          <p:attrName>ppt_y</p:attrName>
                                        </p:attrNameLst>
                                      </p:cBhvr>
                                      <p:tavLst>
                                        <p:tav tm="0">
                                          <p:val>
                                            <p:strVal val="ppt_y"/>
                                          </p:val>
                                        </p:tav>
                                        <p:tav tm="100000">
                                          <p:val>
                                            <p:strVal val="1+ppt_h/2"/>
                                          </p:val>
                                        </p:tav>
                                      </p:tavLst>
                                    </p:anim>
                                    <p:set>
                                      <p:cBhvr>
                                        <p:cTn id="128" dur="1" fill="hold">
                                          <p:stCondLst>
                                            <p:cond delay="1999"/>
                                          </p:stCondLst>
                                        </p:cTn>
                                        <p:tgtEl>
                                          <p:spTgt spid="12"/>
                                        </p:tgtEl>
                                        <p:attrNameLst>
                                          <p:attrName>style.visibility</p:attrName>
                                        </p:attrNameLst>
                                      </p:cBhvr>
                                      <p:to>
                                        <p:strVal val="hidden"/>
                                      </p:to>
                                    </p:set>
                                  </p:childTnLst>
                                </p:cTn>
                              </p:par>
                              <p:par>
                                <p:cTn id="129" presetID="2" presetClass="exit" presetSubtype="1" fill="hold" grpId="1" nodeType="withEffect">
                                  <p:stCondLst>
                                    <p:cond delay="0"/>
                                  </p:stCondLst>
                                  <p:childTnLst>
                                    <p:anim calcmode="lin" valueType="num">
                                      <p:cBhvr additive="base">
                                        <p:cTn id="130" dur="2000"/>
                                        <p:tgtEl>
                                          <p:spTgt spid="13"/>
                                        </p:tgtEl>
                                        <p:attrNameLst>
                                          <p:attrName>ppt_x</p:attrName>
                                        </p:attrNameLst>
                                      </p:cBhvr>
                                      <p:tavLst>
                                        <p:tav tm="0">
                                          <p:val>
                                            <p:strVal val="ppt_x"/>
                                          </p:val>
                                        </p:tav>
                                        <p:tav tm="100000">
                                          <p:val>
                                            <p:strVal val="ppt_x"/>
                                          </p:val>
                                        </p:tav>
                                      </p:tavLst>
                                    </p:anim>
                                    <p:anim calcmode="lin" valueType="num">
                                      <p:cBhvr additive="base">
                                        <p:cTn id="131" dur="2000"/>
                                        <p:tgtEl>
                                          <p:spTgt spid="13"/>
                                        </p:tgtEl>
                                        <p:attrNameLst>
                                          <p:attrName>ppt_y</p:attrName>
                                        </p:attrNameLst>
                                      </p:cBhvr>
                                      <p:tavLst>
                                        <p:tav tm="0">
                                          <p:val>
                                            <p:strVal val="ppt_y"/>
                                          </p:val>
                                        </p:tav>
                                        <p:tav tm="100000">
                                          <p:val>
                                            <p:strVal val="0-ppt_h/2"/>
                                          </p:val>
                                        </p:tav>
                                      </p:tavLst>
                                    </p:anim>
                                    <p:set>
                                      <p:cBhvr>
                                        <p:cTn id="132" dur="1" fill="hold">
                                          <p:stCondLst>
                                            <p:cond delay="1999"/>
                                          </p:stCondLst>
                                        </p:cTn>
                                        <p:tgtEl>
                                          <p:spTgt spid="13"/>
                                        </p:tgtEl>
                                        <p:attrNameLst>
                                          <p:attrName>style.visibility</p:attrName>
                                        </p:attrNameLst>
                                      </p:cBhvr>
                                      <p:to>
                                        <p:strVal val="hidden"/>
                                      </p:to>
                                    </p:set>
                                  </p:childTnLst>
                                </p:cTn>
                              </p:par>
                              <p:par>
                                <p:cTn id="133" presetID="2" presetClass="exit" presetSubtype="1" fill="hold" grpId="1" nodeType="withEffect">
                                  <p:stCondLst>
                                    <p:cond delay="0"/>
                                  </p:stCondLst>
                                  <p:childTnLst>
                                    <p:anim calcmode="lin" valueType="num">
                                      <p:cBhvr additive="base">
                                        <p:cTn id="134" dur="2000"/>
                                        <p:tgtEl>
                                          <p:spTgt spid="14"/>
                                        </p:tgtEl>
                                        <p:attrNameLst>
                                          <p:attrName>ppt_x</p:attrName>
                                        </p:attrNameLst>
                                      </p:cBhvr>
                                      <p:tavLst>
                                        <p:tav tm="0">
                                          <p:val>
                                            <p:strVal val="ppt_x"/>
                                          </p:val>
                                        </p:tav>
                                        <p:tav tm="100000">
                                          <p:val>
                                            <p:strVal val="ppt_x"/>
                                          </p:val>
                                        </p:tav>
                                      </p:tavLst>
                                    </p:anim>
                                    <p:anim calcmode="lin" valueType="num">
                                      <p:cBhvr additive="base">
                                        <p:cTn id="135" dur="2000"/>
                                        <p:tgtEl>
                                          <p:spTgt spid="14"/>
                                        </p:tgtEl>
                                        <p:attrNameLst>
                                          <p:attrName>ppt_y</p:attrName>
                                        </p:attrNameLst>
                                      </p:cBhvr>
                                      <p:tavLst>
                                        <p:tav tm="0">
                                          <p:val>
                                            <p:strVal val="ppt_y"/>
                                          </p:val>
                                        </p:tav>
                                        <p:tav tm="100000">
                                          <p:val>
                                            <p:strVal val="0-ppt_h/2"/>
                                          </p:val>
                                        </p:tav>
                                      </p:tavLst>
                                    </p:anim>
                                    <p:set>
                                      <p:cBhvr>
                                        <p:cTn id="136" dur="1" fill="hold">
                                          <p:stCondLst>
                                            <p:cond delay="1999"/>
                                          </p:stCondLst>
                                        </p:cTn>
                                        <p:tgtEl>
                                          <p:spTgt spid="14"/>
                                        </p:tgtEl>
                                        <p:attrNameLst>
                                          <p:attrName>style.visibility</p:attrName>
                                        </p:attrNameLst>
                                      </p:cBhvr>
                                      <p:to>
                                        <p:strVal val="hidden"/>
                                      </p:to>
                                    </p:set>
                                  </p:childTnLst>
                                </p:cTn>
                              </p:par>
                              <p:par>
                                <p:cTn id="137" presetID="2" presetClass="exit" presetSubtype="1" fill="hold" grpId="1" nodeType="withEffect">
                                  <p:stCondLst>
                                    <p:cond delay="0"/>
                                  </p:stCondLst>
                                  <p:childTnLst>
                                    <p:anim calcmode="lin" valueType="num">
                                      <p:cBhvr additive="base">
                                        <p:cTn id="138" dur="2000"/>
                                        <p:tgtEl>
                                          <p:spTgt spid="15"/>
                                        </p:tgtEl>
                                        <p:attrNameLst>
                                          <p:attrName>ppt_x</p:attrName>
                                        </p:attrNameLst>
                                      </p:cBhvr>
                                      <p:tavLst>
                                        <p:tav tm="0">
                                          <p:val>
                                            <p:strVal val="ppt_x"/>
                                          </p:val>
                                        </p:tav>
                                        <p:tav tm="100000">
                                          <p:val>
                                            <p:strVal val="ppt_x"/>
                                          </p:val>
                                        </p:tav>
                                      </p:tavLst>
                                    </p:anim>
                                    <p:anim calcmode="lin" valueType="num">
                                      <p:cBhvr additive="base">
                                        <p:cTn id="139" dur="2000"/>
                                        <p:tgtEl>
                                          <p:spTgt spid="15"/>
                                        </p:tgtEl>
                                        <p:attrNameLst>
                                          <p:attrName>ppt_y</p:attrName>
                                        </p:attrNameLst>
                                      </p:cBhvr>
                                      <p:tavLst>
                                        <p:tav tm="0">
                                          <p:val>
                                            <p:strVal val="ppt_y"/>
                                          </p:val>
                                        </p:tav>
                                        <p:tav tm="100000">
                                          <p:val>
                                            <p:strVal val="0-ppt_h/2"/>
                                          </p:val>
                                        </p:tav>
                                      </p:tavLst>
                                    </p:anim>
                                    <p:set>
                                      <p:cBhvr>
                                        <p:cTn id="140" dur="1" fill="hold">
                                          <p:stCondLst>
                                            <p:cond delay="1999"/>
                                          </p:stCondLst>
                                        </p:cTn>
                                        <p:tgtEl>
                                          <p:spTgt spid="15"/>
                                        </p:tgtEl>
                                        <p:attrNameLst>
                                          <p:attrName>style.visibility</p:attrName>
                                        </p:attrNameLst>
                                      </p:cBhvr>
                                      <p:to>
                                        <p:strVal val="hidden"/>
                                      </p:to>
                                    </p:set>
                                  </p:childTnLst>
                                </p:cTn>
                              </p:par>
                              <p:par>
                                <p:cTn id="141" presetID="2" presetClass="exit" presetSubtype="1" fill="hold" grpId="1" nodeType="withEffect">
                                  <p:stCondLst>
                                    <p:cond delay="0"/>
                                  </p:stCondLst>
                                  <p:childTnLst>
                                    <p:anim calcmode="lin" valueType="num">
                                      <p:cBhvr additive="base">
                                        <p:cTn id="142" dur="2000"/>
                                        <p:tgtEl>
                                          <p:spTgt spid="16"/>
                                        </p:tgtEl>
                                        <p:attrNameLst>
                                          <p:attrName>ppt_x</p:attrName>
                                        </p:attrNameLst>
                                      </p:cBhvr>
                                      <p:tavLst>
                                        <p:tav tm="0">
                                          <p:val>
                                            <p:strVal val="ppt_x"/>
                                          </p:val>
                                        </p:tav>
                                        <p:tav tm="100000">
                                          <p:val>
                                            <p:strVal val="ppt_x"/>
                                          </p:val>
                                        </p:tav>
                                      </p:tavLst>
                                    </p:anim>
                                    <p:anim calcmode="lin" valueType="num">
                                      <p:cBhvr additive="base">
                                        <p:cTn id="143" dur="2000"/>
                                        <p:tgtEl>
                                          <p:spTgt spid="16"/>
                                        </p:tgtEl>
                                        <p:attrNameLst>
                                          <p:attrName>ppt_y</p:attrName>
                                        </p:attrNameLst>
                                      </p:cBhvr>
                                      <p:tavLst>
                                        <p:tav tm="0">
                                          <p:val>
                                            <p:strVal val="ppt_y"/>
                                          </p:val>
                                        </p:tav>
                                        <p:tav tm="100000">
                                          <p:val>
                                            <p:strVal val="0-ppt_h/2"/>
                                          </p:val>
                                        </p:tav>
                                      </p:tavLst>
                                    </p:anim>
                                    <p:set>
                                      <p:cBhvr>
                                        <p:cTn id="144" dur="1" fill="hold">
                                          <p:stCondLst>
                                            <p:cond delay="1999"/>
                                          </p:stCondLst>
                                        </p:cTn>
                                        <p:tgtEl>
                                          <p:spTgt spid="16"/>
                                        </p:tgtEl>
                                        <p:attrNameLst>
                                          <p:attrName>style.visibility</p:attrName>
                                        </p:attrNameLst>
                                      </p:cBhvr>
                                      <p:to>
                                        <p:strVal val="hidden"/>
                                      </p:to>
                                    </p:set>
                                  </p:childTnLst>
                                </p:cTn>
                              </p:par>
                              <p:par>
                                <p:cTn id="145" presetID="2" presetClass="exit" presetSubtype="1" fill="hold" grpId="1" nodeType="withEffect">
                                  <p:stCondLst>
                                    <p:cond delay="0"/>
                                  </p:stCondLst>
                                  <p:childTnLst>
                                    <p:anim calcmode="lin" valueType="num">
                                      <p:cBhvr additive="base">
                                        <p:cTn id="146" dur="2000"/>
                                        <p:tgtEl>
                                          <p:spTgt spid="17"/>
                                        </p:tgtEl>
                                        <p:attrNameLst>
                                          <p:attrName>ppt_x</p:attrName>
                                        </p:attrNameLst>
                                      </p:cBhvr>
                                      <p:tavLst>
                                        <p:tav tm="0">
                                          <p:val>
                                            <p:strVal val="ppt_x"/>
                                          </p:val>
                                        </p:tav>
                                        <p:tav tm="100000">
                                          <p:val>
                                            <p:strVal val="ppt_x"/>
                                          </p:val>
                                        </p:tav>
                                      </p:tavLst>
                                    </p:anim>
                                    <p:anim calcmode="lin" valueType="num">
                                      <p:cBhvr additive="base">
                                        <p:cTn id="147" dur="2000"/>
                                        <p:tgtEl>
                                          <p:spTgt spid="17"/>
                                        </p:tgtEl>
                                        <p:attrNameLst>
                                          <p:attrName>ppt_y</p:attrName>
                                        </p:attrNameLst>
                                      </p:cBhvr>
                                      <p:tavLst>
                                        <p:tav tm="0">
                                          <p:val>
                                            <p:strVal val="ppt_y"/>
                                          </p:val>
                                        </p:tav>
                                        <p:tav tm="100000">
                                          <p:val>
                                            <p:strVal val="0-ppt_h/2"/>
                                          </p:val>
                                        </p:tav>
                                      </p:tavLst>
                                    </p:anim>
                                    <p:set>
                                      <p:cBhvr>
                                        <p:cTn id="148" dur="1" fill="hold">
                                          <p:stCondLst>
                                            <p:cond delay="1999"/>
                                          </p:stCondLst>
                                        </p:cTn>
                                        <p:tgtEl>
                                          <p:spTgt spid="17"/>
                                        </p:tgtEl>
                                        <p:attrNameLst>
                                          <p:attrName>style.visibility</p:attrName>
                                        </p:attrNameLst>
                                      </p:cBhvr>
                                      <p:to>
                                        <p:strVal val="hidden"/>
                                      </p:to>
                                    </p:set>
                                  </p:childTnLst>
                                </p:cTn>
                              </p:par>
                              <p:par>
                                <p:cTn id="149" presetID="2" presetClass="exit" presetSubtype="1" fill="hold" grpId="1" nodeType="withEffect">
                                  <p:stCondLst>
                                    <p:cond delay="0"/>
                                  </p:stCondLst>
                                  <p:childTnLst>
                                    <p:anim calcmode="lin" valueType="num">
                                      <p:cBhvr additive="base">
                                        <p:cTn id="150" dur="2000"/>
                                        <p:tgtEl>
                                          <p:spTgt spid="18"/>
                                        </p:tgtEl>
                                        <p:attrNameLst>
                                          <p:attrName>ppt_x</p:attrName>
                                        </p:attrNameLst>
                                      </p:cBhvr>
                                      <p:tavLst>
                                        <p:tav tm="0">
                                          <p:val>
                                            <p:strVal val="ppt_x"/>
                                          </p:val>
                                        </p:tav>
                                        <p:tav tm="100000">
                                          <p:val>
                                            <p:strVal val="ppt_x"/>
                                          </p:val>
                                        </p:tav>
                                      </p:tavLst>
                                    </p:anim>
                                    <p:anim calcmode="lin" valueType="num">
                                      <p:cBhvr additive="base">
                                        <p:cTn id="151" dur="2000"/>
                                        <p:tgtEl>
                                          <p:spTgt spid="18"/>
                                        </p:tgtEl>
                                        <p:attrNameLst>
                                          <p:attrName>ppt_y</p:attrName>
                                        </p:attrNameLst>
                                      </p:cBhvr>
                                      <p:tavLst>
                                        <p:tav tm="0">
                                          <p:val>
                                            <p:strVal val="ppt_y"/>
                                          </p:val>
                                        </p:tav>
                                        <p:tav tm="100000">
                                          <p:val>
                                            <p:strVal val="0-ppt_h/2"/>
                                          </p:val>
                                        </p:tav>
                                      </p:tavLst>
                                    </p:anim>
                                    <p:set>
                                      <p:cBhvr>
                                        <p:cTn id="152" dur="1" fill="hold">
                                          <p:stCondLst>
                                            <p:cond delay="1999"/>
                                          </p:stCondLst>
                                        </p:cTn>
                                        <p:tgtEl>
                                          <p:spTgt spid="18"/>
                                        </p:tgtEl>
                                        <p:attrNameLst>
                                          <p:attrName>style.visibility</p:attrName>
                                        </p:attrNameLst>
                                      </p:cBhvr>
                                      <p:to>
                                        <p:strVal val="hidden"/>
                                      </p:to>
                                    </p:set>
                                  </p:childTnLst>
                                </p:cTn>
                              </p:par>
                              <p:par>
                                <p:cTn id="153" presetID="2" presetClass="exit" presetSubtype="1" fill="hold" grpId="1" nodeType="withEffect">
                                  <p:stCondLst>
                                    <p:cond delay="0"/>
                                  </p:stCondLst>
                                  <p:childTnLst>
                                    <p:anim calcmode="lin" valueType="num">
                                      <p:cBhvr additive="base">
                                        <p:cTn id="154" dur="2000"/>
                                        <p:tgtEl>
                                          <p:spTgt spid="19"/>
                                        </p:tgtEl>
                                        <p:attrNameLst>
                                          <p:attrName>ppt_x</p:attrName>
                                        </p:attrNameLst>
                                      </p:cBhvr>
                                      <p:tavLst>
                                        <p:tav tm="0">
                                          <p:val>
                                            <p:strVal val="ppt_x"/>
                                          </p:val>
                                        </p:tav>
                                        <p:tav tm="100000">
                                          <p:val>
                                            <p:strVal val="ppt_x"/>
                                          </p:val>
                                        </p:tav>
                                      </p:tavLst>
                                    </p:anim>
                                    <p:anim calcmode="lin" valueType="num">
                                      <p:cBhvr additive="base">
                                        <p:cTn id="155" dur="2000"/>
                                        <p:tgtEl>
                                          <p:spTgt spid="19"/>
                                        </p:tgtEl>
                                        <p:attrNameLst>
                                          <p:attrName>ppt_y</p:attrName>
                                        </p:attrNameLst>
                                      </p:cBhvr>
                                      <p:tavLst>
                                        <p:tav tm="0">
                                          <p:val>
                                            <p:strVal val="ppt_y"/>
                                          </p:val>
                                        </p:tav>
                                        <p:tav tm="100000">
                                          <p:val>
                                            <p:strVal val="0-ppt_h/2"/>
                                          </p:val>
                                        </p:tav>
                                      </p:tavLst>
                                    </p:anim>
                                    <p:set>
                                      <p:cBhvr>
                                        <p:cTn id="156" dur="1" fill="hold">
                                          <p:stCondLst>
                                            <p:cond delay="1999"/>
                                          </p:stCondLst>
                                        </p:cTn>
                                        <p:tgtEl>
                                          <p:spTgt spid="19"/>
                                        </p:tgtEl>
                                        <p:attrNameLst>
                                          <p:attrName>style.visibility</p:attrName>
                                        </p:attrNameLst>
                                      </p:cBhvr>
                                      <p:to>
                                        <p:strVal val="hidden"/>
                                      </p:to>
                                    </p:set>
                                  </p:childTnLst>
                                </p:cTn>
                              </p:par>
                              <p:par>
                                <p:cTn id="157" presetID="2" presetClass="exit" presetSubtype="1" fill="hold" grpId="1" nodeType="withEffect">
                                  <p:stCondLst>
                                    <p:cond delay="0"/>
                                  </p:stCondLst>
                                  <p:childTnLst>
                                    <p:anim calcmode="lin" valueType="num">
                                      <p:cBhvr additive="base">
                                        <p:cTn id="158" dur="2000"/>
                                        <p:tgtEl>
                                          <p:spTgt spid="20"/>
                                        </p:tgtEl>
                                        <p:attrNameLst>
                                          <p:attrName>ppt_x</p:attrName>
                                        </p:attrNameLst>
                                      </p:cBhvr>
                                      <p:tavLst>
                                        <p:tav tm="0">
                                          <p:val>
                                            <p:strVal val="ppt_x"/>
                                          </p:val>
                                        </p:tav>
                                        <p:tav tm="100000">
                                          <p:val>
                                            <p:strVal val="ppt_x"/>
                                          </p:val>
                                        </p:tav>
                                      </p:tavLst>
                                    </p:anim>
                                    <p:anim calcmode="lin" valueType="num">
                                      <p:cBhvr additive="base">
                                        <p:cTn id="159" dur="2000"/>
                                        <p:tgtEl>
                                          <p:spTgt spid="20"/>
                                        </p:tgtEl>
                                        <p:attrNameLst>
                                          <p:attrName>ppt_y</p:attrName>
                                        </p:attrNameLst>
                                      </p:cBhvr>
                                      <p:tavLst>
                                        <p:tav tm="0">
                                          <p:val>
                                            <p:strVal val="ppt_y"/>
                                          </p:val>
                                        </p:tav>
                                        <p:tav tm="100000">
                                          <p:val>
                                            <p:strVal val="0-ppt_h/2"/>
                                          </p:val>
                                        </p:tav>
                                      </p:tavLst>
                                    </p:anim>
                                    <p:set>
                                      <p:cBhvr>
                                        <p:cTn id="160" dur="1" fill="hold">
                                          <p:stCondLst>
                                            <p:cond delay="1999"/>
                                          </p:stCondLst>
                                        </p:cTn>
                                        <p:tgtEl>
                                          <p:spTgt spid="20"/>
                                        </p:tgtEl>
                                        <p:attrNameLst>
                                          <p:attrName>style.visibility</p:attrName>
                                        </p:attrNameLst>
                                      </p:cBhvr>
                                      <p:to>
                                        <p:strVal val="hidden"/>
                                      </p:to>
                                    </p:set>
                                  </p:childTnLst>
                                </p:cTn>
                              </p:par>
                              <p:par>
                                <p:cTn id="161" presetID="2" presetClass="exit" presetSubtype="1" fill="hold" grpId="1" nodeType="withEffect">
                                  <p:stCondLst>
                                    <p:cond delay="0"/>
                                  </p:stCondLst>
                                  <p:childTnLst>
                                    <p:anim calcmode="lin" valueType="num">
                                      <p:cBhvr additive="base">
                                        <p:cTn id="162" dur="2000"/>
                                        <p:tgtEl>
                                          <p:spTgt spid="21"/>
                                        </p:tgtEl>
                                        <p:attrNameLst>
                                          <p:attrName>ppt_x</p:attrName>
                                        </p:attrNameLst>
                                      </p:cBhvr>
                                      <p:tavLst>
                                        <p:tav tm="0">
                                          <p:val>
                                            <p:strVal val="ppt_x"/>
                                          </p:val>
                                        </p:tav>
                                        <p:tav tm="100000">
                                          <p:val>
                                            <p:strVal val="ppt_x"/>
                                          </p:val>
                                        </p:tav>
                                      </p:tavLst>
                                    </p:anim>
                                    <p:anim calcmode="lin" valueType="num">
                                      <p:cBhvr additive="base">
                                        <p:cTn id="163" dur="2000"/>
                                        <p:tgtEl>
                                          <p:spTgt spid="21"/>
                                        </p:tgtEl>
                                        <p:attrNameLst>
                                          <p:attrName>ppt_y</p:attrName>
                                        </p:attrNameLst>
                                      </p:cBhvr>
                                      <p:tavLst>
                                        <p:tav tm="0">
                                          <p:val>
                                            <p:strVal val="ppt_y"/>
                                          </p:val>
                                        </p:tav>
                                        <p:tav tm="100000">
                                          <p:val>
                                            <p:strVal val="0-ppt_h/2"/>
                                          </p:val>
                                        </p:tav>
                                      </p:tavLst>
                                    </p:anim>
                                    <p:set>
                                      <p:cBhvr>
                                        <p:cTn id="164" dur="1" fill="hold">
                                          <p:stCondLst>
                                            <p:cond delay="1999"/>
                                          </p:stCondLst>
                                        </p:cTn>
                                        <p:tgtEl>
                                          <p:spTgt spid="21"/>
                                        </p:tgtEl>
                                        <p:attrNameLst>
                                          <p:attrName>style.visibility</p:attrName>
                                        </p:attrNameLst>
                                      </p:cBhvr>
                                      <p:to>
                                        <p:strVal val="hidden"/>
                                      </p:to>
                                    </p:set>
                                  </p:childTnLst>
                                </p:cTn>
                              </p:par>
                              <p:par>
                                <p:cTn id="165" presetID="2" presetClass="exit" presetSubtype="1" fill="hold" grpId="1" nodeType="withEffect">
                                  <p:stCondLst>
                                    <p:cond delay="0"/>
                                  </p:stCondLst>
                                  <p:childTnLst>
                                    <p:anim calcmode="lin" valueType="num">
                                      <p:cBhvr additive="base">
                                        <p:cTn id="166" dur="2000"/>
                                        <p:tgtEl>
                                          <p:spTgt spid="22"/>
                                        </p:tgtEl>
                                        <p:attrNameLst>
                                          <p:attrName>ppt_x</p:attrName>
                                        </p:attrNameLst>
                                      </p:cBhvr>
                                      <p:tavLst>
                                        <p:tav tm="0">
                                          <p:val>
                                            <p:strVal val="ppt_x"/>
                                          </p:val>
                                        </p:tav>
                                        <p:tav tm="100000">
                                          <p:val>
                                            <p:strVal val="ppt_x"/>
                                          </p:val>
                                        </p:tav>
                                      </p:tavLst>
                                    </p:anim>
                                    <p:anim calcmode="lin" valueType="num">
                                      <p:cBhvr additive="base">
                                        <p:cTn id="167" dur="2000"/>
                                        <p:tgtEl>
                                          <p:spTgt spid="22"/>
                                        </p:tgtEl>
                                        <p:attrNameLst>
                                          <p:attrName>ppt_y</p:attrName>
                                        </p:attrNameLst>
                                      </p:cBhvr>
                                      <p:tavLst>
                                        <p:tav tm="0">
                                          <p:val>
                                            <p:strVal val="ppt_y"/>
                                          </p:val>
                                        </p:tav>
                                        <p:tav tm="100000">
                                          <p:val>
                                            <p:strVal val="0-ppt_h/2"/>
                                          </p:val>
                                        </p:tav>
                                      </p:tavLst>
                                    </p:anim>
                                    <p:set>
                                      <p:cBhvr>
                                        <p:cTn id="168" dur="1" fill="hold">
                                          <p:stCondLst>
                                            <p:cond delay="1999"/>
                                          </p:stCondLst>
                                        </p:cTn>
                                        <p:tgtEl>
                                          <p:spTgt spid="22"/>
                                        </p:tgtEl>
                                        <p:attrNameLst>
                                          <p:attrName>style.visibility</p:attrName>
                                        </p:attrNameLst>
                                      </p:cBhvr>
                                      <p:to>
                                        <p:strVal val="hidden"/>
                                      </p:to>
                                    </p:set>
                                  </p:childTnLst>
                                </p:cTn>
                              </p:par>
                              <p:par>
                                <p:cTn id="169" presetID="19" presetClass="exit" presetSubtype="5" fill="hold" grpId="2" nodeType="withEffect">
                                  <p:stCondLst>
                                    <p:cond delay="0"/>
                                  </p:stCondLst>
                                  <p:childTnLst>
                                    <p:anim calcmode="lin" valueType="num">
                                      <p:cBhvr>
                                        <p:cTn id="170" dur="2000"/>
                                        <p:tgtEl>
                                          <p:spTgt spid="13"/>
                                        </p:tgtEl>
                                        <p:attrNameLst>
                                          <p:attrName>ppt_w</p:attrName>
                                        </p:attrNameLst>
                                      </p:cBhvr>
                                      <p:tavLst>
                                        <p:tav tm="0">
                                          <p:val>
                                            <p:strVal val="ppt_w"/>
                                          </p:val>
                                        </p:tav>
                                        <p:tav tm="100000">
                                          <p:val>
                                            <p:strVal val="ppt_w"/>
                                          </p:val>
                                        </p:tav>
                                      </p:tavLst>
                                    </p:anim>
                                    <p:anim calcmode="lin" valueType="num">
                                      <p:cBhvr>
                                        <p:cTn id="171"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1999"/>
                                          </p:stCondLst>
                                        </p:cTn>
                                        <p:tgtEl>
                                          <p:spTgt spid="13"/>
                                        </p:tgtEl>
                                        <p:attrNameLst>
                                          <p:attrName>style.visibility</p:attrName>
                                        </p:attrNameLst>
                                      </p:cBhvr>
                                      <p:to>
                                        <p:strVal val="hidden"/>
                                      </p:to>
                                    </p:set>
                                  </p:childTnLst>
                                </p:cTn>
                              </p:par>
                              <p:par>
                                <p:cTn id="173" presetID="19" presetClass="exit" presetSubtype="10" fill="hold" grpId="2" nodeType="withEffect">
                                  <p:stCondLst>
                                    <p:cond delay="0"/>
                                  </p:stCondLst>
                                  <p:childTnLst>
                                    <p:anim calcmode="lin" valueType="num">
                                      <p:cBhvr>
                                        <p:cTn id="174" dur="2000"/>
                                        <p:tgtEl>
                                          <p:spTgt spid="14"/>
                                        </p:tgtEl>
                                        <p:attrNameLst>
                                          <p:attrName>ppt_h</p:attrName>
                                        </p:attrNameLst>
                                      </p:cBhvr>
                                      <p:tavLst>
                                        <p:tav tm="0">
                                          <p:val>
                                            <p:strVal val="ppt_h"/>
                                          </p:val>
                                        </p:tav>
                                        <p:tav tm="100000">
                                          <p:val>
                                            <p:strVal val="ppt_h"/>
                                          </p:val>
                                        </p:tav>
                                      </p:tavLst>
                                    </p:anim>
                                    <p:anim calcmode="lin" valueType="num">
                                      <p:cBhvr>
                                        <p:cTn id="175"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1999"/>
                                          </p:stCondLst>
                                        </p:cTn>
                                        <p:tgtEl>
                                          <p:spTgt spid="14"/>
                                        </p:tgtEl>
                                        <p:attrNameLst>
                                          <p:attrName>style.visibility</p:attrName>
                                        </p:attrNameLst>
                                      </p:cBhvr>
                                      <p:to>
                                        <p:strVal val="hidden"/>
                                      </p:to>
                                    </p:set>
                                  </p:childTnLst>
                                </p:cTn>
                              </p:par>
                              <p:par>
                                <p:cTn id="177" presetID="19" presetClass="exit" presetSubtype="5" fill="hold" grpId="2" nodeType="withEffect">
                                  <p:stCondLst>
                                    <p:cond delay="0"/>
                                  </p:stCondLst>
                                  <p:childTnLst>
                                    <p:anim calcmode="lin" valueType="num">
                                      <p:cBhvr>
                                        <p:cTn id="178" dur="2000"/>
                                        <p:tgtEl>
                                          <p:spTgt spid="15"/>
                                        </p:tgtEl>
                                        <p:attrNameLst>
                                          <p:attrName>ppt_w</p:attrName>
                                        </p:attrNameLst>
                                      </p:cBhvr>
                                      <p:tavLst>
                                        <p:tav tm="0">
                                          <p:val>
                                            <p:strVal val="ppt_w"/>
                                          </p:val>
                                        </p:tav>
                                        <p:tav tm="100000">
                                          <p:val>
                                            <p:strVal val="ppt_w"/>
                                          </p:val>
                                        </p:tav>
                                      </p:tavLst>
                                    </p:anim>
                                    <p:anim calcmode="lin" valueType="num">
                                      <p:cBhvr>
                                        <p:cTn id="179"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1999"/>
                                          </p:stCondLst>
                                        </p:cTn>
                                        <p:tgtEl>
                                          <p:spTgt spid="15"/>
                                        </p:tgtEl>
                                        <p:attrNameLst>
                                          <p:attrName>style.visibility</p:attrName>
                                        </p:attrNameLst>
                                      </p:cBhvr>
                                      <p:to>
                                        <p:strVal val="hidden"/>
                                      </p:to>
                                    </p:set>
                                  </p:childTnLst>
                                </p:cTn>
                              </p:par>
                              <p:par>
                                <p:cTn id="181" presetID="19" presetClass="exit" presetSubtype="10" fill="hold" grpId="2" nodeType="withEffect">
                                  <p:stCondLst>
                                    <p:cond delay="0"/>
                                  </p:stCondLst>
                                  <p:childTnLst>
                                    <p:anim calcmode="lin" valueType="num">
                                      <p:cBhvr>
                                        <p:cTn id="182" dur="2000"/>
                                        <p:tgtEl>
                                          <p:spTgt spid="16"/>
                                        </p:tgtEl>
                                        <p:attrNameLst>
                                          <p:attrName>ppt_h</p:attrName>
                                        </p:attrNameLst>
                                      </p:cBhvr>
                                      <p:tavLst>
                                        <p:tav tm="0">
                                          <p:val>
                                            <p:strVal val="ppt_h"/>
                                          </p:val>
                                        </p:tav>
                                        <p:tav tm="100000">
                                          <p:val>
                                            <p:strVal val="ppt_h"/>
                                          </p:val>
                                        </p:tav>
                                      </p:tavLst>
                                    </p:anim>
                                    <p:anim calcmode="lin" valueType="num">
                                      <p:cBhvr>
                                        <p:cTn id="183"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4" dur="1" fill="hold">
                                          <p:stCondLst>
                                            <p:cond delay="1999"/>
                                          </p:stCondLst>
                                        </p:cTn>
                                        <p:tgtEl>
                                          <p:spTgt spid="16"/>
                                        </p:tgtEl>
                                        <p:attrNameLst>
                                          <p:attrName>style.visibility</p:attrName>
                                        </p:attrNameLst>
                                      </p:cBhvr>
                                      <p:to>
                                        <p:strVal val="hidden"/>
                                      </p:to>
                                    </p:set>
                                  </p:childTnLst>
                                </p:cTn>
                              </p:par>
                              <p:par>
                                <p:cTn id="185" presetID="19" presetClass="exit" presetSubtype="5" fill="hold" grpId="2" nodeType="withEffect">
                                  <p:stCondLst>
                                    <p:cond delay="0"/>
                                  </p:stCondLst>
                                  <p:childTnLst>
                                    <p:anim calcmode="lin" valueType="num">
                                      <p:cBhvr>
                                        <p:cTn id="186" dur="2000"/>
                                        <p:tgtEl>
                                          <p:spTgt spid="17"/>
                                        </p:tgtEl>
                                        <p:attrNameLst>
                                          <p:attrName>ppt_w</p:attrName>
                                        </p:attrNameLst>
                                      </p:cBhvr>
                                      <p:tavLst>
                                        <p:tav tm="0">
                                          <p:val>
                                            <p:strVal val="ppt_w"/>
                                          </p:val>
                                        </p:tav>
                                        <p:tav tm="100000">
                                          <p:val>
                                            <p:strVal val="ppt_w"/>
                                          </p:val>
                                        </p:tav>
                                      </p:tavLst>
                                    </p:anim>
                                    <p:anim calcmode="lin" valueType="num">
                                      <p:cBhvr>
                                        <p:cTn id="187"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1999"/>
                                          </p:stCondLst>
                                        </p:cTn>
                                        <p:tgtEl>
                                          <p:spTgt spid="17"/>
                                        </p:tgtEl>
                                        <p:attrNameLst>
                                          <p:attrName>style.visibility</p:attrName>
                                        </p:attrNameLst>
                                      </p:cBhvr>
                                      <p:to>
                                        <p:strVal val="hidden"/>
                                      </p:to>
                                    </p:set>
                                  </p:childTnLst>
                                </p:cTn>
                              </p:par>
                              <p:par>
                                <p:cTn id="189" presetID="19" presetClass="exit" presetSubtype="10" fill="hold" grpId="2" nodeType="withEffect">
                                  <p:stCondLst>
                                    <p:cond delay="0"/>
                                  </p:stCondLst>
                                  <p:childTnLst>
                                    <p:anim calcmode="lin" valueType="num">
                                      <p:cBhvr>
                                        <p:cTn id="190" dur="2000"/>
                                        <p:tgtEl>
                                          <p:spTgt spid="18"/>
                                        </p:tgtEl>
                                        <p:attrNameLst>
                                          <p:attrName>ppt_h</p:attrName>
                                        </p:attrNameLst>
                                      </p:cBhvr>
                                      <p:tavLst>
                                        <p:tav tm="0">
                                          <p:val>
                                            <p:strVal val="ppt_h"/>
                                          </p:val>
                                        </p:tav>
                                        <p:tav tm="100000">
                                          <p:val>
                                            <p:strVal val="ppt_h"/>
                                          </p:val>
                                        </p:tav>
                                      </p:tavLst>
                                    </p:anim>
                                    <p:anim calcmode="lin" valueType="num">
                                      <p:cBhvr>
                                        <p:cTn id="191"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1999"/>
                                          </p:stCondLst>
                                        </p:cTn>
                                        <p:tgtEl>
                                          <p:spTgt spid="18"/>
                                        </p:tgtEl>
                                        <p:attrNameLst>
                                          <p:attrName>style.visibility</p:attrName>
                                        </p:attrNameLst>
                                      </p:cBhvr>
                                      <p:to>
                                        <p:strVal val="hidden"/>
                                      </p:to>
                                    </p:set>
                                  </p:childTnLst>
                                </p:cTn>
                              </p:par>
                              <p:par>
                                <p:cTn id="193" presetID="19" presetClass="exit" presetSubtype="5" fill="hold" grpId="2" nodeType="withEffect">
                                  <p:stCondLst>
                                    <p:cond delay="0"/>
                                  </p:stCondLst>
                                  <p:childTnLst>
                                    <p:anim calcmode="lin" valueType="num">
                                      <p:cBhvr>
                                        <p:cTn id="194" dur="2000"/>
                                        <p:tgtEl>
                                          <p:spTgt spid="19"/>
                                        </p:tgtEl>
                                        <p:attrNameLst>
                                          <p:attrName>ppt_w</p:attrName>
                                        </p:attrNameLst>
                                      </p:cBhvr>
                                      <p:tavLst>
                                        <p:tav tm="0">
                                          <p:val>
                                            <p:strVal val="ppt_w"/>
                                          </p:val>
                                        </p:tav>
                                        <p:tav tm="100000">
                                          <p:val>
                                            <p:strVal val="ppt_w"/>
                                          </p:val>
                                        </p:tav>
                                      </p:tavLst>
                                    </p:anim>
                                    <p:anim calcmode="lin" valueType="num">
                                      <p:cBhvr>
                                        <p:cTn id="195" dur="2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1999"/>
                                          </p:stCondLst>
                                        </p:cTn>
                                        <p:tgtEl>
                                          <p:spTgt spid="19"/>
                                        </p:tgtEl>
                                        <p:attrNameLst>
                                          <p:attrName>style.visibility</p:attrName>
                                        </p:attrNameLst>
                                      </p:cBhvr>
                                      <p:to>
                                        <p:strVal val="hidden"/>
                                      </p:to>
                                    </p:set>
                                  </p:childTnLst>
                                </p:cTn>
                              </p:par>
                              <p:par>
                                <p:cTn id="197" presetID="19" presetClass="exit" presetSubtype="10" fill="hold" grpId="2" nodeType="withEffect">
                                  <p:stCondLst>
                                    <p:cond delay="0"/>
                                  </p:stCondLst>
                                  <p:childTnLst>
                                    <p:anim calcmode="lin" valueType="num">
                                      <p:cBhvr>
                                        <p:cTn id="198" dur="2000"/>
                                        <p:tgtEl>
                                          <p:spTgt spid="20"/>
                                        </p:tgtEl>
                                        <p:attrNameLst>
                                          <p:attrName>ppt_h</p:attrName>
                                        </p:attrNameLst>
                                      </p:cBhvr>
                                      <p:tavLst>
                                        <p:tav tm="0">
                                          <p:val>
                                            <p:strVal val="ppt_h"/>
                                          </p:val>
                                        </p:tav>
                                        <p:tav tm="100000">
                                          <p:val>
                                            <p:strVal val="ppt_h"/>
                                          </p:val>
                                        </p:tav>
                                      </p:tavLst>
                                    </p:anim>
                                    <p:anim calcmode="lin" valueType="num">
                                      <p:cBhvr>
                                        <p:cTn id="199"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1999"/>
                                          </p:stCondLst>
                                        </p:cTn>
                                        <p:tgtEl>
                                          <p:spTgt spid="20"/>
                                        </p:tgtEl>
                                        <p:attrNameLst>
                                          <p:attrName>style.visibility</p:attrName>
                                        </p:attrNameLst>
                                      </p:cBhvr>
                                      <p:to>
                                        <p:strVal val="hidden"/>
                                      </p:to>
                                    </p:set>
                                  </p:childTnLst>
                                </p:cTn>
                              </p:par>
                              <p:par>
                                <p:cTn id="201" presetID="19" presetClass="exit" presetSubtype="5" fill="hold" grpId="2" nodeType="withEffect">
                                  <p:stCondLst>
                                    <p:cond delay="0"/>
                                  </p:stCondLst>
                                  <p:childTnLst>
                                    <p:anim calcmode="lin" valueType="num">
                                      <p:cBhvr>
                                        <p:cTn id="202" dur="2000"/>
                                        <p:tgtEl>
                                          <p:spTgt spid="21"/>
                                        </p:tgtEl>
                                        <p:attrNameLst>
                                          <p:attrName>ppt_w</p:attrName>
                                        </p:attrNameLst>
                                      </p:cBhvr>
                                      <p:tavLst>
                                        <p:tav tm="0">
                                          <p:val>
                                            <p:strVal val="ppt_w"/>
                                          </p:val>
                                        </p:tav>
                                        <p:tav tm="100000">
                                          <p:val>
                                            <p:strVal val="ppt_w"/>
                                          </p:val>
                                        </p:tav>
                                      </p:tavLst>
                                    </p:anim>
                                    <p:anim calcmode="lin" valueType="num">
                                      <p:cBhvr>
                                        <p:cTn id="203" dur="2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1999"/>
                                          </p:stCondLst>
                                        </p:cTn>
                                        <p:tgtEl>
                                          <p:spTgt spid="21"/>
                                        </p:tgtEl>
                                        <p:attrNameLst>
                                          <p:attrName>style.visibility</p:attrName>
                                        </p:attrNameLst>
                                      </p:cBhvr>
                                      <p:to>
                                        <p:strVal val="hidden"/>
                                      </p:to>
                                    </p:set>
                                  </p:childTnLst>
                                </p:cTn>
                              </p:par>
                              <p:par>
                                <p:cTn id="205" presetID="19" presetClass="exit" presetSubtype="10" fill="hold" grpId="2" nodeType="withEffect">
                                  <p:stCondLst>
                                    <p:cond delay="0"/>
                                  </p:stCondLst>
                                  <p:childTnLst>
                                    <p:anim calcmode="lin" valueType="num">
                                      <p:cBhvr>
                                        <p:cTn id="206" dur="2000"/>
                                        <p:tgtEl>
                                          <p:spTgt spid="22"/>
                                        </p:tgtEl>
                                        <p:attrNameLst>
                                          <p:attrName>ppt_h</p:attrName>
                                        </p:attrNameLst>
                                      </p:cBhvr>
                                      <p:tavLst>
                                        <p:tav tm="0">
                                          <p:val>
                                            <p:strVal val="ppt_h"/>
                                          </p:val>
                                        </p:tav>
                                        <p:tav tm="100000">
                                          <p:val>
                                            <p:strVal val="ppt_h"/>
                                          </p:val>
                                        </p:tav>
                                      </p:tavLst>
                                    </p:anim>
                                    <p:anim calcmode="lin" valueType="num">
                                      <p:cBhvr>
                                        <p:cTn id="207"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1999"/>
                                          </p:stCondLst>
                                        </p:cTn>
                                        <p:tgtEl>
                                          <p:spTgt spid="22"/>
                                        </p:tgtEl>
                                        <p:attrNameLst>
                                          <p:attrName>style.visibility</p:attrName>
                                        </p:attrNameLst>
                                      </p:cBhvr>
                                      <p:to>
                                        <p:strVal val="hidden"/>
                                      </p:to>
                                    </p:set>
                                  </p:childTnLst>
                                </p:cTn>
                              </p:par>
                              <p:par>
                                <p:cTn id="209" presetID="19" presetClass="exit" presetSubtype="5" fill="hold" grpId="2" nodeType="withEffect">
                                  <p:stCondLst>
                                    <p:cond delay="0"/>
                                  </p:stCondLst>
                                  <p:childTnLst>
                                    <p:anim calcmode="lin" valueType="num">
                                      <p:cBhvr>
                                        <p:cTn id="210" dur="2000"/>
                                        <p:tgtEl>
                                          <p:spTgt spid="3"/>
                                        </p:tgtEl>
                                        <p:attrNameLst>
                                          <p:attrName>ppt_w</p:attrName>
                                        </p:attrNameLst>
                                      </p:cBhvr>
                                      <p:tavLst>
                                        <p:tav tm="0">
                                          <p:val>
                                            <p:strVal val="ppt_w"/>
                                          </p:val>
                                        </p:tav>
                                        <p:tav tm="100000">
                                          <p:val>
                                            <p:strVal val="ppt_w"/>
                                          </p:val>
                                        </p:tav>
                                      </p:tavLst>
                                    </p:anim>
                                    <p:anim calcmode="lin" valueType="num">
                                      <p:cBhvr>
                                        <p:cTn id="211"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1999"/>
                                          </p:stCondLst>
                                        </p:cTn>
                                        <p:tgtEl>
                                          <p:spTgt spid="3"/>
                                        </p:tgtEl>
                                        <p:attrNameLst>
                                          <p:attrName>style.visibility</p:attrName>
                                        </p:attrNameLst>
                                      </p:cBhvr>
                                      <p:to>
                                        <p:strVal val="hidden"/>
                                      </p:to>
                                    </p:set>
                                  </p:childTnLst>
                                </p:cTn>
                              </p:par>
                              <p:par>
                                <p:cTn id="213" presetID="19" presetClass="exit" presetSubtype="10" fill="hold" grpId="2" nodeType="withEffect">
                                  <p:stCondLst>
                                    <p:cond delay="0"/>
                                  </p:stCondLst>
                                  <p:childTnLst>
                                    <p:anim calcmode="lin" valueType="num">
                                      <p:cBhvr>
                                        <p:cTn id="214" dur="2000"/>
                                        <p:tgtEl>
                                          <p:spTgt spid="4"/>
                                        </p:tgtEl>
                                        <p:attrNameLst>
                                          <p:attrName>ppt_h</p:attrName>
                                        </p:attrNameLst>
                                      </p:cBhvr>
                                      <p:tavLst>
                                        <p:tav tm="0">
                                          <p:val>
                                            <p:strVal val="ppt_h"/>
                                          </p:val>
                                        </p:tav>
                                        <p:tav tm="100000">
                                          <p:val>
                                            <p:strVal val="ppt_h"/>
                                          </p:val>
                                        </p:tav>
                                      </p:tavLst>
                                    </p:anim>
                                    <p:anim calcmode="lin" valueType="num">
                                      <p:cBhvr>
                                        <p:cTn id="215"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1999"/>
                                          </p:stCondLst>
                                        </p:cTn>
                                        <p:tgtEl>
                                          <p:spTgt spid="4"/>
                                        </p:tgtEl>
                                        <p:attrNameLst>
                                          <p:attrName>style.visibility</p:attrName>
                                        </p:attrNameLst>
                                      </p:cBhvr>
                                      <p:to>
                                        <p:strVal val="hidden"/>
                                      </p:to>
                                    </p:set>
                                  </p:childTnLst>
                                </p:cTn>
                              </p:par>
                              <p:par>
                                <p:cTn id="217" presetID="19" presetClass="exit" presetSubtype="5" fill="hold" grpId="2" nodeType="withEffect">
                                  <p:stCondLst>
                                    <p:cond delay="0"/>
                                  </p:stCondLst>
                                  <p:childTnLst>
                                    <p:anim calcmode="lin" valueType="num">
                                      <p:cBhvr>
                                        <p:cTn id="218" dur="2000"/>
                                        <p:tgtEl>
                                          <p:spTgt spid="5"/>
                                        </p:tgtEl>
                                        <p:attrNameLst>
                                          <p:attrName>ppt_w</p:attrName>
                                        </p:attrNameLst>
                                      </p:cBhvr>
                                      <p:tavLst>
                                        <p:tav tm="0">
                                          <p:val>
                                            <p:strVal val="ppt_w"/>
                                          </p:val>
                                        </p:tav>
                                        <p:tav tm="100000">
                                          <p:val>
                                            <p:strVal val="ppt_w"/>
                                          </p:val>
                                        </p:tav>
                                      </p:tavLst>
                                    </p:anim>
                                    <p:anim calcmode="lin" valueType="num">
                                      <p:cBhvr>
                                        <p:cTn id="219"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1999"/>
                                          </p:stCondLst>
                                        </p:cTn>
                                        <p:tgtEl>
                                          <p:spTgt spid="5"/>
                                        </p:tgtEl>
                                        <p:attrNameLst>
                                          <p:attrName>style.visibility</p:attrName>
                                        </p:attrNameLst>
                                      </p:cBhvr>
                                      <p:to>
                                        <p:strVal val="hidden"/>
                                      </p:to>
                                    </p:set>
                                  </p:childTnLst>
                                </p:cTn>
                              </p:par>
                              <p:par>
                                <p:cTn id="221" presetID="19" presetClass="exit" presetSubtype="10" fill="hold" grpId="2" nodeType="withEffect">
                                  <p:stCondLst>
                                    <p:cond delay="0"/>
                                  </p:stCondLst>
                                  <p:childTnLst>
                                    <p:anim calcmode="lin" valueType="num">
                                      <p:cBhvr>
                                        <p:cTn id="222" dur="2000"/>
                                        <p:tgtEl>
                                          <p:spTgt spid="6"/>
                                        </p:tgtEl>
                                        <p:attrNameLst>
                                          <p:attrName>ppt_h</p:attrName>
                                        </p:attrNameLst>
                                      </p:cBhvr>
                                      <p:tavLst>
                                        <p:tav tm="0">
                                          <p:val>
                                            <p:strVal val="ppt_h"/>
                                          </p:val>
                                        </p:tav>
                                        <p:tav tm="100000">
                                          <p:val>
                                            <p:strVal val="ppt_h"/>
                                          </p:val>
                                        </p:tav>
                                      </p:tavLst>
                                    </p:anim>
                                    <p:anim calcmode="lin" valueType="num">
                                      <p:cBhvr>
                                        <p:cTn id="223"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1999"/>
                                          </p:stCondLst>
                                        </p:cTn>
                                        <p:tgtEl>
                                          <p:spTgt spid="6"/>
                                        </p:tgtEl>
                                        <p:attrNameLst>
                                          <p:attrName>style.visibility</p:attrName>
                                        </p:attrNameLst>
                                      </p:cBhvr>
                                      <p:to>
                                        <p:strVal val="hidden"/>
                                      </p:to>
                                    </p:set>
                                  </p:childTnLst>
                                </p:cTn>
                              </p:par>
                              <p:par>
                                <p:cTn id="225" presetID="19" presetClass="exit" presetSubtype="5" fill="hold" grpId="2" nodeType="withEffect">
                                  <p:stCondLst>
                                    <p:cond delay="0"/>
                                  </p:stCondLst>
                                  <p:childTnLst>
                                    <p:anim calcmode="lin" valueType="num">
                                      <p:cBhvr>
                                        <p:cTn id="226" dur="2000"/>
                                        <p:tgtEl>
                                          <p:spTgt spid="7"/>
                                        </p:tgtEl>
                                        <p:attrNameLst>
                                          <p:attrName>ppt_w</p:attrName>
                                        </p:attrNameLst>
                                      </p:cBhvr>
                                      <p:tavLst>
                                        <p:tav tm="0">
                                          <p:val>
                                            <p:strVal val="ppt_w"/>
                                          </p:val>
                                        </p:tav>
                                        <p:tav tm="100000">
                                          <p:val>
                                            <p:strVal val="ppt_w"/>
                                          </p:val>
                                        </p:tav>
                                      </p:tavLst>
                                    </p:anim>
                                    <p:anim calcmode="lin" valueType="num">
                                      <p:cBhvr>
                                        <p:cTn id="227"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1999"/>
                                          </p:stCondLst>
                                        </p:cTn>
                                        <p:tgtEl>
                                          <p:spTgt spid="7"/>
                                        </p:tgtEl>
                                        <p:attrNameLst>
                                          <p:attrName>style.visibility</p:attrName>
                                        </p:attrNameLst>
                                      </p:cBhvr>
                                      <p:to>
                                        <p:strVal val="hidden"/>
                                      </p:to>
                                    </p:set>
                                  </p:childTnLst>
                                </p:cTn>
                              </p:par>
                              <p:par>
                                <p:cTn id="229" presetID="19" presetClass="exit" presetSubtype="10" fill="hold" grpId="2" nodeType="withEffect">
                                  <p:stCondLst>
                                    <p:cond delay="0"/>
                                  </p:stCondLst>
                                  <p:childTnLst>
                                    <p:anim calcmode="lin" valueType="num">
                                      <p:cBhvr>
                                        <p:cTn id="230" dur="2000"/>
                                        <p:tgtEl>
                                          <p:spTgt spid="8"/>
                                        </p:tgtEl>
                                        <p:attrNameLst>
                                          <p:attrName>ppt_h</p:attrName>
                                        </p:attrNameLst>
                                      </p:cBhvr>
                                      <p:tavLst>
                                        <p:tav tm="0">
                                          <p:val>
                                            <p:strVal val="ppt_h"/>
                                          </p:val>
                                        </p:tav>
                                        <p:tav tm="100000">
                                          <p:val>
                                            <p:strVal val="ppt_h"/>
                                          </p:val>
                                        </p:tav>
                                      </p:tavLst>
                                    </p:anim>
                                    <p:anim calcmode="lin" valueType="num">
                                      <p:cBhvr>
                                        <p:cTn id="231"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1999"/>
                                          </p:stCondLst>
                                        </p:cTn>
                                        <p:tgtEl>
                                          <p:spTgt spid="8"/>
                                        </p:tgtEl>
                                        <p:attrNameLst>
                                          <p:attrName>style.visibility</p:attrName>
                                        </p:attrNameLst>
                                      </p:cBhvr>
                                      <p:to>
                                        <p:strVal val="hidden"/>
                                      </p:to>
                                    </p:set>
                                  </p:childTnLst>
                                </p:cTn>
                              </p:par>
                              <p:par>
                                <p:cTn id="233" presetID="19" presetClass="exit" presetSubtype="5" fill="hold" grpId="2" nodeType="withEffect">
                                  <p:stCondLst>
                                    <p:cond delay="0"/>
                                  </p:stCondLst>
                                  <p:childTnLst>
                                    <p:anim calcmode="lin" valueType="num">
                                      <p:cBhvr>
                                        <p:cTn id="234" dur="2000"/>
                                        <p:tgtEl>
                                          <p:spTgt spid="9"/>
                                        </p:tgtEl>
                                        <p:attrNameLst>
                                          <p:attrName>ppt_w</p:attrName>
                                        </p:attrNameLst>
                                      </p:cBhvr>
                                      <p:tavLst>
                                        <p:tav tm="0">
                                          <p:val>
                                            <p:strVal val="ppt_w"/>
                                          </p:val>
                                        </p:tav>
                                        <p:tav tm="100000">
                                          <p:val>
                                            <p:strVal val="ppt_w"/>
                                          </p:val>
                                        </p:tav>
                                      </p:tavLst>
                                    </p:anim>
                                    <p:anim calcmode="lin" valueType="num">
                                      <p:cBhvr>
                                        <p:cTn id="235"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1999"/>
                                          </p:stCondLst>
                                        </p:cTn>
                                        <p:tgtEl>
                                          <p:spTgt spid="9"/>
                                        </p:tgtEl>
                                        <p:attrNameLst>
                                          <p:attrName>style.visibility</p:attrName>
                                        </p:attrNameLst>
                                      </p:cBhvr>
                                      <p:to>
                                        <p:strVal val="hidden"/>
                                      </p:to>
                                    </p:set>
                                  </p:childTnLst>
                                </p:cTn>
                              </p:par>
                              <p:par>
                                <p:cTn id="237" presetID="19" presetClass="exit" presetSubtype="10" fill="hold" grpId="2" nodeType="withEffect">
                                  <p:stCondLst>
                                    <p:cond delay="0"/>
                                  </p:stCondLst>
                                  <p:childTnLst>
                                    <p:anim calcmode="lin" valueType="num">
                                      <p:cBhvr>
                                        <p:cTn id="238" dur="2000"/>
                                        <p:tgtEl>
                                          <p:spTgt spid="10"/>
                                        </p:tgtEl>
                                        <p:attrNameLst>
                                          <p:attrName>ppt_h</p:attrName>
                                        </p:attrNameLst>
                                      </p:cBhvr>
                                      <p:tavLst>
                                        <p:tav tm="0">
                                          <p:val>
                                            <p:strVal val="ppt_h"/>
                                          </p:val>
                                        </p:tav>
                                        <p:tav tm="100000">
                                          <p:val>
                                            <p:strVal val="ppt_h"/>
                                          </p:val>
                                        </p:tav>
                                      </p:tavLst>
                                    </p:anim>
                                    <p:anim calcmode="lin" valueType="num">
                                      <p:cBhvr>
                                        <p:cTn id="239"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1999"/>
                                          </p:stCondLst>
                                        </p:cTn>
                                        <p:tgtEl>
                                          <p:spTgt spid="10"/>
                                        </p:tgtEl>
                                        <p:attrNameLst>
                                          <p:attrName>style.visibility</p:attrName>
                                        </p:attrNameLst>
                                      </p:cBhvr>
                                      <p:to>
                                        <p:strVal val="hidden"/>
                                      </p:to>
                                    </p:set>
                                  </p:childTnLst>
                                </p:cTn>
                              </p:par>
                              <p:par>
                                <p:cTn id="241" presetID="19" presetClass="exit" presetSubtype="5" fill="hold" grpId="2" nodeType="withEffect">
                                  <p:stCondLst>
                                    <p:cond delay="0"/>
                                  </p:stCondLst>
                                  <p:childTnLst>
                                    <p:anim calcmode="lin" valueType="num">
                                      <p:cBhvr>
                                        <p:cTn id="242" dur="2000"/>
                                        <p:tgtEl>
                                          <p:spTgt spid="11"/>
                                        </p:tgtEl>
                                        <p:attrNameLst>
                                          <p:attrName>ppt_w</p:attrName>
                                        </p:attrNameLst>
                                      </p:cBhvr>
                                      <p:tavLst>
                                        <p:tav tm="0">
                                          <p:val>
                                            <p:strVal val="ppt_w"/>
                                          </p:val>
                                        </p:tav>
                                        <p:tav tm="100000">
                                          <p:val>
                                            <p:strVal val="ppt_w"/>
                                          </p:val>
                                        </p:tav>
                                      </p:tavLst>
                                    </p:anim>
                                    <p:anim calcmode="lin" valueType="num">
                                      <p:cBhvr>
                                        <p:cTn id="243"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1999"/>
                                          </p:stCondLst>
                                        </p:cTn>
                                        <p:tgtEl>
                                          <p:spTgt spid="11"/>
                                        </p:tgtEl>
                                        <p:attrNameLst>
                                          <p:attrName>style.visibility</p:attrName>
                                        </p:attrNameLst>
                                      </p:cBhvr>
                                      <p:to>
                                        <p:strVal val="hidden"/>
                                      </p:to>
                                    </p:set>
                                  </p:childTnLst>
                                </p:cTn>
                              </p:par>
                              <p:par>
                                <p:cTn id="245" presetID="19" presetClass="exit" presetSubtype="10" fill="hold" grpId="2" nodeType="withEffect">
                                  <p:stCondLst>
                                    <p:cond delay="0"/>
                                  </p:stCondLst>
                                  <p:childTnLst>
                                    <p:anim calcmode="lin" valueType="num">
                                      <p:cBhvr>
                                        <p:cTn id="246" dur="2000"/>
                                        <p:tgtEl>
                                          <p:spTgt spid="12"/>
                                        </p:tgtEl>
                                        <p:attrNameLst>
                                          <p:attrName>ppt_h</p:attrName>
                                        </p:attrNameLst>
                                      </p:cBhvr>
                                      <p:tavLst>
                                        <p:tav tm="0">
                                          <p:val>
                                            <p:strVal val="ppt_h"/>
                                          </p:val>
                                        </p:tav>
                                        <p:tav tm="100000">
                                          <p:val>
                                            <p:strVal val="ppt_h"/>
                                          </p:val>
                                        </p:tav>
                                      </p:tavLst>
                                    </p:anim>
                                    <p:anim calcmode="lin" valueType="num">
                                      <p:cBhvr>
                                        <p:cTn id="247"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1999"/>
                                          </p:stCondLst>
                                        </p:cTn>
                                        <p:tgtEl>
                                          <p:spTgt spid="12"/>
                                        </p:tgtEl>
                                        <p:attrNameLst>
                                          <p:attrName>style.visibility</p:attrName>
                                        </p:attrNameLst>
                                      </p:cBhvr>
                                      <p:to>
                                        <p:strVal val="hidden"/>
                                      </p:to>
                                    </p:set>
                                  </p:childTnLst>
                                </p:cTn>
                              </p:par>
                              <p:par>
                                <p:cTn id="249" presetID="23" presetClass="entr" presetSubtype="288" fill="hold" nodeType="withEffect">
                                  <p:stCondLst>
                                    <p:cond delay="0"/>
                                  </p:stCondLst>
                                  <p:childTnLst>
                                    <p:set>
                                      <p:cBhvr>
                                        <p:cTn id="250" dur="1" fill="hold">
                                          <p:stCondLst>
                                            <p:cond delay="0"/>
                                          </p:stCondLst>
                                        </p:cTn>
                                        <p:tgtEl>
                                          <p:spTgt spid="2"/>
                                        </p:tgtEl>
                                        <p:attrNameLst>
                                          <p:attrName>style.visibility</p:attrName>
                                        </p:attrNameLst>
                                      </p:cBhvr>
                                      <p:to>
                                        <p:strVal val="visible"/>
                                      </p:to>
                                    </p:set>
                                    <p:anim calcmode="lin" valueType="num">
                                      <p:cBhvr>
                                        <p:cTn id="251" dur="2000" fill="hold"/>
                                        <p:tgtEl>
                                          <p:spTgt spid="2"/>
                                        </p:tgtEl>
                                        <p:attrNameLst>
                                          <p:attrName>ppt_w</p:attrName>
                                        </p:attrNameLst>
                                      </p:cBhvr>
                                      <p:tavLst>
                                        <p:tav tm="0">
                                          <p:val>
                                            <p:strVal val="4/3*#ppt_w"/>
                                          </p:val>
                                        </p:tav>
                                        <p:tav tm="100000">
                                          <p:val>
                                            <p:strVal val="#ppt_w"/>
                                          </p:val>
                                        </p:tav>
                                      </p:tavLst>
                                    </p:anim>
                                    <p:anim calcmode="lin" valueType="num">
                                      <p:cBhvr>
                                        <p:cTn id="252" dur="2000" fill="hold"/>
                                        <p:tgtEl>
                                          <p:spTgt spid="2"/>
                                        </p:tgtEl>
                                        <p:attrNameLst>
                                          <p:attrName>ppt_h</p:attrName>
                                        </p:attrNameLst>
                                      </p:cBhvr>
                                      <p:tavLst>
                                        <p:tav tm="0">
                                          <p:val>
                                            <p:strVal val="4/3*#ppt_h"/>
                                          </p:val>
                                        </p:tav>
                                        <p:tav tm="100000">
                                          <p:val>
                                            <p:strVal val="#ppt_h"/>
                                          </p:val>
                                        </p:tav>
                                      </p:tavLst>
                                    </p:anim>
                                  </p:childTnLst>
                                </p:cTn>
                              </p:par>
                              <p:par>
                                <p:cTn id="253" presetID="16" presetClass="entr" presetSubtype="42" fill="hold" nodeType="withEffect">
                                  <p:stCondLst>
                                    <p:cond delay="0"/>
                                  </p:stCondLst>
                                  <p:childTnLst>
                                    <p:set>
                                      <p:cBhvr>
                                        <p:cTn id="254" dur="1" fill="hold">
                                          <p:stCondLst>
                                            <p:cond delay="0"/>
                                          </p:stCondLst>
                                        </p:cTn>
                                        <p:tgtEl>
                                          <p:spTgt spid="2"/>
                                        </p:tgtEl>
                                        <p:attrNameLst>
                                          <p:attrName>style.visibility</p:attrName>
                                        </p:attrNameLst>
                                      </p:cBhvr>
                                      <p:to>
                                        <p:strVal val="visible"/>
                                      </p:to>
                                    </p:set>
                                    <p:animEffect transition="in" filter="barn(outHorizontal)">
                                      <p:cBhvr>
                                        <p:cTn id="25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143500"/>
          </a:xfrm>
          <a:prstGeom prst="rect">
            <a:avLst/>
          </a:prstGeom>
          <a:blipFill dpi="0" rotWithShape="1">
            <a:blip r:embed="rId2"/>
            <a:srcRec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on0qkjfy.jpg"/>
          <p:cNvPicPr>
            <a:picLocks noChangeAspect="1"/>
          </p:cNvPicPr>
          <p:nvPr/>
        </p:nvPicPr>
        <p:blipFill>
          <a:blip r:embed="rId3"/>
          <a:stretch>
            <a:fillRect/>
          </a:stretch>
        </p:blipFill>
        <p:spPr>
          <a:xfrm>
            <a:off x="1280294" y="0"/>
            <a:ext cx="6583412" cy="5143500"/>
          </a:xfrm>
          <a:prstGeom prst="ellipse">
            <a:avLst/>
          </a:prstGeom>
          <a:effectLst>
            <a:softEdge rad="317500"/>
          </a:effectLst>
        </p:spPr>
      </p:pic>
      <p:sp>
        <p:nvSpPr>
          <p:cNvPr id="4" name="3 CuadroTexto"/>
          <p:cNvSpPr txBox="1"/>
          <p:nvPr/>
        </p:nvSpPr>
        <p:spPr>
          <a:xfrm>
            <a:off x="2571736" y="1071552"/>
            <a:ext cx="3857651" cy="3046988"/>
          </a:xfrm>
          <a:prstGeom prst="rect">
            <a:avLst/>
          </a:prstGeom>
          <a:noFill/>
        </p:spPr>
        <p:txBody>
          <a:bodyPr wrap="square" rtlCol="0">
            <a:spAutoFit/>
          </a:bodyPr>
          <a:lstStyle/>
          <a:p>
            <a:pPr algn="ctr"/>
            <a:r>
              <a:rPr lang="es-PE" sz="1600" dirty="0" smtClean="0"/>
              <a:t>Tiene un atractivo paseo marítimo abordado por palmeras y muy bien pavimentado con piedras de colores del mar. El camino termina en el pequeño muelle donde amarran embarcaciones de pesca. También desde aquí salen los barcos hacia la ciudad de </a:t>
            </a:r>
            <a:r>
              <a:rPr lang="es-PE" sz="1600" b="1" dirty="0" err="1" smtClean="0"/>
              <a:t>Lixouri</a:t>
            </a:r>
            <a:r>
              <a:rPr lang="es-PE" sz="1600" dirty="0" smtClean="0"/>
              <a:t/>
            </a:r>
            <a:br>
              <a:rPr lang="es-PE" sz="1600" dirty="0" smtClean="0"/>
            </a:br>
            <a:r>
              <a:rPr lang="es-PE" sz="1600" dirty="0" smtClean="0"/>
              <a:t> </a:t>
            </a:r>
            <a:r>
              <a:rPr lang="es-PE" sz="1600" b="1" dirty="0" err="1" smtClean="0"/>
              <a:t>Lithostroto</a:t>
            </a:r>
            <a:r>
              <a:rPr lang="es-PE" sz="1600" b="1" dirty="0" smtClean="0"/>
              <a:t> </a:t>
            </a:r>
            <a:r>
              <a:rPr lang="es-PE" sz="1600" b="1" dirty="0" err="1" smtClean="0"/>
              <a:t>Street</a:t>
            </a:r>
            <a:r>
              <a:rPr lang="es-PE" sz="1600" dirty="0" smtClean="0"/>
              <a:t> (calle empedrada), es la calle comercial de la capital. Se puede admirar la hermosa iglesia de </a:t>
            </a:r>
            <a:r>
              <a:rPr lang="es-PE" sz="1600" b="1" dirty="0" smtClean="0"/>
              <a:t>San</a:t>
            </a:r>
            <a:r>
              <a:rPr lang="es-PE" sz="1600" dirty="0" smtClean="0"/>
              <a:t> </a:t>
            </a:r>
            <a:r>
              <a:rPr lang="es-PE" sz="1600" b="1" dirty="0" err="1" smtClean="0"/>
              <a:t>Spiridon</a:t>
            </a:r>
            <a:r>
              <a:rPr lang="es-PE" sz="1600" dirty="0" smtClean="0"/>
              <a:t> y la torre del reloj con su interesante campana.</a:t>
            </a:r>
            <a:endParaRPr lang="es-PE" sz="1600" dirty="0"/>
          </a:p>
        </p:txBody>
      </p:sp>
      <p:sp>
        <p:nvSpPr>
          <p:cNvPr id="6" name="5 Rectángulo"/>
          <p:cNvSpPr/>
          <p:nvPr/>
        </p:nvSpPr>
        <p:spPr>
          <a:xfrm>
            <a:off x="-285784" y="-214332"/>
            <a:ext cx="9644130" cy="564360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5400000" scaled="1"/>
          <a:tileRect/>
        </a:gradFill>
        <a:effectLst/>
      </p:bgPr>
    </p:bg>
    <p:spTree>
      <p:nvGrpSpPr>
        <p:cNvPr id="1" name=""/>
        <p:cNvGrpSpPr/>
        <p:nvPr/>
      </p:nvGrpSpPr>
      <p:grpSpPr>
        <a:xfrm>
          <a:off x="0" y="0"/>
          <a:ext cx="0" cy="0"/>
          <a:chOff x="0" y="0"/>
          <a:chExt cx="0" cy="0"/>
        </a:xfrm>
      </p:grpSpPr>
      <p:pic>
        <p:nvPicPr>
          <p:cNvPr id="2" name="1 Imagen" descr="29bc737f74179ebf3042e8024a0ee3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7" name="16 Imagen" descr="Imagen13.png"/>
          <p:cNvPicPr>
            <a:picLocks noChangeAspect="1"/>
          </p:cNvPicPr>
          <p:nvPr/>
        </p:nvPicPr>
        <p:blipFill>
          <a:blip r:embed="rId3">
            <a:duotone>
              <a:schemeClr val="accent1">
                <a:shade val="45000"/>
                <a:satMod val="135000"/>
              </a:schemeClr>
              <a:prstClr val="white"/>
            </a:duotone>
            <a:lum contrast="40000"/>
          </a:blip>
          <a:stretch>
            <a:fillRect/>
          </a:stretch>
        </p:blipFill>
        <p:spPr>
          <a:xfrm rot="5400000">
            <a:off x="4703008" y="11937"/>
            <a:ext cx="1785859" cy="1905000"/>
          </a:xfrm>
          <a:prstGeom prst="rect">
            <a:avLst/>
          </a:prstGeom>
          <a:effectLst>
            <a:reflection blurRad="6350" stA="50000" endA="295" endPos="92000" dist="101600" dir="5400000" sy="-100000" algn="bl" rotWithShape="0"/>
          </a:effectLst>
        </p:spPr>
      </p:pic>
      <p:pic>
        <p:nvPicPr>
          <p:cNvPr id="18" name="17 Imagen" descr="Imagen13.png"/>
          <p:cNvPicPr>
            <a:picLocks noChangeAspect="1"/>
          </p:cNvPicPr>
          <p:nvPr/>
        </p:nvPicPr>
        <p:blipFill>
          <a:blip r:embed="rId3">
            <a:duotone>
              <a:schemeClr val="accent1">
                <a:shade val="45000"/>
                <a:satMod val="135000"/>
              </a:schemeClr>
              <a:prstClr val="white"/>
            </a:duotone>
            <a:lum contrast="40000"/>
          </a:blip>
          <a:stretch>
            <a:fillRect/>
          </a:stretch>
        </p:blipFill>
        <p:spPr>
          <a:xfrm rot="5400000" flipV="1">
            <a:off x="2736050" y="-21436"/>
            <a:ext cx="1885951" cy="1928826"/>
          </a:xfrm>
          <a:prstGeom prst="rect">
            <a:avLst/>
          </a:prstGeom>
          <a:effectLst>
            <a:reflection blurRad="6350" stA="50000" endA="295" endPos="92000" dist="101600" dir="5400000" sy="-100000" algn="bl" rotWithShape="0"/>
          </a:effectLst>
        </p:spPr>
      </p:pic>
      <p:pic>
        <p:nvPicPr>
          <p:cNvPr id="19" name="18 Imagen" descr="Imagen13.png"/>
          <p:cNvPicPr>
            <a:picLocks noChangeAspect="1"/>
          </p:cNvPicPr>
          <p:nvPr/>
        </p:nvPicPr>
        <p:blipFill>
          <a:blip r:embed="rId3">
            <a:duotone>
              <a:schemeClr val="accent1">
                <a:shade val="45000"/>
                <a:satMod val="135000"/>
              </a:schemeClr>
              <a:prstClr val="white"/>
            </a:duotone>
            <a:lum contrast="40000"/>
          </a:blip>
          <a:stretch>
            <a:fillRect/>
          </a:stretch>
        </p:blipFill>
        <p:spPr>
          <a:xfrm rot="5400000">
            <a:off x="4703008" y="1369167"/>
            <a:ext cx="1785859" cy="1905000"/>
          </a:xfrm>
          <a:prstGeom prst="rect">
            <a:avLst/>
          </a:prstGeom>
          <a:effectLst>
            <a:reflection blurRad="6350" stA="50000" endA="295" endPos="92000" dist="101600" dir="5400000" sy="-100000" algn="bl" rotWithShape="0"/>
          </a:effectLst>
        </p:spPr>
      </p:pic>
      <p:pic>
        <p:nvPicPr>
          <p:cNvPr id="20" name="19 Imagen" descr="Imagen13.png"/>
          <p:cNvPicPr>
            <a:picLocks noChangeAspect="1"/>
          </p:cNvPicPr>
          <p:nvPr/>
        </p:nvPicPr>
        <p:blipFill>
          <a:blip r:embed="rId3">
            <a:duotone>
              <a:schemeClr val="accent1">
                <a:shade val="45000"/>
                <a:satMod val="135000"/>
              </a:schemeClr>
              <a:prstClr val="white"/>
            </a:duotone>
            <a:lum contrast="40000"/>
          </a:blip>
          <a:stretch>
            <a:fillRect/>
          </a:stretch>
        </p:blipFill>
        <p:spPr>
          <a:xfrm rot="5400000" flipV="1">
            <a:off x="2736050" y="1335794"/>
            <a:ext cx="1885951" cy="1928826"/>
          </a:xfrm>
          <a:prstGeom prst="rect">
            <a:avLst/>
          </a:prstGeom>
          <a:effectLst>
            <a:reflection blurRad="6350" stA="50000" endA="295" endPos="92000" dist="101600" dir="5400000" sy="-100000" algn="bl" rotWithShape="0"/>
          </a:effectLst>
        </p:spPr>
      </p:pic>
      <p:pic>
        <p:nvPicPr>
          <p:cNvPr id="21" name="20 Imagen" descr="Imagen13.png"/>
          <p:cNvPicPr>
            <a:picLocks noChangeAspect="1"/>
          </p:cNvPicPr>
          <p:nvPr/>
        </p:nvPicPr>
        <p:blipFill>
          <a:blip r:embed="rId3">
            <a:duotone>
              <a:schemeClr val="accent1">
                <a:shade val="45000"/>
                <a:satMod val="135000"/>
              </a:schemeClr>
              <a:prstClr val="white"/>
            </a:duotone>
            <a:lum contrast="40000"/>
          </a:blip>
          <a:stretch>
            <a:fillRect/>
          </a:stretch>
        </p:blipFill>
        <p:spPr>
          <a:xfrm rot="5400000">
            <a:off x="4631570" y="2583705"/>
            <a:ext cx="1785859" cy="1905000"/>
          </a:xfrm>
          <a:prstGeom prst="rect">
            <a:avLst/>
          </a:prstGeom>
          <a:effectLst>
            <a:reflection blurRad="6350" stA="50000" endA="295" endPos="92000" dist="101600" dir="5400000" sy="-100000" algn="bl" rotWithShape="0"/>
          </a:effectLst>
        </p:spPr>
      </p:pic>
      <p:pic>
        <p:nvPicPr>
          <p:cNvPr id="22" name="21 Imagen" descr="Imagen13.png"/>
          <p:cNvPicPr>
            <a:picLocks noChangeAspect="1"/>
          </p:cNvPicPr>
          <p:nvPr/>
        </p:nvPicPr>
        <p:blipFill>
          <a:blip r:embed="rId3">
            <a:duotone>
              <a:schemeClr val="accent1">
                <a:shade val="45000"/>
                <a:satMod val="135000"/>
              </a:schemeClr>
              <a:prstClr val="white"/>
            </a:duotone>
            <a:lum contrast="40000"/>
          </a:blip>
          <a:stretch>
            <a:fillRect/>
          </a:stretch>
        </p:blipFill>
        <p:spPr>
          <a:xfrm rot="5400000" flipV="1">
            <a:off x="2664612" y="2550332"/>
            <a:ext cx="1885951" cy="1928826"/>
          </a:xfrm>
          <a:prstGeom prst="rect">
            <a:avLst/>
          </a:prstGeom>
          <a:effectLst>
            <a:reflection blurRad="6350" stA="50000" endA="295" endPos="92000" dist="101600" dir="5400000" sy="-100000" algn="bl" rotWithShape="0"/>
          </a:effectLst>
        </p:spPr>
      </p:pic>
      <p:pic>
        <p:nvPicPr>
          <p:cNvPr id="23" name="22 Imagen" descr="Imagen13.png"/>
          <p:cNvPicPr>
            <a:picLocks noChangeAspect="1"/>
          </p:cNvPicPr>
          <p:nvPr/>
        </p:nvPicPr>
        <p:blipFill>
          <a:blip r:embed="rId3">
            <a:duotone>
              <a:schemeClr val="accent1">
                <a:shade val="45000"/>
                <a:satMod val="135000"/>
              </a:schemeClr>
              <a:prstClr val="white"/>
            </a:duotone>
            <a:lum contrast="40000"/>
          </a:blip>
          <a:stretch>
            <a:fillRect/>
          </a:stretch>
        </p:blipFill>
        <p:spPr>
          <a:xfrm rot="5400000">
            <a:off x="4631570" y="3940935"/>
            <a:ext cx="1785859" cy="1905000"/>
          </a:xfrm>
          <a:prstGeom prst="rect">
            <a:avLst/>
          </a:prstGeom>
          <a:effectLst>
            <a:reflection blurRad="6350" stA="50000" endA="295" endPos="92000" dist="101600" dir="5400000" sy="-100000" algn="bl" rotWithShape="0"/>
          </a:effectLst>
        </p:spPr>
      </p:pic>
      <p:pic>
        <p:nvPicPr>
          <p:cNvPr id="24" name="23 Imagen" descr="Imagen13.png"/>
          <p:cNvPicPr>
            <a:picLocks noChangeAspect="1"/>
          </p:cNvPicPr>
          <p:nvPr/>
        </p:nvPicPr>
        <p:blipFill>
          <a:blip r:embed="rId3">
            <a:duotone>
              <a:schemeClr val="accent1">
                <a:shade val="45000"/>
                <a:satMod val="135000"/>
              </a:schemeClr>
              <a:prstClr val="white"/>
            </a:duotone>
            <a:lum contrast="40000"/>
          </a:blip>
          <a:stretch>
            <a:fillRect/>
          </a:stretch>
        </p:blipFill>
        <p:spPr>
          <a:xfrm rot="5400000" flipV="1">
            <a:off x="2664612" y="3907562"/>
            <a:ext cx="1885951" cy="1928826"/>
          </a:xfrm>
          <a:prstGeom prst="rect">
            <a:avLst/>
          </a:prstGeom>
          <a:effectLst>
            <a:reflection blurRad="6350" stA="50000" endA="295" endPos="92000" dist="101600" dir="5400000" sy="-100000" algn="bl" rotWithShape="0"/>
          </a:effectLst>
        </p:spPr>
      </p:pic>
      <p:sp>
        <p:nvSpPr>
          <p:cNvPr id="11" name="10 Rectángulo"/>
          <p:cNvSpPr/>
          <p:nvPr/>
        </p:nvSpPr>
        <p:spPr>
          <a:xfrm>
            <a:off x="-285784" y="-214332"/>
            <a:ext cx="9644130" cy="7358114"/>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additive="base">
                                        <p:cTn id="10" dur="2000" fill="hold"/>
                                        <p:tgtEl>
                                          <p:spTgt spid="17"/>
                                        </p:tgtEl>
                                        <p:attrNameLst>
                                          <p:attrName>ppt_x</p:attrName>
                                        </p:attrNameLst>
                                      </p:cBhvr>
                                      <p:tavLst>
                                        <p:tav tm="0">
                                          <p:val>
                                            <p:strVal val="#ppt_x"/>
                                          </p:val>
                                        </p:tav>
                                        <p:tav tm="100000">
                                          <p:val>
                                            <p:strVal val="#ppt_x"/>
                                          </p:val>
                                        </p:tav>
                                      </p:tavLst>
                                    </p:anim>
                                    <p:anim calcmode="lin" valueType="num">
                                      <p:cBhvr additive="base">
                                        <p:cTn id="11" dur="2000" fill="hold"/>
                                        <p:tgtEl>
                                          <p:spTgt spid="17"/>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2000" fill="hold"/>
                                        <p:tgtEl>
                                          <p:spTgt spid="18"/>
                                        </p:tgtEl>
                                        <p:attrNameLst>
                                          <p:attrName>ppt_x</p:attrName>
                                        </p:attrNameLst>
                                      </p:cBhvr>
                                      <p:tavLst>
                                        <p:tav tm="0">
                                          <p:val>
                                            <p:strVal val="#ppt_x"/>
                                          </p:val>
                                        </p:tav>
                                        <p:tav tm="100000">
                                          <p:val>
                                            <p:strVal val="#ppt_x"/>
                                          </p:val>
                                        </p:tav>
                                      </p:tavLst>
                                    </p:anim>
                                    <p:anim calcmode="lin" valueType="num">
                                      <p:cBhvr additive="base">
                                        <p:cTn id="15" dur="2000" fill="hold"/>
                                        <p:tgtEl>
                                          <p:spTgt spid="18"/>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 calcmode="lin" valueType="num">
                                      <p:cBhvr additive="base">
                                        <p:cTn id="18" dur="2000" fill="hold"/>
                                        <p:tgtEl>
                                          <p:spTgt spid="19"/>
                                        </p:tgtEl>
                                        <p:attrNameLst>
                                          <p:attrName>ppt_x</p:attrName>
                                        </p:attrNameLst>
                                      </p:cBhvr>
                                      <p:tavLst>
                                        <p:tav tm="0">
                                          <p:val>
                                            <p:strVal val="#ppt_x"/>
                                          </p:val>
                                        </p:tav>
                                        <p:tav tm="100000">
                                          <p:val>
                                            <p:strVal val="#ppt_x"/>
                                          </p:val>
                                        </p:tav>
                                      </p:tavLst>
                                    </p:anim>
                                    <p:anim calcmode="lin" valueType="num">
                                      <p:cBhvr additive="base">
                                        <p:cTn id="19" dur="2000" fill="hold"/>
                                        <p:tgtEl>
                                          <p:spTgt spid="19"/>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2000" fill="hold"/>
                                        <p:tgtEl>
                                          <p:spTgt spid="20"/>
                                        </p:tgtEl>
                                        <p:attrNameLst>
                                          <p:attrName>ppt_x</p:attrName>
                                        </p:attrNameLst>
                                      </p:cBhvr>
                                      <p:tavLst>
                                        <p:tav tm="0">
                                          <p:val>
                                            <p:strVal val="#ppt_x"/>
                                          </p:val>
                                        </p:tav>
                                        <p:tav tm="100000">
                                          <p:val>
                                            <p:strVal val="#ppt_x"/>
                                          </p:val>
                                        </p:tav>
                                      </p:tavLst>
                                    </p:anim>
                                    <p:anim calcmode="lin" valueType="num">
                                      <p:cBhvr additive="base">
                                        <p:cTn id="23" dur="2000" fill="hold"/>
                                        <p:tgtEl>
                                          <p:spTgt spid="20"/>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2000" fill="hold"/>
                                        <p:tgtEl>
                                          <p:spTgt spid="21"/>
                                        </p:tgtEl>
                                        <p:attrNameLst>
                                          <p:attrName>ppt_x</p:attrName>
                                        </p:attrNameLst>
                                      </p:cBhvr>
                                      <p:tavLst>
                                        <p:tav tm="0">
                                          <p:val>
                                            <p:strVal val="#ppt_x"/>
                                          </p:val>
                                        </p:tav>
                                        <p:tav tm="100000">
                                          <p:val>
                                            <p:strVal val="#ppt_x"/>
                                          </p:val>
                                        </p:tav>
                                      </p:tavLst>
                                    </p:anim>
                                    <p:anim calcmode="lin" valueType="num">
                                      <p:cBhvr additive="base">
                                        <p:cTn id="27" dur="2000" fill="hold"/>
                                        <p:tgtEl>
                                          <p:spTgt spid="21"/>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additive="base">
                                        <p:cTn id="30" dur="2000" fill="hold"/>
                                        <p:tgtEl>
                                          <p:spTgt spid="22"/>
                                        </p:tgtEl>
                                        <p:attrNameLst>
                                          <p:attrName>ppt_x</p:attrName>
                                        </p:attrNameLst>
                                      </p:cBhvr>
                                      <p:tavLst>
                                        <p:tav tm="0">
                                          <p:val>
                                            <p:strVal val="#ppt_x"/>
                                          </p:val>
                                        </p:tav>
                                        <p:tav tm="100000">
                                          <p:val>
                                            <p:strVal val="#ppt_x"/>
                                          </p:val>
                                        </p:tav>
                                      </p:tavLst>
                                    </p:anim>
                                    <p:anim calcmode="lin" valueType="num">
                                      <p:cBhvr additive="base">
                                        <p:cTn id="31" dur="2000" fill="hold"/>
                                        <p:tgtEl>
                                          <p:spTgt spid="22"/>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cBhvr additive="base">
                                        <p:cTn id="34" dur="2000" fill="hold"/>
                                        <p:tgtEl>
                                          <p:spTgt spid="23"/>
                                        </p:tgtEl>
                                        <p:attrNameLst>
                                          <p:attrName>ppt_x</p:attrName>
                                        </p:attrNameLst>
                                      </p:cBhvr>
                                      <p:tavLst>
                                        <p:tav tm="0">
                                          <p:val>
                                            <p:strVal val="#ppt_x"/>
                                          </p:val>
                                        </p:tav>
                                        <p:tav tm="100000">
                                          <p:val>
                                            <p:strVal val="#ppt_x"/>
                                          </p:val>
                                        </p:tav>
                                      </p:tavLst>
                                    </p:anim>
                                    <p:anim calcmode="lin" valueType="num">
                                      <p:cBhvr additive="base">
                                        <p:cTn id="35" dur="2000" fill="hold"/>
                                        <p:tgtEl>
                                          <p:spTgt spid="23"/>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24"/>
                                        </p:tgtEl>
                                        <p:attrNameLst>
                                          <p:attrName>style.visibility</p:attrName>
                                        </p:attrNameLst>
                                      </p:cBhvr>
                                      <p:to>
                                        <p:strVal val="visible"/>
                                      </p:to>
                                    </p:set>
                                    <p:anim calcmode="lin" valueType="num">
                                      <p:cBhvr additive="base">
                                        <p:cTn id="38" dur="2000" fill="hold"/>
                                        <p:tgtEl>
                                          <p:spTgt spid="24"/>
                                        </p:tgtEl>
                                        <p:attrNameLst>
                                          <p:attrName>ppt_x</p:attrName>
                                        </p:attrNameLst>
                                      </p:cBhvr>
                                      <p:tavLst>
                                        <p:tav tm="0">
                                          <p:val>
                                            <p:strVal val="#ppt_x"/>
                                          </p:val>
                                        </p:tav>
                                        <p:tav tm="100000">
                                          <p:val>
                                            <p:strVal val="#ppt_x"/>
                                          </p:val>
                                        </p:tav>
                                      </p:tavLst>
                                    </p:anim>
                                    <p:anim calcmode="lin" valueType="num">
                                      <p:cBhvr additive="base">
                                        <p:cTn id="39" dur="2000" fill="hold"/>
                                        <p:tgtEl>
                                          <p:spTgt spid="24"/>
                                        </p:tgtEl>
                                        <p:attrNameLst>
                                          <p:attrName>ppt_y</p:attrName>
                                        </p:attrNameLst>
                                      </p:cBhvr>
                                      <p:tavLst>
                                        <p:tav tm="0">
                                          <p:val>
                                            <p:strVal val="1+#ppt_h/2"/>
                                          </p:val>
                                        </p:tav>
                                        <p:tav tm="100000">
                                          <p:val>
                                            <p:strVal val="#ppt_y"/>
                                          </p:val>
                                        </p:tav>
                                      </p:tavLst>
                                    </p:anim>
                                  </p:childTnLst>
                                </p:cTn>
                              </p:par>
                              <p:par>
                                <p:cTn id="40" presetID="8" presetClass="emph" presetSubtype="0" fill="hold" nodeType="withEffect">
                                  <p:stCondLst>
                                    <p:cond delay="0"/>
                                  </p:stCondLst>
                                  <p:childTnLst>
                                    <p:animRot by="21600000">
                                      <p:cBhvr>
                                        <p:cTn id="41" dur="2000" fill="hold"/>
                                        <p:tgtEl>
                                          <p:spTgt spid="18"/>
                                        </p:tgtEl>
                                        <p:attrNameLst>
                                          <p:attrName>r</p:attrName>
                                        </p:attrNameLst>
                                      </p:cBhvr>
                                    </p:animRot>
                                  </p:childTnLst>
                                </p:cTn>
                              </p:par>
                              <p:par>
                                <p:cTn id="42" presetID="8" presetClass="emph" presetSubtype="0" fill="hold" nodeType="withEffect">
                                  <p:stCondLst>
                                    <p:cond delay="0"/>
                                  </p:stCondLst>
                                  <p:childTnLst>
                                    <p:animRot by="21600000">
                                      <p:cBhvr>
                                        <p:cTn id="43" dur="2000" fill="hold"/>
                                        <p:tgtEl>
                                          <p:spTgt spid="20"/>
                                        </p:tgtEl>
                                        <p:attrNameLst>
                                          <p:attrName>r</p:attrName>
                                        </p:attrNameLst>
                                      </p:cBhvr>
                                    </p:animRot>
                                  </p:childTnLst>
                                </p:cTn>
                              </p:par>
                              <p:par>
                                <p:cTn id="44" presetID="8" presetClass="emph" presetSubtype="0" fill="hold" nodeType="withEffect">
                                  <p:stCondLst>
                                    <p:cond delay="0"/>
                                  </p:stCondLst>
                                  <p:childTnLst>
                                    <p:animRot by="21600000">
                                      <p:cBhvr>
                                        <p:cTn id="45" dur="2000" fill="hold"/>
                                        <p:tgtEl>
                                          <p:spTgt spid="22"/>
                                        </p:tgtEl>
                                        <p:attrNameLst>
                                          <p:attrName>r</p:attrName>
                                        </p:attrNameLst>
                                      </p:cBhvr>
                                    </p:animRot>
                                  </p:childTnLst>
                                </p:cTn>
                              </p:par>
                              <p:par>
                                <p:cTn id="46" presetID="8" presetClass="emph" presetSubtype="0" fill="hold" nodeType="withEffect">
                                  <p:stCondLst>
                                    <p:cond delay="0"/>
                                  </p:stCondLst>
                                  <p:childTnLst>
                                    <p:animRot by="21600000">
                                      <p:cBhvr>
                                        <p:cTn id="47" dur="2000" fill="hold"/>
                                        <p:tgtEl>
                                          <p:spTgt spid="24"/>
                                        </p:tgtEl>
                                        <p:attrNameLst>
                                          <p:attrName>r</p:attrName>
                                        </p:attrNameLst>
                                      </p:cBhvr>
                                    </p:animRot>
                                  </p:childTnLst>
                                </p:cTn>
                              </p:par>
                              <p:par>
                                <p:cTn id="48" presetID="8" presetClass="emph" presetSubtype="0" fill="hold" nodeType="withEffect">
                                  <p:stCondLst>
                                    <p:cond delay="0"/>
                                  </p:stCondLst>
                                  <p:childTnLst>
                                    <p:animRot by="-21600000">
                                      <p:cBhvr>
                                        <p:cTn id="49" dur="2000" fill="hold"/>
                                        <p:tgtEl>
                                          <p:spTgt spid="17"/>
                                        </p:tgtEl>
                                        <p:attrNameLst>
                                          <p:attrName>r</p:attrName>
                                        </p:attrNameLst>
                                      </p:cBhvr>
                                    </p:animRot>
                                  </p:childTnLst>
                                </p:cTn>
                              </p:par>
                              <p:par>
                                <p:cTn id="50" presetID="8" presetClass="emph" presetSubtype="0" fill="hold" nodeType="withEffect">
                                  <p:stCondLst>
                                    <p:cond delay="0"/>
                                  </p:stCondLst>
                                  <p:childTnLst>
                                    <p:animRot by="-21600000">
                                      <p:cBhvr>
                                        <p:cTn id="51" dur="2000" fill="hold"/>
                                        <p:tgtEl>
                                          <p:spTgt spid="19"/>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21"/>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23"/>
                                        </p:tgtEl>
                                        <p:attrNameLst>
                                          <p:attrName>r</p:attrName>
                                        </p:attrNameLst>
                                      </p:cBhvr>
                                    </p:animRot>
                                  </p:childTnLst>
                                </p:cTn>
                              </p:par>
                            </p:childTnLst>
                          </p:cTn>
                        </p:par>
                        <p:par>
                          <p:cTn id="56" fill="hold">
                            <p:stCondLst>
                              <p:cond delay="2000"/>
                            </p:stCondLst>
                            <p:childTnLst>
                              <p:par>
                                <p:cTn id="57" presetID="2" presetClass="exit" presetSubtype="2" fill="hold" nodeType="afterEffect">
                                  <p:stCondLst>
                                    <p:cond delay="0"/>
                                  </p:stCondLst>
                                  <p:childTnLst>
                                    <p:anim calcmode="lin" valueType="num">
                                      <p:cBhvr additive="base">
                                        <p:cTn id="58" dur="2000"/>
                                        <p:tgtEl>
                                          <p:spTgt spid="18"/>
                                        </p:tgtEl>
                                        <p:attrNameLst>
                                          <p:attrName>ppt_x</p:attrName>
                                        </p:attrNameLst>
                                      </p:cBhvr>
                                      <p:tavLst>
                                        <p:tav tm="0">
                                          <p:val>
                                            <p:strVal val="ppt_x"/>
                                          </p:val>
                                        </p:tav>
                                        <p:tav tm="100000">
                                          <p:val>
                                            <p:strVal val="1+ppt_w/2"/>
                                          </p:val>
                                        </p:tav>
                                      </p:tavLst>
                                    </p:anim>
                                    <p:anim calcmode="lin" valueType="num">
                                      <p:cBhvr additive="base">
                                        <p:cTn id="59" dur="2000"/>
                                        <p:tgtEl>
                                          <p:spTgt spid="18"/>
                                        </p:tgtEl>
                                        <p:attrNameLst>
                                          <p:attrName>ppt_y</p:attrName>
                                        </p:attrNameLst>
                                      </p:cBhvr>
                                      <p:tavLst>
                                        <p:tav tm="0">
                                          <p:val>
                                            <p:strVal val="ppt_y"/>
                                          </p:val>
                                        </p:tav>
                                        <p:tav tm="100000">
                                          <p:val>
                                            <p:strVal val="ppt_y"/>
                                          </p:val>
                                        </p:tav>
                                      </p:tavLst>
                                    </p:anim>
                                    <p:set>
                                      <p:cBhvr>
                                        <p:cTn id="60" dur="1" fill="hold">
                                          <p:stCondLst>
                                            <p:cond delay="1999"/>
                                          </p:stCondLst>
                                        </p:cTn>
                                        <p:tgtEl>
                                          <p:spTgt spid="18"/>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2000"/>
                                        <p:tgtEl>
                                          <p:spTgt spid="20"/>
                                        </p:tgtEl>
                                        <p:attrNameLst>
                                          <p:attrName>ppt_x</p:attrName>
                                        </p:attrNameLst>
                                      </p:cBhvr>
                                      <p:tavLst>
                                        <p:tav tm="0">
                                          <p:val>
                                            <p:strVal val="ppt_x"/>
                                          </p:val>
                                        </p:tav>
                                        <p:tav tm="100000">
                                          <p:val>
                                            <p:strVal val="1+ppt_w/2"/>
                                          </p:val>
                                        </p:tav>
                                      </p:tavLst>
                                    </p:anim>
                                    <p:anim calcmode="lin" valueType="num">
                                      <p:cBhvr additive="base">
                                        <p:cTn id="63" dur="2000"/>
                                        <p:tgtEl>
                                          <p:spTgt spid="20"/>
                                        </p:tgtEl>
                                        <p:attrNameLst>
                                          <p:attrName>ppt_y</p:attrName>
                                        </p:attrNameLst>
                                      </p:cBhvr>
                                      <p:tavLst>
                                        <p:tav tm="0">
                                          <p:val>
                                            <p:strVal val="ppt_y"/>
                                          </p:val>
                                        </p:tav>
                                        <p:tav tm="100000">
                                          <p:val>
                                            <p:strVal val="ppt_y"/>
                                          </p:val>
                                        </p:tav>
                                      </p:tavLst>
                                    </p:anim>
                                    <p:set>
                                      <p:cBhvr>
                                        <p:cTn id="64" dur="1" fill="hold">
                                          <p:stCondLst>
                                            <p:cond delay="1999"/>
                                          </p:stCondLst>
                                        </p:cTn>
                                        <p:tgtEl>
                                          <p:spTgt spid="20"/>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2000"/>
                                        <p:tgtEl>
                                          <p:spTgt spid="22"/>
                                        </p:tgtEl>
                                        <p:attrNameLst>
                                          <p:attrName>ppt_x</p:attrName>
                                        </p:attrNameLst>
                                      </p:cBhvr>
                                      <p:tavLst>
                                        <p:tav tm="0">
                                          <p:val>
                                            <p:strVal val="ppt_x"/>
                                          </p:val>
                                        </p:tav>
                                        <p:tav tm="100000">
                                          <p:val>
                                            <p:strVal val="1+ppt_w/2"/>
                                          </p:val>
                                        </p:tav>
                                      </p:tavLst>
                                    </p:anim>
                                    <p:anim calcmode="lin" valueType="num">
                                      <p:cBhvr additive="base">
                                        <p:cTn id="67" dur="2000"/>
                                        <p:tgtEl>
                                          <p:spTgt spid="22"/>
                                        </p:tgtEl>
                                        <p:attrNameLst>
                                          <p:attrName>ppt_y</p:attrName>
                                        </p:attrNameLst>
                                      </p:cBhvr>
                                      <p:tavLst>
                                        <p:tav tm="0">
                                          <p:val>
                                            <p:strVal val="ppt_y"/>
                                          </p:val>
                                        </p:tav>
                                        <p:tav tm="100000">
                                          <p:val>
                                            <p:strVal val="ppt_y"/>
                                          </p:val>
                                        </p:tav>
                                      </p:tavLst>
                                    </p:anim>
                                    <p:set>
                                      <p:cBhvr>
                                        <p:cTn id="68" dur="1" fill="hold">
                                          <p:stCondLst>
                                            <p:cond delay="1999"/>
                                          </p:stCondLst>
                                        </p:cTn>
                                        <p:tgtEl>
                                          <p:spTgt spid="22"/>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2000"/>
                                        <p:tgtEl>
                                          <p:spTgt spid="24"/>
                                        </p:tgtEl>
                                        <p:attrNameLst>
                                          <p:attrName>ppt_x</p:attrName>
                                        </p:attrNameLst>
                                      </p:cBhvr>
                                      <p:tavLst>
                                        <p:tav tm="0">
                                          <p:val>
                                            <p:strVal val="ppt_x"/>
                                          </p:val>
                                        </p:tav>
                                        <p:tav tm="100000">
                                          <p:val>
                                            <p:strVal val="1+ppt_w/2"/>
                                          </p:val>
                                        </p:tav>
                                      </p:tavLst>
                                    </p:anim>
                                    <p:anim calcmode="lin" valueType="num">
                                      <p:cBhvr additive="base">
                                        <p:cTn id="71" dur="2000"/>
                                        <p:tgtEl>
                                          <p:spTgt spid="24"/>
                                        </p:tgtEl>
                                        <p:attrNameLst>
                                          <p:attrName>ppt_y</p:attrName>
                                        </p:attrNameLst>
                                      </p:cBhvr>
                                      <p:tavLst>
                                        <p:tav tm="0">
                                          <p:val>
                                            <p:strVal val="ppt_y"/>
                                          </p:val>
                                        </p:tav>
                                        <p:tav tm="100000">
                                          <p:val>
                                            <p:strVal val="ppt_y"/>
                                          </p:val>
                                        </p:tav>
                                      </p:tavLst>
                                    </p:anim>
                                    <p:set>
                                      <p:cBhvr>
                                        <p:cTn id="72" dur="1" fill="hold">
                                          <p:stCondLst>
                                            <p:cond delay="1999"/>
                                          </p:stCondLst>
                                        </p:cTn>
                                        <p:tgtEl>
                                          <p:spTgt spid="24"/>
                                        </p:tgtEl>
                                        <p:attrNameLst>
                                          <p:attrName>style.visibility</p:attrName>
                                        </p:attrNameLst>
                                      </p:cBhvr>
                                      <p:to>
                                        <p:strVal val="hidden"/>
                                      </p:to>
                                    </p:set>
                                  </p:childTnLst>
                                </p:cTn>
                              </p:par>
                              <p:par>
                                <p:cTn id="73" presetID="2" presetClass="exit" presetSubtype="8" fill="hold" nodeType="withEffect">
                                  <p:stCondLst>
                                    <p:cond delay="0"/>
                                  </p:stCondLst>
                                  <p:childTnLst>
                                    <p:anim calcmode="lin" valueType="num">
                                      <p:cBhvr additive="base">
                                        <p:cTn id="74" dur="2000"/>
                                        <p:tgtEl>
                                          <p:spTgt spid="17"/>
                                        </p:tgtEl>
                                        <p:attrNameLst>
                                          <p:attrName>ppt_x</p:attrName>
                                        </p:attrNameLst>
                                      </p:cBhvr>
                                      <p:tavLst>
                                        <p:tav tm="0">
                                          <p:val>
                                            <p:strVal val="ppt_x"/>
                                          </p:val>
                                        </p:tav>
                                        <p:tav tm="100000">
                                          <p:val>
                                            <p:strVal val="0-ppt_w/2"/>
                                          </p:val>
                                        </p:tav>
                                      </p:tavLst>
                                    </p:anim>
                                    <p:anim calcmode="lin" valueType="num">
                                      <p:cBhvr additive="base">
                                        <p:cTn id="75" dur="2000"/>
                                        <p:tgtEl>
                                          <p:spTgt spid="17"/>
                                        </p:tgtEl>
                                        <p:attrNameLst>
                                          <p:attrName>ppt_y</p:attrName>
                                        </p:attrNameLst>
                                      </p:cBhvr>
                                      <p:tavLst>
                                        <p:tav tm="0">
                                          <p:val>
                                            <p:strVal val="ppt_y"/>
                                          </p:val>
                                        </p:tav>
                                        <p:tav tm="100000">
                                          <p:val>
                                            <p:strVal val="ppt_y"/>
                                          </p:val>
                                        </p:tav>
                                      </p:tavLst>
                                    </p:anim>
                                    <p:set>
                                      <p:cBhvr>
                                        <p:cTn id="76" dur="1" fill="hold">
                                          <p:stCondLst>
                                            <p:cond delay="1999"/>
                                          </p:stCondLst>
                                        </p:cTn>
                                        <p:tgtEl>
                                          <p:spTgt spid="17"/>
                                        </p:tgtEl>
                                        <p:attrNameLst>
                                          <p:attrName>style.visibility</p:attrName>
                                        </p:attrNameLst>
                                      </p:cBhvr>
                                      <p:to>
                                        <p:strVal val="hidden"/>
                                      </p:to>
                                    </p:set>
                                  </p:childTnLst>
                                </p:cTn>
                              </p:par>
                              <p:par>
                                <p:cTn id="77" presetID="2" presetClass="exit" presetSubtype="8" fill="hold" nodeType="withEffect">
                                  <p:stCondLst>
                                    <p:cond delay="0"/>
                                  </p:stCondLst>
                                  <p:childTnLst>
                                    <p:anim calcmode="lin" valueType="num">
                                      <p:cBhvr additive="base">
                                        <p:cTn id="78" dur="2000"/>
                                        <p:tgtEl>
                                          <p:spTgt spid="19"/>
                                        </p:tgtEl>
                                        <p:attrNameLst>
                                          <p:attrName>ppt_x</p:attrName>
                                        </p:attrNameLst>
                                      </p:cBhvr>
                                      <p:tavLst>
                                        <p:tav tm="0">
                                          <p:val>
                                            <p:strVal val="ppt_x"/>
                                          </p:val>
                                        </p:tav>
                                        <p:tav tm="100000">
                                          <p:val>
                                            <p:strVal val="0-ppt_w/2"/>
                                          </p:val>
                                        </p:tav>
                                      </p:tavLst>
                                    </p:anim>
                                    <p:anim calcmode="lin" valueType="num">
                                      <p:cBhvr additive="base">
                                        <p:cTn id="79" dur="2000"/>
                                        <p:tgtEl>
                                          <p:spTgt spid="19"/>
                                        </p:tgtEl>
                                        <p:attrNameLst>
                                          <p:attrName>ppt_y</p:attrName>
                                        </p:attrNameLst>
                                      </p:cBhvr>
                                      <p:tavLst>
                                        <p:tav tm="0">
                                          <p:val>
                                            <p:strVal val="ppt_y"/>
                                          </p:val>
                                        </p:tav>
                                        <p:tav tm="100000">
                                          <p:val>
                                            <p:strVal val="ppt_y"/>
                                          </p:val>
                                        </p:tav>
                                      </p:tavLst>
                                    </p:anim>
                                    <p:set>
                                      <p:cBhvr>
                                        <p:cTn id="80" dur="1" fill="hold">
                                          <p:stCondLst>
                                            <p:cond delay="1999"/>
                                          </p:stCondLst>
                                        </p:cTn>
                                        <p:tgtEl>
                                          <p:spTgt spid="19"/>
                                        </p:tgtEl>
                                        <p:attrNameLst>
                                          <p:attrName>style.visibility</p:attrName>
                                        </p:attrNameLst>
                                      </p:cBhvr>
                                      <p:to>
                                        <p:strVal val="hidden"/>
                                      </p:to>
                                    </p:set>
                                  </p:childTnLst>
                                </p:cTn>
                              </p:par>
                              <p:par>
                                <p:cTn id="81" presetID="2" presetClass="exit" presetSubtype="8" fill="hold" nodeType="withEffect">
                                  <p:stCondLst>
                                    <p:cond delay="0"/>
                                  </p:stCondLst>
                                  <p:childTnLst>
                                    <p:anim calcmode="lin" valueType="num">
                                      <p:cBhvr additive="base">
                                        <p:cTn id="82" dur="2000"/>
                                        <p:tgtEl>
                                          <p:spTgt spid="21"/>
                                        </p:tgtEl>
                                        <p:attrNameLst>
                                          <p:attrName>ppt_x</p:attrName>
                                        </p:attrNameLst>
                                      </p:cBhvr>
                                      <p:tavLst>
                                        <p:tav tm="0">
                                          <p:val>
                                            <p:strVal val="ppt_x"/>
                                          </p:val>
                                        </p:tav>
                                        <p:tav tm="100000">
                                          <p:val>
                                            <p:strVal val="0-ppt_w/2"/>
                                          </p:val>
                                        </p:tav>
                                      </p:tavLst>
                                    </p:anim>
                                    <p:anim calcmode="lin" valueType="num">
                                      <p:cBhvr additive="base">
                                        <p:cTn id="83" dur="2000"/>
                                        <p:tgtEl>
                                          <p:spTgt spid="21"/>
                                        </p:tgtEl>
                                        <p:attrNameLst>
                                          <p:attrName>ppt_y</p:attrName>
                                        </p:attrNameLst>
                                      </p:cBhvr>
                                      <p:tavLst>
                                        <p:tav tm="0">
                                          <p:val>
                                            <p:strVal val="ppt_y"/>
                                          </p:val>
                                        </p:tav>
                                        <p:tav tm="100000">
                                          <p:val>
                                            <p:strVal val="ppt_y"/>
                                          </p:val>
                                        </p:tav>
                                      </p:tavLst>
                                    </p:anim>
                                    <p:set>
                                      <p:cBhvr>
                                        <p:cTn id="84" dur="1" fill="hold">
                                          <p:stCondLst>
                                            <p:cond delay="1999"/>
                                          </p:stCondLst>
                                        </p:cTn>
                                        <p:tgtEl>
                                          <p:spTgt spid="21"/>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2000"/>
                                        <p:tgtEl>
                                          <p:spTgt spid="23"/>
                                        </p:tgtEl>
                                        <p:attrNameLst>
                                          <p:attrName>ppt_x</p:attrName>
                                        </p:attrNameLst>
                                      </p:cBhvr>
                                      <p:tavLst>
                                        <p:tav tm="0">
                                          <p:val>
                                            <p:strVal val="ppt_x"/>
                                          </p:val>
                                        </p:tav>
                                        <p:tav tm="100000">
                                          <p:val>
                                            <p:strVal val="0-ppt_w/2"/>
                                          </p:val>
                                        </p:tav>
                                      </p:tavLst>
                                    </p:anim>
                                    <p:anim calcmode="lin" valueType="num">
                                      <p:cBhvr additive="base">
                                        <p:cTn id="87" dur="2000"/>
                                        <p:tgtEl>
                                          <p:spTgt spid="23"/>
                                        </p:tgtEl>
                                        <p:attrNameLst>
                                          <p:attrName>ppt_y</p:attrName>
                                        </p:attrNameLst>
                                      </p:cBhvr>
                                      <p:tavLst>
                                        <p:tav tm="0">
                                          <p:val>
                                            <p:strVal val="ppt_y"/>
                                          </p:val>
                                        </p:tav>
                                        <p:tav tm="100000">
                                          <p:val>
                                            <p:strVal val="ppt_y"/>
                                          </p:val>
                                        </p:tav>
                                      </p:tavLst>
                                    </p:anim>
                                    <p:set>
                                      <p:cBhvr>
                                        <p:cTn id="88" dur="1" fill="hold">
                                          <p:stCondLst>
                                            <p:cond delay="1999"/>
                                          </p:stCondLst>
                                        </p:cTn>
                                        <p:tgtEl>
                                          <p:spTgt spid="23"/>
                                        </p:tgtEl>
                                        <p:attrNameLst>
                                          <p:attrName>style.visibility</p:attrName>
                                        </p:attrNameLst>
                                      </p:cBhvr>
                                      <p:to>
                                        <p:strVal val="hidden"/>
                                      </p:to>
                                    </p:set>
                                  </p:childTnLst>
                                </p:cTn>
                              </p:par>
                              <p:par>
                                <p:cTn id="89" presetID="8" presetClass="emph" presetSubtype="0" fill="hold" nodeType="withEffect">
                                  <p:stCondLst>
                                    <p:cond delay="0"/>
                                  </p:stCondLst>
                                  <p:childTnLst>
                                    <p:animRot by="21600000">
                                      <p:cBhvr>
                                        <p:cTn id="90" dur="2000" fill="hold"/>
                                        <p:tgtEl>
                                          <p:spTgt spid="17"/>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19"/>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21"/>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23"/>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8"/>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20"/>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22"/>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24"/>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4/3*#ppt_w"/>
                                          </p:val>
                                        </p:tav>
                                        <p:tav tm="100000">
                                          <p:val>
                                            <p:strVal val="#ppt_w"/>
                                          </p:val>
                                        </p:tav>
                                      </p:tavLst>
                                    </p:anim>
                                    <p:anim calcmode="lin" valueType="num">
                                      <p:cBhvr>
                                        <p:cTn id="108" dur="2000" fill="hold"/>
                                        <p:tgtEl>
                                          <p:spTgt spid="2"/>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arn(outVertical)">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60000"/>
                <a:lumOff val="40000"/>
              </a:schemeClr>
            </a:gs>
            <a:gs pos="50000">
              <a:srgbClr val="0070C0">
                <a:shade val="67500"/>
                <a:satMod val="115000"/>
              </a:srgbClr>
            </a:gs>
            <a:gs pos="100000">
              <a:srgbClr val="0070C0">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3f8b9bf76dd7eed13104565f74c3fbcb.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lipse"/>
          <p:cNvSpPr/>
          <p:nvPr/>
        </p:nvSpPr>
        <p:spPr>
          <a:xfrm>
            <a:off x="3071802" y="1071552"/>
            <a:ext cx="3071834" cy="3000396"/>
          </a:xfrm>
          <a:prstGeom prst="ellipse">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3286116" y="1357303"/>
            <a:ext cx="2643206" cy="2500331"/>
          </a:xfrm>
          <a:prstGeom prst="ellipse">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3571868" y="1571617"/>
            <a:ext cx="2081226" cy="2071703"/>
          </a:xfrm>
          <a:prstGeom prst="ellipse">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3786182" y="1785931"/>
            <a:ext cx="1643074" cy="1643075"/>
          </a:xfrm>
          <a:prstGeom prst="ellipse">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4000496" y="2000245"/>
            <a:ext cx="1214446" cy="1214447"/>
          </a:xfrm>
          <a:prstGeom prst="ellipse">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4214810" y="2214559"/>
            <a:ext cx="785818" cy="785819"/>
          </a:xfrm>
          <a:prstGeom prst="ellipse">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85784" y="-214332"/>
            <a:ext cx="9644130" cy="564360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9"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8000" fill="hold"/>
                                        <p:tgtEl>
                                          <p:spTgt spid="3"/>
                                        </p:tgtEl>
                                        <p:attrNameLst>
                                          <p:attrName>ppt_x</p:attrName>
                                        </p:attrNameLst>
                                      </p:cBhvr>
                                      <p:tavLst>
                                        <p:tav tm="0">
                                          <p:val>
                                            <p:strVal val="0-#ppt_w/2"/>
                                          </p:val>
                                        </p:tav>
                                        <p:tav tm="100000">
                                          <p:val>
                                            <p:strVal val="#ppt_x"/>
                                          </p:val>
                                        </p:tav>
                                      </p:tavLst>
                                    </p:anim>
                                    <p:anim calcmode="lin" valueType="num">
                                      <p:cBhvr additive="base">
                                        <p:cTn id="11" dur="8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7000" fill="hold"/>
                                        <p:tgtEl>
                                          <p:spTgt spid="4"/>
                                        </p:tgtEl>
                                        <p:attrNameLst>
                                          <p:attrName>ppt_x</p:attrName>
                                        </p:attrNameLst>
                                      </p:cBhvr>
                                      <p:tavLst>
                                        <p:tav tm="0">
                                          <p:val>
                                            <p:strVal val="0-#ppt_w/2"/>
                                          </p:val>
                                        </p:tav>
                                        <p:tav tm="100000">
                                          <p:val>
                                            <p:strVal val="#ppt_x"/>
                                          </p:val>
                                        </p:tav>
                                      </p:tavLst>
                                    </p:anim>
                                    <p:anim calcmode="lin" valueType="num">
                                      <p:cBhvr additive="base">
                                        <p:cTn id="15" dur="70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6000" fill="hold"/>
                                        <p:tgtEl>
                                          <p:spTgt spid="5"/>
                                        </p:tgtEl>
                                        <p:attrNameLst>
                                          <p:attrName>ppt_x</p:attrName>
                                        </p:attrNameLst>
                                      </p:cBhvr>
                                      <p:tavLst>
                                        <p:tav tm="0">
                                          <p:val>
                                            <p:strVal val="0-#ppt_w/2"/>
                                          </p:val>
                                        </p:tav>
                                        <p:tav tm="100000">
                                          <p:val>
                                            <p:strVal val="#ppt_x"/>
                                          </p:val>
                                        </p:tav>
                                      </p:tavLst>
                                    </p:anim>
                                    <p:anim calcmode="lin" valueType="num">
                                      <p:cBhvr additive="base">
                                        <p:cTn id="19" dur="6000" fill="hold"/>
                                        <p:tgtEl>
                                          <p:spTgt spid="5"/>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0" fill="hold"/>
                                        <p:tgtEl>
                                          <p:spTgt spid="6"/>
                                        </p:tgtEl>
                                        <p:attrNameLst>
                                          <p:attrName>ppt_x</p:attrName>
                                        </p:attrNameLst>
                                      </p:cBhvr>
                                      <p:tavLst>
                                        <p:tav tm="0">
                                          <p:val>
                                            <p:strVal val="0-#ppt_w/2"/>
                                          </p:val>
                                        </p:tav>
                                        <p:tav tm="100000">
                                          <p:val>
                                            <p:strVal val="#ppt_x"/>
                                          </p:val>
                                        </p:tav>
                                      </p:tavLst>
                                    </p:anim>
                                    <p:anim calcmode="lin" valueType="num">
                                      <p:cBhvr additive="base">
                                        <p:cTn id="23" dur="5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4000" fill="hold"/>
                                        <p:tgtEl>
                                          <p:spTgt spid="7"/>
                                        </p:tgtEl>
                                        <p:attrNameLst>
                                          <p:attrName>ppt_x</p:attrName>
                                        </p:attrNameLst>
                                      </p:cBhvr>
                                      <p:tavLst>
                                        <p:tav tm="0">
                                          <p:val>
                                            <p:strVal val="0-#ppt_w/2"/>
                                          </p:val>
                                        </p:tav>
                                        <p:tav tm="100000">
                                          <p:val>
                                            <p:strVal val="#ppt_x"/>
                                          </p:val>
                                        </p:tav>
                                      </p:tavLst>
                                    </p:anim>
                                    <p:anim calcmode="lin" valueType="num">
                                      <p:cBhvr additive="base">
                                        <p:cTn id="27" dur="4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15" presetClass="entr" presetSubtype="0" fill="hold" grpId="1"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8000" fill="hold"/>
                                        <p:tgtEl>
                                          <p:spTgt spid="3"/>
                                        </p:tgtEl>
                                        <p:attrNameLst>
                                          <p:attrName>ppt_w</p:attrName>
                                        </p:attrNameLst>
                                      </p:cBhvr>
                                      <p:tavLst>
                                        <p:tav tm="0">
                                          <p:val>
                                            <p:fltVal val="0"/>
                                          </p:val>
                                        </p:tav>
                                        <p:tav tm="100000">
                                          <p:val>
                                            <p:strVal val="#ppt_w"/>
                                          </p:val>
                                        </p:tav>
                                      </p:tavLst>
                                    </p:anim>
                                    <p:anim calcmode="lin" valueType="num">
                                      <p:cBhvr>
                                        <p:cTn id="35" dur="8000" fill="hold"/>
                                        <p:tgtEl>
                                          <p:spTgt spid="3"/>
                                        </p:tgtEl>
                                        <p:attrNameLst>
                                          <p:attrName>ppt_h</p:attrName>
                                        </p:attrNameLst>
                                      </p:cBhvr>
                                      <p:tavLst>
                                        <p:tav tm="0">
                                          <p:val>
                                            <p:fltVal val="0"/>
                                          </p:val>
                                        </p:tav>
                                        <p:tav tm="100000">
                                          <p:val>
                                            <p:strVal val="#ppt_h"/>
                                          </p:val>
                                        </p:tav>
                                      </p:tavLst>
                                    </p:anim>
                                    <p:anim calcmode="lin" valueType="num">
                                      <p:cBhvr>
                                        <p:cTn id="36" dur="8000" fill="hold"/>
                                        <p:tgtEl>
                                          <p:spTgt spid="3"/>
                                        </p:tgtEl>
                                        <p:attrNameLst>
                                          <p:attrName>ppt_x</p:attrName>
                                        </p:attrNameLst>
                                      </p:cBhvr>
                                      <p:tavLst>
                                        <p:tav tm="0" fmla="#ppt_x+(cos(-2*pi*(1-$))*-#ppt_x-sin(-2*pi*(1-$))*(1-#ppt_y))*(1-$)">
                                          <p:val>
                                            <p:fltVal val="0"/>
                                          </p:val>
                                        </p:tav>
                                        <p:tav tm="100000">
                                          <p:val>
                                            <p:fltVal val="1"/>
                                          </p:val>
                                        </p:tav>
                                      </p:tavLst>
                                    </p:anim>
                                    <p:anim calcmode="lin" valueType="num">
                                      <p:cBhvr>
                                        <p:cTn id="37" dur="8000" fill="hold"/>
                                        <p:tgtEl>
                                          <p:spTgt spid="3"/>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1"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7000" fill="hold"/>
                                        <p:tgtEl>
                                          <p:spTgt spid="4"/>
                                        </p:tgtEl>
                                        <p:attrNameLst>
                                          <p:attrName>ppt_w</p:attrName>
                                        </p:attrNameLst>
                                      </p:cBhvr>
                                      <p:tavLst>
                                        <p:tav tm="0">
                                          <p:val>
                                            <p:fltVal val="0"/>
                                          </p:val>
                                        </p:tav>
                                        <p:tav tm="100000">
                                          <p:val>
                                            <p:strVal val="#ppt_w"/>
                                          </p:val>
                                        </p:tav>
                                      </p:tavLst>
                                    </p:anim>
                                    <p:anim calcmode="lin" valueType="num">
                                      <p:cBhvr>
                                        <p:cTn id="41" dur="7000" fill="hold"/>
                                        <p:tgtEl>
                                          <p:spTgt spid="4"/>
                                        </p:tgtEl>
                                        <p:attrNameLst>
                                          <p:attrName>ppt_h</p:attrName>
                                        </p:attrNameLst>
                                      </p:cBhvr>
                                      <p:tavLst>
                                        <p:tav tm="0">
                                          <p:val>
                                            <p:fltVal val="0"/>
                                          </p:val>
                                        </p:tav>
                                        <p:tav tm="100000">
                                          <p:val>
                                            <p:strVal val="#ppt_h"/>
                                          </p:val>
                                        </p:tav>
                                      </p:tavLst>
                                    </p:anim>
                                    <p:anim calcmode="lin" valueType="num">
                                      <p:cBhvr>
                                        <p:cTn id="42" dur="7000" fill="hold"/>
                                        <p:tgtEl>
                                          <p:spTgt spid="4"/>
                                        </p:tgtEl>
                                        <p:attrNameLst>
                                          <p:attrName>ppt_x</p:attrName>
                                        </p:attrNameLst>
                                      </p:cBhvr>
                                      <p:tavLst>
                                        <p:tav tm="0" fmla="#ppt_x+(cos(-2*pi*(1-$))*-#ppt_x-sin(-2*pi*(1-$))*(1-#ppt_y))*(1-$)">
                                          <p:val>
                                            <p:fltVal val="0"/>
                                          </p:val>
                                        </p:tav>
                                        <p:tav tm="100000">
                                          <p:val>
                                            <p:fltVal val="1"/>
                                          </p:val>
                                        </p:tav>
                                      </p:tavLst>
                                    </p:anim>
                                    <p:anim calcmode="lin" valueType="num">
                                      <p:cBhvr>
                                        <p:cTn id="43" dur="7000" fill="hold"/>
                                        <p:tgtEl>
                                          <p:spTgt spid="4"/>
                                        </p:tgtEl>
                                        <p:attrNameLst>
                                          <p:attrName>ppt_y</p:attrName>
                                        </p:attrNameLst>
                                      </p:cBhvr>
                                      <p:tavLst>
                                        <p:tav tm="0" fmla="#ppt_y+(sin(-2*pi*(1-$))*-#ppt_x+cos(-2*pi*(1-$))*(1-#ppt_y))*(1-$)">
                                          <p:val>
                                            <p:fltVal val="0"/>
                                          </p:val>
                                        </p:tav>
                                        <p:tav tm="100000">
                                          <p:val>
                                            <p:fltVal val="1"/>
                                          </p:val>
                                        </p:tav>
                                      </p:tavLst>
                                    </p:anim>
                                  </p:childTnLst>
                                </p:cTn>
                              </p:par>
                              <p:par>
                                <p:cTn id="44" presetID="15" presetClass="entr" presetSubtype="0"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6000" fill="hold"/>
                                        <p:tgtEl>
                                          <p:spTgt spid="5"/>
                                        </p:tgtEl>
                                        <p:attrNameLst>
                                          <p:attrName>ppt_w</p:attrName>
                                        </p:attrNameLst>
                                      </p:cBhvr>
                                      <p:tavLst>
                                        <p:tav tm="0">
                                          <p:val>
                                            <p:fltVal val="0"/>
                                          </p:val>
                                        </p:tav>
                                        <p:tav tm="100000">
                                          <p:val>
                                            <p:strVal val="#ppt_w"/>
                                          </p:val>
                                        </p:tav>
                                      </p:tavLst>
                                    </p:anim>
                                    <p:anim calcmode="lin" valueType="num">
                                      <p:cBhvr>
                                        <p:cTn id="47" dur="6000" fill="hold"/>
                                        <p:tgtEl>
                                          <p:spTgt spid="5"/>
                                        </p:tgtEl>
                                        <p:attrNameLst>
                                          <p:attrName>ppt_h</p:attrName>
                                        </p:attrNameLst>
                                      </p:cBhvr>
                                      <p:tavLst>
                                        <p:tav tm="0">
                                          <p:val>
                                            <p:fltVal val="0"/>
                                          </p:val>
                                        </p:tav>
                                        <p:tav tm="100000">
                                          <p:val>
                                            <p:strVal val="#ppt_h"/>
                                          </p:val>
                                        </p:tav>
                                      </p:tavLst>
                                    </p:anim>
                                    <p:anim calcmode="lin" valueType="num">
                                      <p:cBhvr>
                                        <p:cTn id="48" dur="6000" fill="hold"/>
                                        <p:tgtEl>
                                          <p:spTgt spid="5"/>
                                        </p:tgtEl>
                                        <p:attrNameLst>
                                          <p:attrName>ppt_x</p:attrName>
                                        </p:attrNameLst>
                                      </p:cBhvr>
                                      <p:tavLst>
                                        <p:tav tm="0" fmla="#ppt_x+(cos(-2*pi*(1-$))*-#ppt_x-sin(-2*pi*(1-$))*(1-#ppt_y))*(1-$)">
                                          <p:val>
                                            <p:fltVal val="0"/>
                                          </p:val>
                                        </p:tav>
                                        <p:tav tm="100000">
                                          <p:val>
                                            <p:fltVal val="1"/>
                                          </p:val>
                                        </p:tav>
                                      </p:tavLst>
                                    </p:anim>
                                    <p:anim calcmode="lin" valueType="num">
                                      <p:cBhvr>
                                        <p:cTn id="49" dur="6000" fill="hold"/>
                                        <p:tgtEl>
                                          <p:spTgt spid="5"/>
                                        </p:tgtEl>
                                        <p:attrNameLst>
                                          <p:attrName>ppt_y</p:attrName>
                                        </p:attrNameLst>
                                      </p:cBhvr>
                                      <p:tavLst>
                                        <p:tav tm="0" fmla="#ppt_y+(sin(-2*pi*(1-$))*-#ppt_x+cos(-2*pi*(1-$))*(1-#ppt_y))*(1-$)">
                                          <p:val>
                                            <p:fltVal val="0"/>
                                          </p:val>
                                        </p:tav>
                                        <p:tav tm="100000">
                                          <p:val>
                                            <p:fltVal val="1"/>
                                          </p:val>
                                        </p:tav>
                                      </p:tavLst>
                                    </p:anim>
                                  </p:childTnLst>
                                </p:cTn>
                              </p:par>
                              <p:par>
                                <p:cTn id="50" presetID="15" presetClass="entr" presetSubtype="0" fill="hold" grpId="1"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p:cTn id="52" dur="5000" fill="hold"/>
                                        <p:tgtEl>
                                          <p:spTgt spid="6"/>
                                        </p:tgtEl>
                                        <p:attrNameLst>
                                          <p:attrName>ppt_w</p:attrName>
                                        </p:attrNameLst>
                                      </p:cBhvr>
                                      <p:tavLst>
                                        <p:tav tm="0">
                                          <p:val>
                                            <p:fltVal val="0"/>
                                          </p:val>
                                        </p:tav>
                                        <p:tav tm="100000">
                                          <p:val>
                                            <p:strVal val="#ppt_w"/>
                                          </p:val>
                                        </p:tav>
                                      </p:tavLst>
                                    </p:anim>
                                    <p:anim calcmode="lin" valueType="num">
                                      <p:cBhvr>
                                        <p:cTn id="53" dur="5000" fill="hold"/>
                                        <p:tgtEl>
                                          <p:spTgt spid="6"/>
                                        </p:tgtEl>
                                        <p:attrNameLst>
                                          <p:attrName>ppt_h</p:attrName>
                                        </p:attrNameLst>
                                      </p:cBhvr>
                                      <p:tavLst>
                                        <p:tav tm="0">
                                          <p:val>
                                            <p:fltVal val="0"/>
                                          </p:val>
                                        </p:tav>
                                        <p:tav tm="100000">
                                          <p:val>
                                            <p:strVal val="#ppt_h"/>
                                          </p:val>
                                        </p:tav>
                                      </p:tavLst>
                                    </p:anim>
                                    <p:anim calcmode="lin" valueType="num">
                                      <p:cBhvr>
                                        <p:cTn id="54" dur="5000" fill="hold"/>
                                        <p:tgtEl>
                                          <p:spTgt spid="6"/>
                                        </p:tgtEl>
                                        <p:attrNameLst>
                                          <p:attrName>ppt_x</p:attrName>
                                        </p:attrNameLst>
                                      </p:cBhvr>
                                      <p:tavLst>
                                        <p:tav tm="0" fmla="#ppt_x+(cos(-2*pi*(1-$))*-#ppt_x-sin(-2*pi*(1-$))*(1-#ppt_y))*(1-$)">
                                          <p:val>
                                            <p:fltVal val="0"/>
                                          </p:val>
                                        </p:tav>
                                        <p:tav tm="100000">
                                          <p:val>
                                            <p:fltVal val="1"/>
                                          </p:val>
                                        </p:tav>
                                      </p:tavLst>
                                    </p:anim>
                                    <p:anim calcmode="lin" valueType="num">
                                      <p:cBhvr>
                                        <p:cTn id="55" dur="5000" fill="hold"/>
                                        <p:tgtEl>
                                          <p:spTgt spid="6"/>
                                        </p:tgtEl>
                                        <p:attrNameLst>
                                          <p:attrName>ppt_y</p:attrName>
                                        </p:attrNameLst>
                                      </p:cBhvr>
                                      <p:tavLst>
                                        <p:tav tm="0" fmla="#ppt_y+(sin(-2*pi*(1-$))*-#ppt_x+cos(-2*pi*(1-$))*(1-#ppt_y))*(1-$)">
                                          <p:val>
                                            <p:fltVal val="0"/>
                                          </p:val>
                                        </p:tav>
                                        <p:tav tm="100000">
                                          <p:val>
                                            <p:fltVal val="1"/>
                                          </p:val>
                                        </p:tav>
                                      </p:tavLst>
                                    </p:anim>
                                  </p:childTnLst>
                                </p:cTn>
                              </p:par>
                              <p:par>
                                <p:cTn id="56" presetID="15" presetClass="entr" presetSubtype="0" fill="hold" grpId="1"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p:cTn id="58" dur="4000" fill="hold"/>
                                        <p:tgtEl>
                                          <p:spTgt spid="7"/>
                                        </p:tgtEl>
                                        <p:attrNameLst>
                                          <p:attrName>ppt_w</p:attrName>
                                        </p:attrNameLst>
                                      </p:cBhvr>
                                      <p:tavLst>
                                        <p:tav tm="0">
                                          <p:val>
                                            <p:fltVal val="0"/>
                                          </p:val>
                                        </p:tav>
                                        <p:tav tm="100000">
                                          <p:val>
                                            <p:strVal val="#ppt_w"/>
                                          </p:val>
                                        </p:tav>
                                      </p:tavLst>
                                    </p:anim>
                                    <p:anim calcmode="lin" valueType="num">
                                      <p:cBhvr>
                                        <p:cTn id="59" dur="4000" fill="hold"/>
                                        <p:tgtEl>
                                          <p:spTgt spid="7"/>
                                        </p:tgtEl>
                                        <p:attrNameLst>
                                          <p:attrName>ppt_h</p:attrName>
                                        </p:attrNameLst>
                                      </p:cBhvr>
                                      <p:tavLst>
                                        <p:tav tm="0">
                                          <p:val>
                                            <p:fltVal val="0"/>
                                          </p:val>
                                        </p:tav>
                                        <p:tav tm="100000">
                                          <p:val>
                                            <p:strVal val="#ppt_h"/>
                                          </p:val>
                                        </p:tav>
                                      </p:tavLst>
                                    </p:anim>
                                    <p:anim calcmode="lin" valueType="num">
                                      <p:cBhvr>
                                        <p:cTn id="60" dur="4000" fill="hold"/>
                                        <p:tgtEl>
                                          <p:spTgt spid="7"/>
                                        </p:tgtEl>
                                        <p:attrNameLst>
                                          <p:attrName>ppt_x</p:attrName>
                                        </p:attrNameLst>
                                      </p:cBhvr>
                                      <p:tavLst>
                                        <p:tav tm="0" fmla="#ppt_x+(cos(-2*pi*(1-$))*-#ppt_x-sin(-2*pi*(1-$))*(1-#ppt_y))*(1-$)">
                                          <p:val>
                                            <p:fltVal val="0"/>
                                          </p:val>
                                        </p:tav>
                                        <p:tav tm="100000">
                                          <p:val>
                                            <p:fltVal val="1"/>
                                          </p:val>
                                        </p:tav>
                                      </p:tavLst>
                                    </p:anim>
                                    <p:anim calcmode="lin" valueType="num">
                                      <p:cBhvr>
                                        <p:cTn id="61" dur="4000" fill="hold"/>
                                        <p:tgtEl>
                                          <p:spTgt spid="7"/>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grpId="1" nodeType="withEffect">
                                  <p:stCondLst>
                                    <p:cond delay="0"/>
                                  </p:stCondLst>
                                  <p:childTnLst>
                                    <p:set>
                                      <p:cBhvr>
                                        <p:cTn id="63" dur="1" fill="hold">
                                          <p:stCondLst>
                                            <p:cond delay="0"/>
                                          </p:stCondLst>
                                        </p:cTn>
                                        <p:tgtEl>
                                          <p:spTgt spid="8"/>
                                        </p:tgtEl>
                                        <p:attrNameLst>
                                          <p:attrName>style.visibility</p:attrName>
                                        </p:attrNameLst>
                                      </p:cBhvr>
                                      <p:to>
                                        <p:strVal val="visible"/>
                                      </p:to>
                                    </p:set>
                                    <p:anim calcmode="lin" valueType="num">
                                      <p:cBhvr>
                                        <p:cTn id="64" dur="3000" fill="hold"/>
                                        <p:tgtEl>
                                          <p:spTgt spid="8"/>
                                        </p:tgtEl>
                                        <p:attrNameLst>
                                          <p:attrName>ppt_w</p:attrName>
                                        </p:attrNameLst>
                                      </p:cBhvr>
                                      <p:tavLst>
                                        <p:tav tm="0">
                                          <p:val>
                                            <p:fltVal val="0"/>
                                          </p:val>
                                        </p:tav>
                                        <p:tav tm="100000">
                                          <p:val>
                                            <p:strVal val="#ppt_w"/>
                                          </p:val>
                                        </p:tav>
                                      </p:tavLst>
                                    </p:anim>
                                    <p:anim calcmode="lin" valueType="num">
                                      <p:cBhvr>
                                        <p:cTn id="65" dur="3000" fill="hold"/>
                                        <p:tgtEl>
                                          <p:spTgt spid="8"/>
                                        </p:tgtEl>
                                        <p:attrNameLst>
                                          <p:attrName>ppt_h</p:attrName>
                                        </p:attrNameLst>
                                      </p:cBhvr>
                                      <p:tavLst>
                                        <p:tav tm="0">
                                          <p:val>
                                            <p:fltVal val="0"/>
                                          </p:val>
                                        </p:tav>
                                        <p:tav tm="100000">
                                          <p:val>
                                            <p:strVal val="#ppt_h"/>
                                          </p:val>
                                        </p:tav>
                                      </p:tavLst>
                                    </p:anim>
                                    <p:anim calcmode="lin" valueType="num">
                                      <p:cBhvr>
                                        <p:cTn id="66"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67" dur="30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68" fill="hold">
                            <p:stCondLst>
                              <p:cond delay="8000"/>
                            </p:stCondLst>
                            <p:childTnLst>
                              <p:par>
                                <p:cTn id="69" presetID="15" presetClass="exit" presetSubtype="0" fill="hold" grpId="2" nodeType="afterEffect">
                                  <p:stCondLst>
                                    <p:cond delay="0"/>
                                  </p:stCondLst>
                                  <p:childTnLst>
                                    <p:anim calcmode="lin" valueType="num">
                                      <p:cBhvr>
                                        <p:cTn id="70" dur="3000"/>
                                        <p:tgtEl>
                                          <p:spTgt spid="3"/>
                                        </p:tgtEl>
                                        <p:attrNameLst>
                                          <p:attrName>ppt_w</p:attrName>
                                        </p:attrNameLst>
                                      </p:cBhvr>
                                      <p:tavLst>
                                        <p:tav tm="0">
                                          <p:val>
                                            <p:strVal val="ppt_w"/>
                                          </p:val>
                                        </p:tav>
                                        <p:tav tm="100000">
                                          <p:val>
                                            <p:fltVal val="0"/>
                                          </p:val>
                                        </p:tav>
                                      </p:tavLst>
                                    </p:anim>
                                    <p:anim calcmode="lin" valueType="num">
                                      <p:cBhvr>
                                        <p:cTn id="71" dur="3000"/>
                                        <p:tgtEl>
                                          <p:spTgt spid="3"/>
                                        </p:tgtEl>
                                        <p:attrNameLst>
                                          <p:attrName>ppt_h</p:attrName>
                                        </p:attrNameLst>
                                      </p:cBhvr>
                                      <p:tavLst>
                                        <p:tav tm="0">
                                          <p:val>
                                            <p:strVal val="ppt_h"/>
                                          </p:val>
                                        </p:tav>
                                        <p:tav tm="100000">
                                          <p:val>
                                            <p:fltVal val="0"/>
                                          </p:val>
                                        </p:tav>
                                      </p:tavLst>
                                    </p:anim>
                                    <p:anim calcmode="lin" valueType="num">
                                      <p:cBhvr>
                                        <p:cTn id="72" dur="3000"/>
                                        <p:tgtEl>
                                          <p:spTgt spid="3"/>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3"/>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3"/>
                                        </p:tgtEl>
                                        <p:attrNameLst>
                                          <p:attrName>style.visibility</p:attrName>
                                        </p:attrNameLst>
                                      </p:cBhvr>
                                      <p:to>
                                        <p:strVal val="hidden"/>
                                      </p:to>
                                    </p:set>
                                  </p:childTnLst>
                                </p:cTn>
                              </p:par>
                              <p:par>
                                <p:cTn id="75" presetID="15" presetClass="exit" presetSubtype="0" fill="hold" grpId="2" nodeType="withEffect">
                                  <p:stCondLst>
                                    <p:cond delay="0"/>
                                  </p:stCondLst>
                                  <p:childTnLst>
                                    <p:anim calcmode="lin" valueType="num">
                                      <p:cBhvr>
                                        <p:cTn id="76" dur="4000"/>
                                        <p:tgtEl>
                                          <p:spTgt spid="4"/>
                                        </p:tgtEl>
                                        <p:attrNameLst>
                                          <p:attrName>ppt_w</p:attrName>
                                        </p:attrNameLst>
                                      </p:cBhvr>
                                      <p:tavLst>
                                        <p:tav tm="0">
                                          <p:val>
                                            <p:strVal val="ppt_w"/>
                                          </p:val>
                                        </p:tav>
                                        <p:tav tm="100000">
                                          <p:val>
                                            <p:fltVal val="0"/>
                                          </p:val>
                                        </p:tav>
                                      </p:tavLst>
                                    </p:anim>
                                    <p:anim calcmode="lin" valueType="num">
                                      <p:cBhvr>
                                        <p:cTn id="77" dur="4000"/>
                                        <p:tgtEl>
                                          <p:spTgt spid="4"/>
                                        </p:tgtEl>
                                        <p:attrNameLst>
                                          <p:attrName>ppt_h</p:attrName>
                                        </p:attrNameLst>
                                      </p:cBhvr>
                                      <p:tavLst>
                                        <p:tav tm="0">
                                          <p:val>
                                            <p:strVal val="ppt_h"/>
                                          </p:val>
                                        </p:tav>
                                        <p:tav tm="100000">
                                          <p:val>
                                            <p:fltVal val="0"/>
                                          </p:val>
                                        </p:tav>
                                      </p:tavLst>
                                    </p:anim>
                                    <p:anim calcmode="lin" valueType="num">
                                      <p:cBhvr>
                                        <p:cTn id="78" dur="4000"/>
                                        <p:tgtEl>
                                          <p:spTgt spid="4"/>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4000"/>
                                        <p:tgtEl>
                                          <p:spTgt spid="4"/>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3999"/>
                                          </p:stCondLst>
                                        </p:cTn>
                                        <p:tgtEl>
                                          <p:spTgt spid="4"/>
                                        </p:tgtEl>
                                        <p:attrNameLst>
                                          <p:attrName>style.visibility</p:attrName>
                                        </p:attrNameLst>
                                      </p:cBhvr>
                                      <p:to>
                                        <p:strVal val="hidden"/>
                                      </p:to>
                                    </p:set>
                                  </p:childTnLst>
                                </p:cTn>
                              </p:par>
                              <p:par>
                                <p:cTn id="81" presetID="15" presetClass="exit" presetSubtype="0" fill="hold" grpId="2" nodeType="withEffect">
                                  <p:stCondLst>
                                    <p:cond delay="0"/>
                                  </p:stCondLst>
                                  <p:childTnLst>
                                    <p:anim calcmode="lin" valueType="num">
                                      <p:cBhvr>
                                        <p:cTn id="82" dur="5000"/>
                                        <p:tgtEl>
                                          <p:spTgt spid="5"/>
                                        </p:tgtEl>
                                        <p:attrNameLst>
                                          <p:attrName>ppt_w</p:attrName>
                                        </p:attrNameLst>
                                      </p:cBhvr>
                                      <p:tavLst>
                                        <p:tav tm="0">
                                          <p:val>
                                            <p:strVal val="ppt_w"/>
                                          </p:val>
                                        </p:tav>
                                        <p:tav tm="100000">
                                          <p:val>
                                            <p:fltVal val="0"/>
                                          </p:val>
                                        </p:tav>
                                      </p:tavLst>
                                    </p:anim>
                                    <p:anim calcmode="lin" valueType="num">
                                      <p:cBhvr>
                                        <p:cTn id="83" dur="5000"/>
                                        <p:tgtEl>
                                          <p:spTgt spid="5"/>
                                        </p:tgtEl>
                                        <p:attrNameLst>
                                          <p:attrName>ppt_h</p:attrName>
                                        </p:attrNameLst>
                                      </p:cBhvr>
                                      <p:tavLst>
                                        <p:tav tm="0">
                                          <p:val>
                                            <p:strVal val="ppt_h"/>
                                          </p:val>
                                        </p:tav>
                                        <p:tav tm="100000">
                                          <p:val>
                                            <p:fltVal val="0"/>
                                          </p:val>
                                        </p:tav>
                                      </p:tavLst>
                                    </p:anim>
                                    <p:anim calcmode="lin" valueType="num">
                                      <p:cBhvr>
                                        <p:cTn id="84" dur="5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5" dur="5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6" dur="1" fill="hold">
                                          <p:stCondLst>
                                            <p:cond delay="4999"/>
                                          </p:stCondLst>
                                        </p:cTn>
                                        <p:tgtEl>
                                          <p:spTgt spid="5"/>
                                        </p:tgtEl>
                                        <p:attrNameLst>
                                          <p:attrName>style.visibility</p:attrName>
                                        </p:attrNameLst>
                                      </p:cBhvr>
                                      <p:to>
                                        <p:strVal val="hidden"/>
                                      </p:to>
                                    </p:set>
                                  </p:childTnLst>
                                </p:cTn>
                              </p:par>
                              <p:par>
                                <p:cTn id="87" presetID="15" presetClass="exit" presetSubtype="0" fill="hold" grpId="2" nodeType="withEffect">
                                  <p:stCondLst>
                                    <p:cond delay="0"/>
                                  </p:stCondLst>
                                  <p:childTnLst>
                                    <p:anim calcmode="lin" valueType="num">
                                      <p:cBhvr>
                                        <p:cTn id="88" dur="6000"/>
                                        <p:tgtEl>
                                          <p:spTgt spid="6"/>
                                        </p:tgtEl>
                                        <p:attrNameLst>
                                          <p:attrName>ppt_w</p:attrName>
                                        </p:attrNameLst>
                                      </p:cBhvr>
                                      <p:tavLst>
                                        <p:tav tm="0">
                                          <p:val>
                                            <p:strVal val="ppt_w"/>
                                          </p:val>
                                        </p:tav>
                                        <p:tav tm="100000">
                                          <p:val>
                                            <p:fltVal val="0"/>
                                          </p:val>
                                        </p:tav>
                                      </p:tavLst>
                                    </p:anim>
                                    <p:anim calcmode="lin" valueType="num">
                                      <p:cBhvr>
                                        <p:cTn id="89" dur="6000"/>
                                        <p:tgtEl>
                                          <p:spTgt spid="6"/>
                                        </p:tgtEl>
                                        <p:attrNameLst>
                                          <p:attrName>ppt_h</p:attrName>
                                        </p:attrNameLst>
                                      </p:cBhvr>
                                      <p:tavLst>
                                        <p:tav tm="0">
                                          <p:val>
                                            <p:strVal val="ppt_h"/>
                                          </p:val>
                                        </p:tav>
                                        <p:tav tm="100000">
                                          <p:val>
                                            <p:fltVal val="0"/>
                                          </p:val>
                                        </p:tav>
                                      </p:tavLst>
                                    </p:anim>
                                    <p:anim calcmode="lin" valueType="num">
                                      <p:cBhvr>
                                        <p:cTn id="90" dur="6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1" dur="6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2" dur="1" fill="hold">
                                          <p:stCondLst>
                                            <p:cond delay="5999"/>
                                          </p:stCondLst>
                                        </p:cTn>
                                        <p:tgtEl>
                                          <p:spTgt spid="6"/>
                                        </p:tgtEl>
                                        <p:attrNameLst>
                                          <p:attrName>style.visibility</p:attrName>
                                        </p:attrNameLst>
                                      </p:cBhvr>
                                      <p:to>
                                        <p:strVal val="hidden"/>
                                      </p:to>
                                    </p:set>
                                  </p:childTnLst>
                                </p:cTn>
                              </p:par>
                              <p:par>
                                <p:cTn id="93" presetID="15" presetClass="exit" presetSubtype="0" fill="hold" grpId="2" nodeType="withEffect">
                                  <p:stCondLst>
                                    <p:cond delay="0"/>
                                  </p:stCondLst>
                                  <p:childTnLst>
                                    <p:anim calcmode="lin" valueType="num">
                                      <p:cBhvr>
                                        <p:cTn id="94" dur="7000"/>
                                        <p:tgtEl>
                                          <p:spTgt spid="7"/>
                                        </p:tgtEl>
                                        <p:attrNameLst>
                                          <p:attrName>ppt_w</p:attrName>
                                        </p:attrNameLst>
                                      </p:cBhvr>
                                      <p:tavLst>
                                        <p:tav tm="0">
                                          <p:val>
                                            <p:strVal val="ppt_w"/>
                                          </p:val>
                                        </p:tav>
                                        <p:tav tm="100000">
                                          <p:val>
                                            <p:fltVal val="0"/>
                                          </p:val>
                                        </p:tav>
                                      </p:tavLst>
                                    </p:anim>
                                    <p:anim calcmode="lin" valueType="num">
                                      <p:cBhvr>
                                        <p:cTn id="95" dur="7000"/>
                                        <p:tgtEl>
                                          <p:spTgt spid="7"/>
                                        </p:tgtEl>
                                        <p:attrNameLst>
                                          <p:attrName>ppt_h</p:attrName>
                                        </p:attrNameLst>
                                      </p:cBhvr>
                                      <p:tavLst>
                                        <p:tav tm="0">
                                          <p:val>
                                            <p:strVal val="ppt_h"/>
                                          </p:val>
                                        </p:tav>
                                        <p:tav tm="100000">
                                          <p:val>
                                            <p:fltVal val="0"/>
                                          </p:val>
                                        </p:tav>
                                      </p:tavLst>
                                    </p:anim>
                                    <p:anim calcmode="lin" valueType="num">
                                      <p:cBhvr>
                                        <p:cTn id="96" dur="7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7" dur="7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8" dur="1" fill="hold">
                                          <p:stCondLst>
                                            <p:cond delay="6999"/>
                                          </p:stCondLst>
                                        </p:cTn>
                                        <p:tgtEl>
                                          <p:spTgt spid="7"/>
                                        </p:tgtEl>
                                        <p:attrNameLst>
                                          <p:attrName>style.visibility</p:attrName>
                                        </p:attrNameLst>
                                      </p:cBhvr>
                                      <p:to>
                                        <p:strVal val="hidden"/>
                                      </p:to>
                                    </p:set>
                                  </p:childTnLst>
                                </p:cTn>
                              </p:par>
                              <p:par>
                                <p:cTn id="99" presetID="15" presetClass="exit" presetSubtype="0" fill="hold" grpId="2" nodeType="withEffect">
                                  <p:stCondLst>
                                    <p:cond delay="0"/>
                                  </p:stCondLst>
                                  <p:childTnLst>
                                    <p:anim calcmode="lin" valueType="num">
                                      <p:cBhvr>
                                        <p:cTn id="100" dur="8000"/>
                                        <p:tgtEl>
                                          <p:spTgt spid="8"/>
                                        </p:tgtEl>
                                        <p:attrNameLst>
                                          <p:attrName>ppt_w</p:attrName>
                                        </p:attrNameLst>
                                      </p:cBhvr>
                                      <p:tavLst>
                                        <p:tav tm="0">
                                          <p:val>
                                            <p:strVal val="ppt_w"/>
                                          </p:val>
                                        </p:tav>
                                        <p:tav tm="100000">
                                          <p:val>
                                            <p:fltVal val="0"/>
                                          </p:val>
                                        </p:tav>
                                      </p:tavLst>
                                    </p:anim>
                                    <p:anim calcmode="lin" valueType="num">
                                      <p:cBhvr>
                                        <p:cTn id="101" dur="8000"/>
                                        <p:tgtEl>
                                          <p:spTgt spid="8"/>
                                        </p:tgtEl>
                                        <p:attrNameLst>
                                          <p:attrName>ppt_h</p:attrName>
                                        </p:attrNameLst>
                                      </p:cBhvr>
                                      <p:tavLst>
                                        <p:tav tm="0">
                                          <p:val>
                                            <p:strVal val="ppt_h"/>
                                          </p:val>
                                        </p:tav>
                                        <p:tav tm="100000">
                                          <p:val>
                                            <p:fltVal val="0"/>
                                          </p:val>
                                        </p:tav>
                                      </p:tavLst>
                                    </p:anim>
                                    <p:anim calcmode="lin" valueType="num">
                                      <p:cBhvr>
                                        <p:cTn id="102" dur="8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3" dur="8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4" dur="1" fill="hold">
                                          <p:stCondLst>
                                            <p:cond delay="7999"/>
                                          </p:stCondLst>
                                        </p:cTn>
                                        <p:tgtEl>
                                          <p:spTgt spid="8"/>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8000" fill="hold"/>
                                        <p:tgtEl>
                                          <p:spTgt spid="2"/>
                                        </p:tgtEl>
                                        <p:attrNameLst>
                                          <p:attrName>ppt_w</p:attrName>
                                        </p:attrNameLst>
                                      </p:cBhvr>
                                      <p:tavLst>
                                        <p:tav tm="0">
                                          <p:val>
                                            <p:strVal val="4/3*#ppt_w"/>
                                          </p:val>
                                        </p:tav>
                                        <p:tav tm="100000">
                                          <p:val>
                                            <p:strVal val="#ppt_w"/>
                                          </p:val>
                                        </p:tav>
                                      </p:tavLst>
                                    </p:anim>
                                    <p:anim calcmode="lin" valueType="num">
                                      <p:cBhvr>
                                        <p:cTn id="108" dur="8000" fill="hold"/>
                                        <p:tgtEl>
                                          <p:spTgt spid="2"/>
                                        </p:tgtEl>
                                        <p:attrNameLst>
                                          <p:attrName>ppt_h</p:attrName>
                                        </p:attrNameLst>
                                      </p:cBhvr>
                                      <p:tavLst>
                                        <p:tav tm="0">
                                          <p:val>
                                            <p:strVal val="4/3*#ppt_h"/>
                                          </p:val>
                                        </p:tav>
                                        <p:tav tm="100000">
                                          <p:val>
                                            <p:strVal val="#ppt_h"/>
                                          </p:val>
                                        </p:tav>
                                      </p:tavLst>
                                    </p:anim>
                                  </p:childTnLst>
                                </p:cTn>
                              </p:par>
                              <p:par>
                                <p:cTn id="109" presetID="10" presetClass="entr" presetSubtype="0"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fade">
                                      <p:cBhvr>
                                        <p:cTn id="111" dur="8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25000"/>
              </a:schemeClr>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3d3293f4b2b6c0472dace0ded6f91cd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34.png"/>
          <p:cNvPicPr>
            <a:picLocks noChangeAspect="1"/>
          </p:cNvPicPr>
          <p:nvPr/>
        </p:nvPicPr>
        <p:blipFill>
          <a:blip r:embed="rId3">
            <a:duotone>
              <a:prstClr val="black"/>
              <a:srgbClr val="D9C3A5">
                <a:tint val="50000"/>
                <a:satMod val="180000"/>
              </a:srgbClr>
            </a:duotone>
          </a:blip>
          <a:srcRect b="15595"/>
          <a:stretch>
            <a:fillRect/>
          </a:stretch>
        </p:blipFill>
        <p:spPr>
          <a:xfrm>
            <a:off x="2071670" y="-357203"/>
            <a:ext cx="2500330" cy="2051047"/>
          </a:xfrm>
          <a:prstGeom prst="rect">
            <a:avLst/>
          </a:prstGeom>
          <a:effectLst>
            <a:reflection blurRad="6350" stA="50000" endA="300" endPos="90000" dir="5400000" sy="-100000" algn="bl" rotWithShape="0"/>
          </a:effectLst>
        </p:spPr>
      </p:pic>
      <p:pic>
        <p:nvPicPr>
          <p:cNvPr id="4" name="3 Imagen" descr="34.png"/>
          <p:cNvPicPr>
            <a:picLocks noChangeAspect="1"/>
          </p:cNvPicPr>
          <p:nvPr/>
        </p:nvPicPr>
        <p:blipFill>
          <a:blip r:embed="rId3">
            <a:duotone>
              <a:prstClr val="black"/>
              <a:srgbClr val="D9C3A5">
                <a:tint val="50000"/>
                <a:satMod val="180000"/>
              </a:srgbClr>
            </a:duotone>
          </a:blip>
          <a:srcRect b="15595"/>
          <a:stretch>
            <a:fillRect/>
          </a:stretch>
        </p:blipFill>
        <p:spPr>
          <a:xfrm flipH="1">
            <a:off x="4429124" y="-357203"/>
            <a:ext cx="2419368" cy="2051047"/>
          </a:xfrm>
          <a:prstGeom prst="rect">
            <a:avLst/>
          </a:prstGeom>
          <a:effectLst>
            <a:reflection blurRad="6350" stA="50000" endA="300" endPos="90000" dir="5400000" sy="-100000" algn="bl" rotWithShape="0"/>
          </a:effectLst>
        </p:spPr>
      </p:pic>
      <p:pic>
        <p:nvPicPr>
          <p:cNvPr id="5" name="4 Imagen" descr="34.png"/>
          <p:cNvPicPr>
            <a:picLocks noChangeAspect="1"/>
          </p:cNvPicPr>
          <p:nvPr/>
        </p:nvPicPr>
        <p:blipFill>
          <a:blip r:embed="rId3">
            <a:duotone>
              <a:prstClr val="black"/>
              <a:srgbClr val="D9C3A5">
                <a:tint val="50000"/>
                <a:satMod val="180000"/>
              </a:srgbClr>
            </a:duotone>
          </a:blip>
          <a:srcRect b="15595"/>
          <a:stretch>
            <a:fillRect/>
          </a:stretch>
        </p:blipFill>
        <p:spPr>
          <a:xfrm>
            <a:off x="2071670" y="142839"/>
            <a:ext cx="2500330" cy="2051047"/>
          </a:xfrm>
          <a:prstGeom prst="rect">
            <a:avLst/>
          </a:prstGeom>
          <a:effectLst>
            <a:reflection blurRad="6350" stA="50000" endA="300" endPos="90000" dir="5400000" sy="-100000" algn="bl" rotWithShape="0"/>
          </a:effectLst>
        </p:spPr>
      </p:pic>
      <p:pic>
        <p:nvPicPr>
          <p:cNvPr id="6" name="5 Imagen" descr="34.png"/>
          <p:cNvPicPr>
            <a:picLocks noChangeAspect="1"/>
          </p:cNvPicPr>
          <p:nvPr/>
        </p:nvPicPr>
        <p:blipFill>
          <a:blip r:embed="rId3">
            <a:duotone>
              <a:prstClr val="black"/>
              <a:srgbClr val="D9C3A5">
                <a:tint val="50000"/>
                <a:satMod val="180000"/>
              </a:srgbClr>
            </a:duotone>
          </a:blip>
          <a:srcRect b="15595"/>
          <a:stretch>
            <a:fillRect/>
          </a:stretch>
        </p:blipFill>
        <p:spPr>
          <a:xfrm flipH="1">
            <a:off x="4429124" y="142839"/>
            <a:ext cx="2419368" cy="2051047"/>
          </a:xfrm>
          <a:prstGeom prst="rect">
            <a:avLst/>
          </a:prstGeom>
          <a:effectLst>
            <a:reflection blurRad="6350" stA="50000" endA="300" endPos="90000" dir="5400000" sy="-100000" algn="bl" rotWithShape="0"/>
          </a:effectLst>
        </p:spPr>
      </p:pic>
      <p:pic>
        <p:nvPicPr>
          <p:cNvPr id="7" name="6 Imagen" descr="34.png"/>
          <p:cNvPicPr>
            <a:picLocks noChangeAspect="1"/>
          </p:cNvPicPr>
          <p:nvPr/>
        </p:nvPicPr>
        <p:blipFill>
          <a:blip r:embed="rId3">
            <a:duotone>
              <a:prstClr val="black"/>
              <a:srgbClr val="D9C3A5">
                <a:tint val="50000"/>
                <a:satMod val="180000"/>
              </a:srgbClr>
            </a:duotone>
          </a:blip>
          <a:srcRect b="15595"/>
          <a:stretch>
            <a:fillRect/>
          </a:stretch>
        </p:blipFill>
        <p:spPr>
          <a:xfrm>
            <a:off x="2143108" y="500053"/>
            <a:ext cx="2500330" cy="2051047"/>
          </a:xfrm>
          <a:prstGeom prst="rect">
            <a:avLst/>
          </a:prstGeom>
          <a:effectLst>
            <a:reflection blurRad="6350" stA="50000" endA="300" endPos="90000" dir="5400000" sy="-100000" algn="bl" rotWithShape="0"/>
          </a:effectLst>
        </p:spPr>
      </p:pic>
      <p:pic>
        <p:nvPicPr>
          <p:cNvPr id="8" name="7 Imagen" descr="34.png"/>
          <p:cNvPicPr>
            <a:picLocks noChangeAspect="1"/>
          </p:cNvPicPr>
          <p:nvPr/>
        </p:nvPicPr>
        <p:blipFill>
          <a:blip r:embed="rId3">
            <a:duotone>
              <a:prstClr val="black"/>
              <a:srgbClr val="D9C3A5">
                <a:tint val="50000"/>
                <a:satMod val="180000"/>
              </a:srgbClr>
            </a:duotone>
          </a:blip>
          <a:srcRect b="15595"/>
          <a:stretch>
            <a:fillRect/>
          </a:stretch>
        </p:blipFill>
        <p:spPr>
          <a:xfrm flipH="1">
            <a:off x="4500562" y="500053"/>
            <a:ext cx="2419368" cy="2051047"/>
          </a:xfrm>
          <a:prstGeom prst="rect">
            <a:avLst/>
          </a:prstGeom>
          <a:effectLst>
            <a:reflection blurRad="6350" stA="50000" endA="300" endPos="90000" dir="5400000" sy="-100000" algn="bl" rotWithShape="0"/>
          </a:effectLst>
        </p:spPr>
      </p:pic>
      <p:pic>
        <p:nvPicPr>
          <p:cNvPr id="9" name="8 Imagen" descr="34.png"/>
          <p:cNvPicPr>
            <a:picLocks noChangeAspect="1"/>
          </p:cNvPicPr>
          <p:nvPr/>
        </p:nvPicPr>
        <p:blipFill>
          <a:blip r:embed="rId3">
            <a:duotone>
              <a:prstClr val="black"/>
              <a:srgbClr val="D9C3A5">
                <a:tint val="50000"/>
                <a:satMod val="180000"/>
              </a:srgbClr>
            </a:duotone>
          </a:blip>
          <a:srcRect b="15595"/>
          <a:stretch>
            <a:fillRect/>
          </a:stretch>
        </p:blipFill>
        <p:spPr>
          <a:xfrm>
            <a:off x="2143108" y="1000095"/>
            <a:ext cx="2500330" cy="2051047"/>
          </a:xfrm>
          <a:prstGeom prst="rect">
            <a:avLst/>
          </a:prstGeom>
          <a:effectLst>
            <a:reflection blurRad="6350" stA="50000" endA="300" endPos="90000" dir="5400000" sy="-100000" algn="bl" rotWithShape="0"/>
          </a:effectLst>
        </p:spPr>
      </p:pic>
      <p:pic>
        <p:nvPicPr>
          <p:cNvPr id="10" name="9 Imagen" descr="34.png"/>
          <p:cNvPicPr>
            <a:picLocks noChangeAspect="1"/>
          </p:cNvPicPr>
          <p:nvPr/>
        </p:nvPicPr>
        <p:blipFill>
          <a:blip r:embed="rId3">
            <a:duotone>
              <a:prstClr val="black"/>
              <a:srgbClr val="D9C3A5">
                <a:tint val="50000"/>
                <a:satMod val="180000"/>
              </a:srgbClr>
            </a:duotone>
          </a:blip>
          <a:srcRect b="15595"/>
          <a:stretch>
            <a:fillRect/>
          </a:stretch>
        </p:blipFill>
        <p:spPr>
          <a:xfrm flipH="1">
            <a:off x="4500562" y="1000095"/>
            <a:ext cx="2419368" cy="2051047"/>
          </a:xfrm>
          <a:prstGeom prst="rect">
            <a:avLst/>
          </a:prstGeom>
          <a:effectLst>
            <a:reflection blurRad="6350" stA="50000" endA="300" endPos="90000" dir="5400000" sy="-100000" algn="bl" rotWithShape="0"/>
          </a:effectLst>
        </p:spPr>
      </p:pic>
      <p:pic>
        <p:nvPicPr>
          <p:cNvPr id="11" name="10 Imagen" descr="34.png"/>
          <p:cNvPicPr>
            <a:picLocks noChangeAspect="1"/>
          </p:cNvPicPr>
          <p:nvPr/>
        </p:nvPicPr>
        <p:blipFill>
          <a:blip r:embed="rId3">
            <a:duotone>
              <a:prstClr val="black"/>
              <a:srgbClr val="D9C3A5">
                <a:tint val="50000"/>
                <a:satMod val="180000"/>
              </a:srgbClr>
            </a:duotone>
          </a:blip>
          <a:srcRect b="15595"/>
          <a:stretch>
            <a:fillRect/>
          </a:stretch>
        </p:blipFill>
        <p:spPr>
          <a:xfrm>
            <a:off x="2143108" y="1357309"/>
            <a:ext cx="2500330" cy="2051047"/>
          </a:xfrm>
          <a:prstGeom prst="rect">
            <a:avLst/>
          </a:prstGeom>
          <a:effectLst>
            <a:reflection blurRad="6350" stA="50000" endA="300" endPos="90000" dir="5400000" sy="-100000" algn="bl" rotWithShape="0"/>
          </a:effectLst>
        </p:spPr>
      </p:pic>
      <p:pic>
        <p:nvPicPr>
          <p:cNvPr id="12" name="11 Imagen" descr="34.png"/>
          <p:cNvPicPr>
            <a:picLocks noChangeAspect="1"/>
          </p:cNvPicPr>
          <p:nvPr/>
        </p:nvPicPr>
        <p:blipFill>
          <a:blip r:embed="rId3">
            <a:duotone>
              <a:prstClr val="black"/>
              <a:srgbClr val="D9C3A5">
                <a:tint val="50000"/>
                <a:satMod val="180000"/>
              </a:srgbClr>
            </a:duotone>
          </a:blip>
          <a:srcRect b="15595"/>
          <a:stretch>
            <a:fillRect/>
          </a:stretch>
        </p:blipFill>
        <p:spPr>
          <a:xfrm flipH="1">
            <a:off x="4500562" y="1357309"/>
            <a:ext cx="2419368" cy="2051047"/>
          </a:xfrm>
          <a:prstGeom prst="rect">
            <a:avLst/>
          </a:prstGeom>
          <a:effectLst>
            <a:reflection blurRad="6350" stA="50000" endA="300" endPos="90000" dir="5400000" sy="-100000" algn="bl" rotWithShape="0"/>
          </a:effectLst>
        </p:spPr>
      </p:pic>
      <p:pic>
        <p:nvPicPr>
          <p:cNvPr id="13" name="12 Imagen" descr="34.png"/>
          <p:cNvPicPr>
            <a:picLocks noChangeAspect="1"/>
          </p:cNvPicPr>
          <p:nvPr/>
        </p:nvPicPr>
        <p:blipFill>
          <a:blip r:embed="rId3">
            <a:duotone>
              <a:prstClr val="black"/>
              <a:srgbClr val="D9C3A5">
                <a:tint val="50000"/>
                <a:satMod val="180000"/>
              </a:srgbClr>
            </a:duotone>
          </a:blip>
          <a:srcRect b="15595"/>
          <a:stretch>
            <a:fillRect/>
          </a:stretch>
        </p:blipFill>
        <p:spPr>
          <a:xfrm>
            <a:off x="2143108" y="1857351"/>
            <a:ext cx="2500330" cy="2051047"/>
          </a:xfrm>
          <a:prstGeom prst="rect">
            <a:avLst/>
          </a:prstGeom>
          <a:effectLst>
            <a:reflection blurRad="6350" stA="50000" endA="300" endPos="90000" dir="5400000" sy="-100000" algn="bl" rotWithShape="0"/>
          </a:effectLst>
        </p:spPr>
      </p:pic>
      <p:pic>
        <p:nvPicPr>
          <p:cNvPr id="14" name="13 Imagen" descr="34.png"/>
          <p:cNvPicPr>
            <a:picLocks noChangeAspect="1"/>
          </p:cNvPicPr>
          <p:nvPr/>
        </p:nvPicPr>
        <p:blipFill>
          <a:blip r:embed="rId3">
            <a:duotone>
              <a:prstClr val="black"/>
              <a:srgbClr val="D9C3A5">
                <a:tint val="50000"/>
                <a:satMod val="180000"/>
              </a:srgbClr>
            </a:duotone>
          </a:blip>
          <a:srcRect b="15595"/>
          <a:stretch>
            <a:fillRect/>
          </a:stretch>
        </p:blipFill>
        <p:spPr>
          <a:xfrm flipH="1">
            <a:off x="4500562" y="1857351"/>
            <a:ext cx="2419368" cy="2051047"/>
          </a:xfrm>
          <a:prstGeom prst="rect">
            <a:avLst/>
          </a:prstGeom>
          <a:effectLst>
            <a:reflection blurRad="6350" stA="50000" endA="300" endPos="90000" dir="5400000" sy="-100000" algn="bl" rotWithShape="0"/>
          </a:effectLst>
        </p:spPr>
      </p:pic>
      <p:pic>
        <p:nvPicPr>
          <p:cNvPr id="15" name="14 Imagen" descr="34.png"/>
          <p:cNvPicPr>
            <a:picLocks noChangeAspect="1"/>
          </p:cNvPicPr>
          <p:nvPr/>
        </p:nvPicPr>
        <p:blipFill>
          <a:blip r:embed="rId3">
            <a:duotone>
              <a:prstClr val="black"/>
              <a:srgbClr val="D9C3A5">
                <a:tint val="50000"/>
                <a:satMod val="180000"/>
              </a:srgbClr>
            </a:duotone>
          </a:blip>
          <a:srcRect b="15595"/>
          <a:stretch>
            <a:fillRect/>
          </a:stretch>
        </p:blipFill>
        <p:spPr>
          <a:xfrm>
            <a:off x="2214546" y="2214566"/>
            <a:ext cx="2500330" cy="2051047"/>
          </a:xfrm>
          <a:prstGeom prst="rect">
            <a:avLst/>
          </a:prstGeom>
          <a:effectLst>
            <a:reflection blurRad="6350" stA="50000" endA="300" endPos="90000" dir="5400000" sy="-100000" algn="bl" rotWithShape="0"/>
          </a:effectLst>
        </p:spPr>
      </p:pic>
      <p:pic>
        <p:nvPicPr>
          <p:cNvPr id="16" name="15 Imagen" descr="34.png"/>
          <p:cNvPicPr>
            <a:picLocks noChangeAspect="1"/>
          </p:cNvPicPr>
          <p:nvPr/>
        </p:nvPicPr>
        <p:blipFill>
          <a:blip r:embed="rId3">
            <a:duotone>
              <a:prstClr val="black"/>
              <a:srgbClr val="D9C3A5">
                <a:tint val="50000"/>
                <a:satMod val="180000"/>
              </a:srgbClr>
            </a:duotone>
          </a:blip>
          <a:srcRect b="15595"/>
          <a:stretch>
            <a:fillRect/>
          </a:stretch>
        </p:blipFill>
        <p:spPr>
          <a:xfrm flipH="1">
            <a:off x="4572000" y="2214566"/>
            <a:ext cx="2419368" cy="2051047"/>
          </a:xfrm>
          <a:prstGeom prst="rect">
            <a:avLst/>
          </a:prstGeom>
          <a:effectLst>
            <a:reflection blurRad="6350" stA="50000" endA="300" endPos="90000" dir="5400000" sy="-100000" algn="bl" rotWithShape="0"/>
          </a:effectLst>
        </p:spPr>
      </p:pic>
      <p:pic>
        <p:nvPicPr>
          <p:cNvPr id="17" name="16 Imagen" descr="34.png"/>
          <p:cNvPicPr>
            <a:picLocks noChangeAspect="1"/>
          </p:cNvPicPr>
          <p:nvPr/>
        </p:nvPicPr>
        <p:blipFill>
          <a:blip r:embed="rId3">
            <a:duotone>
              <a:prstClr val="black"/>
              <a:srgbClr val="D9C3A5">
                <a:tint val="50000"/>
                <a:satMod val="180000"/>
              </a:srgbClr>
            </a:duotone>
          </a:blip>
          <a:srcRect b="15595"/>
          <a:stretch>
            <a:fillRect/>
          </a:stretch>
        </p:blipFill>
        <p:spPr>
          <a:xfrm>
            <a:off x="2214546" y="2714607"/>
            <a:ext cx="2500330" cy="2051047"/>
          </a:xfrm>
          <a:prstGeom prst="rect">
            <a:avLst/>
          </a:prstGeom>
          <a:effectLst>
            <a:reflection blurRad="6350" stA="50000" endA="300" endPos="90000" dir="5400000" sy="-100000" algn="bl" rotWithShape="0"/>
          </a:effectLst>
        </p:spPr>
      </p:pic>
      <p:pic>
        <p:nvPicPr>
          <p:cNvPr id="18" name="17 Imagen" descr="34.png"/>
          <p:cNvPicPr>
            <a:picLocks noChangeAspect="1"/>
          </p:cNvPicPr>
          <p:nvPr/>
        </p:nvPicPr>
        <p:blipFill>
          <a:blip r:embed="rId3">
            <a:duotone>
              <a:prstClr val="black"/>
              <a:srgbClr val="D9C3A5">
                <a:tint val="50000"/>
                <a:satMod val="180000"/>
              </a:srgbClr>
            </a:duotone>
          </a:blip>
          <a:srcRect b="15595"/>
          <a:stretch>
            <a:fillRect/>
          </a:stretch>
        </p:blipFill>
        <p:spPr>
          <a:xfrm flipH="1">
            <a:off x="4572000" y="2714607"/>
            <a:ext cx="2419368" cy="2051047"/>
          </a:xfrm>
          <a:prstGeom prst="rect">
            <a:avLst/>
          </a:prstGeom>
          <a:effectLst>
            <a:reflection blurRad="6350" stA="50000" endA="300" endPos="90000" dir="5400000" sy="-100000" algn="bl" rotWithShape="0"/>
          </a:effectLst>
        </p:spPr>
      </p:pic>
      <p:pic>
        <p:nvPicPr>
          <p:cNvPr id="19" name="18 Imagen" descr="34.png"/>
          <p:cNvPicPr>
            <a:picLocks noChangeAspect="1"/>
          </p:cNvPicPr>
          <p:nvPr/>
        </p:nvPicPr>
        <p:blipFill>
          <a:blip r:embed="rId3">
            <a:duotone>
              <a:prstClr val="black"/>
              <a:srgbClr val="D9C3A5">
                <a:tint val="50000"/>
                <a:satMod val="180000"/>
              </a:srgbClr>
            </a:duotone>
          </a:blip>
          <a:srcRect b="15595"/>
          <a:stretch>
            <a:fillRect/>
          </a:stretch>
        </p:blipFill>
        <p:spPr>
          <a:xfrm>
            <a:off x="2214546" y="3092453"/>
            <a:ext cx="2500330" cy="2051047"/>
          </a:xfrm>
          <a:prstGeom prst="rect">
            <a:avLst/>
          </a:prstGeom>
          <a:effectLst>
            <a:reflection blurRad="6350" stA="50000" endA="300" endPos="90000" dir="5400000" sy="-100000" algn="bl" rotWithShape="0"/>
          </a:effectLst>
        </p:spPr>
      </p:pic>
      <p:pic>
        <p:nvPicPr>
          <p:cNvPr id="20" name="19 Imagen" descr="34.png"/>
          <p:cNvPicPr>
            <a:picLocks noChangeAspect="1"/>
          </p:cNvPicPr>
          <p:nvPr/>
        </p:nvPicPr>
        <p:blipFill>
          <a:blip r:embed="rId3">
            <a:duotone>
              <a:prstClr val="black"/>
              <a:srgbClr val="D9C3A5">
                <a:tint val="50000"/>
                <a:satMod val="180000"/>
              </a:srgbClr>
            </a:duotone>
          </a:blip>
          <a:srcRect b="15595"/>
          <a:stretch>
            <a:fillRect/>
          </a:stretch>
        </p:blipFill>
        <p:spPr>
          <a:xfrm flipH="1">
            <a:off x="4572000" y="3092453"/>
            <a:ext cx="2419368" cy="2051047"/>
          </a:xfrm>
          <a:prstGeom prst="rect">
            <a:avLst/>
          </a:prstGeom>
          <a:effectLst>
            <a:reflection blurRad="6350" stA="50000" endA="300" endPos="90000" dir="5400000" sy="-100000" algn="bl" rotWithShape="0"/>
          </a:effectLst>
        </p:spPr>
      </p:pic>
      <p:sp>
        <p:nvSpPr>
          <p:cNvPr id="21" name="20 Rectángulo"/>
          <p:cNvSpPr/>
          <p:nvPr/>
        </p:nvSpPr>
        <p:spPr>
          <a:xfrm>
            <a:off x="-285784" y="-642960"/>
            <a:ext cx="9644130" cy="750099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ppt_x"/>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ppt_x"/>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ppt_x"/>
                                          </p:val>
                                        </p:tav>
                                        <p:tav tm="100000">
                                          <p:val>
                                            <p:strVal val="#ppt_x"/>
                                          </p:val>
                                        </p:tav>
                                      </p:tavLst>
                                    </p:anim>
                                    <p:anim calcmode="lin" valueType="num">
                                      <p:cBhvr additive="base">
                                        <p:cTn id="47" dur="2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ppt_x"/>
                                          </p:val>
                                        </p:tav>
                                        <p:tav tm="100000">
                                          <p:val>
                                            <p:strVal val="#ppt_x"/>
                                          </p:val>
                                        </p:tav>
                                      </p:tavLst>
                                    </p:anim>
                                    <p:anim calcmode="lin" valueType="num">
                                      <p:cBhvr additive="base">
                                        <p:cTn id="51" dur="2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ppt_x"/>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ppt_x"/>
                                          </p:val>
                                        </p:tav>
                                        <p:tav tm="100000">
                                          <p:val>
                                            <p:strVal val="#ppt_x"/>
                                          </p:val>
                                        </p:tav>
                                      </p:tavLst>
                                    </p:anim>
                                    <p:anim calcmode="lin" valueType="num">
                                      <p:cBhvr additive="base">
                                        <p:cTn id="59" dur="2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ppt_x"/>
                                          </p:val>
                                        </p:tav>
                                        <p:tav tm="100000">
                                          <p:val>
                                            <p:strVal val="#ppt_x"/>
                                          </p:val>
                                        </p:tav>
                                      </p:tavLst>
                                    </p:anim>
                                    <p:anim calcmode="lin" valueType="num">
                                      <p:cBhvr additive="base">
                                        <p:cTn id="63" dur="2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ppt_x"/>
                                          </p:val>
                                        </p:tav>
                                        <p:tav tm="100000">
                                          <p:val>
                                            <p:strVal val="#ppt_x"/>
                                          </p:val>
                                        </p:tav>
                                      </p:tavLst>
                                    </p:anim>
                                    <p:anim calcmode="lin" valueType="num">
                                      <p:cBhvr additive="base">
                                        <p:cTn id="67" dur="2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ppt_x"/>
                                          </p:val>
                                        </p:tav>
                                        <p:tav tm="100000">
                                          <p:val>
                                            <p:strVal val="#ppt_x"/>
                                          </p:val>
                                        </p:tav>
                                      </p:tavLst>
                                    </p:anim>
                                    <p:anim calcmode="lin" valueType="num">
                                      <p:cBhvr additive="base">
                                        <p:cTn id="71" dur="2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2000" fill="hold"/>
                                        <p:tgtEl>
                                          <p:spTgt spid="19"/>
                                        </p:tgtEl>
                                        <p:attrNameLst>
                                          <p:attrName>ppt_x</p:attrName>
                                        </p:attrNameLst>
                                      </p:cBhvr>
                                      <p:tavLst>
                                        <p:tav tm="0">
                                          <p:val>
                                            <p:strVal val="#ppt_x"/>
                                          </p:val>
                                        </p:tav>
                                        <p:tav tm="100000">
                                          <p:val>
                                            <p:strVal val="#ppt_x"/>
                                          </p:val>
                                        </p:tav>
                                      </p:tavLst>
                                    </p:anim>
                                    <p:anim calcmode="lin" valueType="num">
                                      <p:cBhvr additive="base">
                                        <p:cTn id="75" dur="2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2000" fill="hold"/>
                                        <p:tgtEl>
                                          <p:spTgt spid="20"/>
                                        </p:tgtEl>
                                        <p:attrNameLst>
                                          <p:attrName>ppt_x</p:attrName>
                                        </p:attrNameLst>
                                      </p:cBhvr>
                                      <p:tavLst>
                                        <p:tav tm="0">
                                          <p:val>
                                            <p:strVal val="#ppt_x"/>
                                          </p:val>
                                        </p:tav>
                                        <p:tav tm="100000">
                                          <p:val>
                                            <p:strVal val="#ppt_x"/>
                                          </p:val>
                                        </p:tav>
                                      </p:tavLst>
                                    </p:anim>
                                    <p:anim calcmode="lin" valueType="num">
                                      <p:cBhvr additive="base">
                                        <p:cTn id="79" dur="2000" fill="hold"/>
                                        <p:tgtEl>
                                          <p:spTgt spid="20"/>
                                        </p:tgtEl>
                                        <p:attrNameLst>
                                          <p:attrName>ppt_y</p:attrName>
                                        </p:attrNameLst>
                                      </p:cBhvr>
                                      <p:tavLst>
                                        <p:tav tm="0">
                                          <p:val>
                                            <p:strVal val="1+#ppt_h/2"/>
                                          </p:val>
                                        </p:tav>
                                        <p:tav tm="100000">
                                          <p:val>
                                            <p:strVal val="#ppt_y"/>
                                          </p:val>
                                        </p:tav>
                                      </p:tavLst>
                                    </p:anim>
                                  </p:childTnLst>
                                </p:cTn>
                              </p:par>
                              <p:par>
                                <p:cTn id="80" presetID="8" presetClass="emph" presetSubtype="0" fill="hold" nodeType="withEffect">
                                  <p:stCondLst>
                                    <p:cond delay="0"/>
                                  </p:stCondLst>
                                  <p:childTnLst>
                                    <p:animRot by="-21600000">
                                      <p:cBhvr>
                                        <p:cTn id="81" dur="2000" fill="hold"/>
                                        <p:tgtEl>
                                          <p:spTgt spid="3"/>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5"/>
                                        </p:tgtEl>
                                        <p:attrNameLst>
                                          <p:attrName>r</p:attrName>
                                        </p:attrNameLst>
                                      </p:cBhvr>
                                    </p:animRot>
                                  </p:childTnLst>
                                </p:cTn>
                              </p:par>
                              <p:par>
                                <p:cTn id="84" presetID="8" presetClass="emph" presetSubtype="0" fill="hold" nodeType="withEffect">
                                  <p:stCondLst>
                                    <p:cond delay="0"/>
                                  </p:stCondLst>
                                  <p:childTnLst>
                                    <p:animRot by="-21600000">
                                      <p:cBhvr>
                                        <p:cTn id="85" dur="2000" fill="hold"/>
                                        <p:tgtEl>
                                          <p:spTgt spid="7"/>
                                        </p:tgtEl>
                                        <p:attrNameLst>
                                          <p:attrName>r</p:attrName>
                                        </p:attrNameLst>
                                      </p:cBhvr>
                                    </p:animRot>
                                  </p:childTnLst>
                                </p:cTn>
                              </p:par>
                              <p:par>
                                <p:cTn id="86" presetID="8" presetClass="emph" presetSubtype="0" fill="hold" nodeType="withEffect">
                                  <p:stCondLst>
                                    <p:cond delay="0"/>
                                  </p:stCondLst>
                                  <p:childTnLst>
                                    <p:animRot by="-21600000">
                                      <p:cBhvr>
                                        <p:cTn id="87" dur="2000" fill="hold"/>
                                        <p:tgtEl>
                                          <p:spTgt spid="9"/>
                                        </p:tgtEl>
                                        <p:attrNameLst>
                                          <p:attrName>r</p:attrName>
                                        </p:attrNameLst>
                                      </p:cBhvr>
                                    </p:animRot>
                                  </p:childTnLst>
                                </p:cTn>
                              </p:par>
                              <p:par>
                                <p:cTn id="88" presetID="8" presetClass="emph" presetSubtype="0" fill="hold" nodeType="withEffect">
                                  <p:stCondLst>
                                    <p:cond delay="0"/>
                                  </p:stCondLst>
                                  <p:childTnLst>
                                    <p:animRot by="-21600000">
                                      <p:cBhvr>
                                        <p:cTn id="89" dur="2000" fill="hold"/>
                                        <p:tgtEl>
                                          <p:spTgt spid="11"/>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13"/>
                                        </p:tgtEl>
                                        <p:attrNameLst>
                                          <p:attrName>r</p:attrName>
                                        </p:attrNameLst>
                                      </p:cBhvr>
                                    </p:animRot>
                                  </p:childTnLst>
                                </p:cTn>
                              </p:par>
                              <p:par>
                                <p:cTn id="92" presetID="8" presetClass="emph" presetSubtype="0" fill="hold" nodeType="withEffect">
                                  <p:stCondLst>
                                    <p:cond delay="0"/>
                                  </p:stCondLst>
                                  <p:childTnLst>
                                    <p:animRot by="-21600000">
                                      <p:cBhvr>
                                        <p:cTn id="93" dur="2000" fill="hold"/>
                                        <p:tgtEl>
                                          <p:spTgt spid="15"/>
                                        </p:tgtEl>
                                        <p:attrNameLst>
                                          <p:attrName>r</p:attrName>
                                        </p:attrNameLst>
                                      </p:cBhvr>
                                    </p:animRot>
                                  </p:childTnLst>
                                </p:cTn>
                              </p:par>
                              <p:par>
                                <p:cTn id="94" presetID="8" presetClass="emph" presetSubtype="0" fill="hold" nodeType="withEffect">
                                  <p:stCondLst>
                                    <p:cond delay="0"/>
                                  </p:stCondLst>
                                  <p:childTnLst>
                                    <p:animRot by="-21600000">
                                      <p:cBhvr>
                                        <p:cTn id="95" dur="2000" fill="hold"/>
                                        <p:tgtEl>
                                          <p:spTgt spid="17"/>
                                        </p:tgtEl>
                                        <p:attrNameLst>
                                          <p:attrName>r</p:attrName>
                                        </p:attrNameLst>
                                      </p:cBhvr>
                                    </p:animRot>
                                  </p:childTnLst>
                                </p:cTn>
                              </p:par>
                              <p:par>
                                <p:cTn id="96" presetID="8" presetClass="emph" presetSubtype="0" fill="hold" nodeType="withEffect">
                                  <p:stCondLst>
                                    <p:cond delay="0"/>
                                  </p:stCondLst>
                                  <p:childTnLst>
                                    <p:animRot by="-21600000">
                                      <p:cBhvr>
                                        <p:cTn id="97" dur="2000" fill="hold"/>
                                        <p:tgtEl>
                                          <p:spTgt spid="19"/>
                                        </p:tgtEl>
                                        <p:attrNameLst>
                                          <p:attrName>r</p:attrName>
                                        </p:attrNameLst>
                                      </p:cBhvr>
                                    </p:animRot>
                                  </p:childTnLst>
                                </p:cTn>
                              </p:par>
                              <p:par>
                                <p:cTn id="98" presetID="8" presetClass="emph" presetSubtype="0" fill="hold" nodeType="withEffect">
                                  <p:stCondLst>
                                    <p:cond delay="0"/>
                                  </p:stCondLst>
                                  <p:childTnLst>
                                    <p:animRot by="21600000">
                                      <p:cBhvr>
                                        <p:cTn id="99" dur="2000" fill="hold"/>
                                        <p:tgtEl>
                                          <p:spTgt spid="4"/>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6"/>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8"/>
                                        </p:tgtEl>
                                        <p:attrNameLst>
                                          <p:attrName>r</p:attrName>
                                        </p:attrNameLst>
                                      </p:cBhvr>
                                    </p:animRot>
                                  </p:childTnLst>
                                </p:cTn>
                              </p:par>
                              <p:par>
                                <p:cTn id="104" presetID="8" presetClass="emph" presetSubtype="0" fill="hold" nodeType="withEffect">
                                  <p:stCondLst>
                                    <p:cond delay="0"/>
                                  </p:stCondLst>
                                  <p:childTnLst>
                                    <p:animRot by="21600000">
                                      <p:cBhvr>
                                        <p:cTn id="105" dur="2000" fill="hold"/>
                                        <p:tgtEl>
                                          <p:spTgt spid="10"/>
                                        </p:tgtEl>
                                        <p:attrNameLst>
                                          <p:attrName>r</p:attrName>
                                        </p:attrNameLst>
                                      </p:cBhvr>
                                    </p:animRot>
                                  </p:childTnLst>
                                </p:cTn>
                              </p:par>
                              <p:par>
                                <p:cTn id="106" presetID="8" presetClass="emph" presetSubtype="0" fill="hold" nodeType="withEffect">
                                  <p:stCondLst>
                                    <p:cond delay="0"/>
                                  </p:stCondLst>
                                  <p:childTnLst>
                                    <p:animRot by="21600000">
                                      <p:cBhvr>
                                        <p:cTn id="107" dur="2000" fill="hold"/>
                                        <p:tgtEl>
                                          <p:spTgt spid="12"/>
                                        </p:tgtEl>
                                        <p:attrNameLst>
                                          <p:attrName>r</p:attrName>
                                        </p:attrNameLst>
                                      </p:cBhvr>
                                    </p:animRot>
                                  </p:childTnLst>
                                </p:cTn>
                              </p:par>
                              <p:par>
                                <p:cTn id="108" presetID="8" presetClass="emph" presetSubtype="0" fill="hold" nodeType="withEffect">
                                  <p:stCondLst>
                                    <p:cond delay="0"/>
                                  </p:stCondLst>
                                  <p:childTnLst>
                                    <p:animRot by="21600000">
                                      <p:cBhvr>
                                        <p:cTn id="109" dur="2000" fill="hold"/>
                                        <p:tgtEl>
                                          <p:spTgt spid="14"/>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16"/>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18"/>
                                        </p:tgtEl>
                                        <p:attrNameLst>
                                          <p:attrName>r</p:attrName>
                                        </p:attrNameLst>
                                      </p:cBhvr>
                                    </p:animRot>
                                  </p:childTnLst>
                                </p:cTn>
                              </p:par>
                              <p:par>
                                <p:cTn id="114" presetID="8" presetClass="emph" presetSubtype="0" fill="hold" nodeType="withEffect">
                                  <p:stCondLst>
                                    <p:cond delay="0"/>
                                  </p:stCondLst>
                                  <p:childTnLst>
                                    <p:animRot by="21600000">
                                      <p:cBhvr>
                                        <p:cTn id="115" dur="2000" fill="hold"/>
                                        <p:tgtEl>
                                          <p:spTgt spid="20"/>
                                        </p:tgtEl>
                                        <p:attrNameLst>
                                          <p:attrName>r</p:attrName>
                                        </p:attrNameLst>
                                      </p:cBhvr>
                                    </p:animRot>
                                  </p:childTnLst>
                                </p:cTn>
                              </p:par>
                            </p:childTnLst>
                          </p:cTn>
                        </p:par>
                        <p:par>
                          <p:cTn id="116" fill="hold">
                            <p:stCondLst>
                              <p:cond delay="2000"/>
                            </p:stCondLst>
                            <p:childTnLst>
                              <p:par>
                                <p:cTn id="117" presetID="2" presetClass="exit" presetSubtype="4" fill="hold" nodeType="afterEffect">
                                  <p:stCondLst>
                                    <p:cond delay="0"/>
                                  </p:stCondLst>
                                  <p:childTnLst>
                                    <p:anim calcmode="lin" valueType="num">
                                      <p:cBhvr additive="base">
                                        <p:cTn id="118" dur="2000"/>
                                        <p:tgtEl>
                                          <p:spTgt spid="3"/>
                                        </p:tgtEl>
                                        <p:attrNameLst>
                                          <p:attrName>ppt_x</p:attrName>
                                        </p:attrNameLst>
                                      </p:cBhvr>
                                      <p:tavLst>
                                        <p:tav tm="0">
                                          <p:val>
                                            <p:strVal val="ppt_x"/>
                                          </p:val>
                                        </p:tav>
                                        <p:tav tm="100000">
                                          <p:val>
                                            <p:strVal val="ppt_x"/>
                                          </p:val>
                                        </p:tav>
                                      </p:tavLst>
                                    </p:anim>
                                    <p:anim calcmode="lin" valueType="num">
                                      <p:cBhvr additive="base">
                                        <p:cTn id="119" dur="2000"/>
                                        <p:tgtEl>
                                          <p:spTgt spid="3"/>
                                        </p:tgtEl>
                                        <p:attrNameLst>
                                          <p:attrName>ppt_y</p:attrName>
                                        </p:attrNameLst>
                                      </p:cBhvr>
                                      <p:tavLst>
                                        <p:tav tm="0">
                                          <p:val>
                                            <p:strVal val="ppt_y"/>
                                          </p:val>
                                        </p:tav>
                                        <p:tav tm="100000">
                                          <p:val>
                                            <p:strVal val="1+ppt_h/2"/>
                                          </p:val>
                                        </p:tav>
                                      </p:tavLst>
                                    </p:anim>
                                    <p:set>
                                      <p:cBhvr>
                                        <p:cTn id="120" dur="1" fill="hold">
                                          <p:stCondLst>
                                            <p:cond delay="1999"/>
                                          </p:stCondLst>
                                        </p:cTn>
                                        <p:tgtEl>
                                          <p:spTgt spid="3"/>
                                        </p:tgtEl>
                                        <p:attrNameLst>
                                          <p:attrName>style.visibility</p:attrName>
                                        </p:attrNameLst>
                                      </p:cBhvr>
                                      <p:to>
                                        <p:strVal val="hidden"/>
                                      </p:to>
                                    </p:set>
                                  </p:childTnLst>
                                </p:cTn>
                              </p:par>
                              <p:par>
                                <p:cTn id="121" presetID="2" presetClass="exit" presetSubtype="4" fill="hold" nodeType="withEffect">
                                  <p:stCondLst>
                                    <p:cond delay="0"/>
                                  </p:stCondLst>
                                  <p:childTnLst>
                                    <p:anim calcmode="lin" valueType="num">
                                      <p:cBhvr additive="base">
                                        <p:cTn id="122" dur="2000"/>
                                        <p:tgtEl>
                                          <p:spTgt spid="4"/>
                                        </p:tgtEl>
                                        <p:attrNameLst>
                                          <p:attrName>ppt_x</p:attrName>
                                        </p:attrNameLst>
                                      </p:cBhvr>
                                      <p:tavLst>
                                        <p:tav tm="0">
                                          <p:val>
                                            <p:strVal val="ppt_x"/>
                                          </p:val>
                                        </p:tav>
                                        <p:tav tm="100000">
                                          <p:val>
                                            <p:strVal val="ppt_x"/>
                                          </p:val>
                                        </p:tav>
                                      </p:tavLst>
                                    </p:anim>
                                    <p:anim calcmode="lin" valueType="num">
                                      <p:cBhvr additive="base">
                                        <p:cTn id="123" dur="2000"/>
                                        <p:tgtEl>
                                          <p:spTgt spid="4"/>
                                        </p:tgtEl>
                                        <p:attrNameLst>
                                          <p:attrName>ppt_y</p:attrName>
                                        </p:attrNameLst>
                                      </p:cBhvr>
                                      <p:tavLst>
                                        <p:tav tm="0">
                                          <p:val>
                                            <p:strVal val="ppt_y"/>
                                          </p:val>
                                        </p:tav>
                                        <p:tav tm="100000">
                                          <p:val>
                                            <p:strVal val="1+ppt_h/2"/>
                                          </p:val>
                                        </p:tav>
                                      </p:tavLst>
                                    </p:anim>
                                    <p:set>
                                      <p:cBhvr>
                                        <p:cTn id="124" dur="1" fill="hold">
                                          <p:stCondLst>
                                            <p:cond delay="1999"/>
                                          </p:stCondLst>
                                        </p:cTn>
                                        <p:tgtEl>
                                          <p:spTgt spid="4"/>
                                        </p:tgtEl>
                                        <p:attrNameLst>
                                          <p:attrName>style.visibility</p:attrName>
                                        </p:attrNameLst>
                                      </p:cBhvr>
                                      <p:to>
                                        <p:strVal val="hidden"/>
                                      </p:to>
                                    </p:set>
                                  </p:childTnLst>
                                </p:cTn>
                              </p:par>
                              <p:par>
                                <p:cTn id="125" presetID="2" presetClass="exit" presetSubtype="4" fill="hold" nodeType="withEffect">
                                  <p:stCondLst>
                                    <p:cond delay="0"/>
                                  </p:stCondLst>
                                  <p:childTnLst>
                                    <p:anim calcmode="lin" valueType="num">
                                      <p:cBhvr additive="base">
                                        <p:cTn id="126" dur="2000"/>
                                        <p:tgtEl>
                                          <p:spTgt spid="5"/>
                                        </p:tgtEl>
                                        <p:attrNameLst>
                                          <p:attrName>ppt_x</p:attrName>
                                        </p:attrNameLst>
                                      </p:cBhvr>
                                      <p:tavLst>
                                        <p:tav tm="0">
                                          <p:val>
                                            <p:strVal val="ppt_x"/>
                                          </p:val>
                                        </p:tav>
                                        <p:tav tm="100000">
                                          <p:val>
                                            <p:strVal val="ppt_x"/>
                                          </p:val>
                                        </p:tav>
                                      </p:tavLst>
                                    </p:anim>
                                    <p:anim calcmode="lin" valueType="num">
                                      <p:cBhvr additive="base">
                                        <p:cTn id="127" dur="2000"/>
                                        <p:tgtEl>
                                          <p:spTgt spid="5"/>
                                        </p:tgtEl>
                                        <p:attrNameLst>
                                          <p:attrName>ppt_y</p:attrName>
                                        </p:attrNameLst>
                                      </p:cBhvr>
                                      <p:tavLst>
                                        <p:tav tm="0">
                                          <p:val>
                                            <p:strVal val="ppt_y"/>
                                          </p:val>
                                        </p:tav>
                                        <p:tav tm="100000">
                                          <p:val>
                                            <p:strVal val="1+ppt_h/2"/>
                                          </p:val>
                                        </p:tav>
                                      </p:tavLst>
                                    </p:anim>
                                    <p:set>
                                      <p:cBhvr>
                                        <p:cTn id="128" dur="1" fill="hold">
                                          <p:stCondLst>
                                            <p:cond delay="1999"/>
                                          </p:stCondLst>
                                        </p:cTn>
                                        <p:tgtEl>
                                          <p:spTgt spid="5"/>
                                        </p:tgtEl>
                                        <p:attrNameLst>
                                          <p:attrName>style.visibility</p:attrName>
                                        </p:attrNameLst>
                                      </p:cBhvr>
                                      <p:to>
                                        <p:strVal val="hidden"/>
                                      </p:to>
                                    </p:set>
                                  </p:childTnLst>
                                </p:cTn>
                              </p:par>
                              <p:par>
                                <p:cTn id="129" presetID="2" presetClass="exit" presetSubtype="4" fill="hold" nodeType="withEffect">
                                  <p:stCondLst>
                                    <p:cond delay="0"/>
                                  </p:stCondLst>
                                  <p:childTnLst>
                                    <p:anim calcmode="lin" valueType="num">
                                      <p:cBhvr additive="base">
                                        <p:cTn id="130" dur="2000"/>
                                        <p:tgtEl>
                                          <p:spTgt spid="6"/>
                                        </p:tgtEl>
                                        <p:attrNameLst>
                                          <p:attrName>ppt_x</p:attrName>
                                        </p:attrNameLst>
                                      </p:cBhvr>
                                      <p:tavLst>
                                        <p:tav tm="0">
                                          <p:val>
                                            <p:strVal val="ppt_x"/>
                                          </p:val>
                                        </p:tav>
                                        <p:tav tm="100000">
                                          <p:val>
                                            <p:strVal val="ppt_x"/>
                                          </p:val>
                                        </p:tav>
                                      </p:tavLst>
                                    </p:anim>
                                    <p:anim calcmode="lin" valueType="num">
                                      <p:cBhvr additive="base">
                                        <p:cTn id="131" dur="2000"/>
                                        <p:tgtEl>
                                          <p:spTgt spid="6"/>
                                        </p:tgtEl>
                                        <p:attrNameLst>
                                          <p:attrName>ppt_y</p:attrName>
                                        </p:attrNameLst>
                                      </p:cBhvr>
                                      <p:tavLst>
                                        <p:tav tm="0">
                                          <p:val>
                                            <p:strVal val="ppt_y"/>
                                          </p:val>
                                        </p:tav>
                                        <p:tav tm="100000">
                                          <p:val>
                                            <p:strVal val="1+ppt_h/2"/>
                                          </p:val>
                                        </p:tav>
                                      </p:tavLst>
                                    </p:anim>
                                    <p:set>
                                      <p:cBhvr>
                                        <p:cTn id="132" dur="1" fill="hold">
                                          <p:stCondLst>
                                            <p:cond delay="1999"/>
                                          </p:stCondLst>
                                        </p:cTn>
                                        <p:tgtEl>
                                          <p:spTgt spid="6"/>
                                        </p:tgtEl>
                                        <p:attrNameLst>
                                          <p:attrName>style.visibility</p:attrName>
                                        </p:attrNameLst>
                                      </p:cBhvr>
                                      <p:to>
                                        <p:strVal val="hidden"/>
                                      </p:to>
                                    </p:set>
                                  </p:childTnLst>
                                </p:cTn>
                              </p:par>
                              <p:par>
                                <p:cTn id="133" presetID="2" presetClass="exit" presetSubtype="4" fill="hold" nodeType="withEffect">
                                  <p:stCondLst>
                                    <p:cond delay="0"/>
                                  </p:stCondLst>
                                  <p:childTnLst>
                                    <p:anim calcmode="lin" valueType="num">
                                      <p:cBhvr additive="base">
                                        <p:cTn id="134" dur="2000"/>
                                        <p:tgtEl>
                                          <p:spTgt spid="7"/>
                                        </p:tgtEl>
                                        <p:attrNameLst>
                                          <p:attrName>ppt_x</p:attrName>
                                        </p:attrNameLst>
                                      </p:cBhvr>
                                      <p:tavLst>
                                        <p:tav tm="0">
                                          <p:val>
                                            <p:strVal val="ppt_x"/>
                                          </p:val>
                                        </p:tav>
                                        <p:tav tm="100000">
                                          <p:val>
                                            <p:strVal val="ppt_x"/>
                                          </p:val>
                                        </p:tav>
                                      </p:tavLst>
                                    </p:anim>
                                    <p:anim calcmode="lin" valueType="num">
                                      <p:cBhvr additive="base">
                                        <p:cTn id="135" dur="2000"/>
                                        <p:tgtEl>
                                          <p:spTgt spid="7"/>
                                        </p:tgtEl>
                                        <p:attrNameLst>
                                          <p:attrName>ppt_y</p:attrName>
                                        </p:attrNameLst>
                                      </p:cBhvr>
                                      <p:tavLst>
                                        <p:tav tm="0">
                                          <p:val>
                                            <p:strVal val="ppt_y"/>
                                          </p:val>
                                        </p:tav>
                                        <p:tav tm="100000">
                                          <p:val>
                                            <p:strVal val="1+ppt_h/2"/>
                                          </p:val>
                                        </p:tav>
                                      </p:tavLst>
                                    </p:anim>
                                    <p:set>
                                      <p:cBhvr>
                                        <p:cTn id="136" dur="1" fill="hold">
                                          <p:stCondLst>
                                            <p:cond delay="1999"/>
                                          </p:stCondLst>
                                        </p:cTn>
                                        <p:tgtEl>
                                          <p:spTgt spid="7"/>
                                        </p:tgtEl>
                                        <p:attrNameLst>
                                          <p:attrName>style.visibility</p:attrName>
                                        </p:attrNameLst>
                                      </p:cBhvr>
                                      <p:to>
                                        <p:strVal val="hidden"/>
                                      </p:to>
                                    </p:set>
                                  </p:childTnLst>
                                </p:cTn>
                              </p:par>
                              <p:par>
                                <p:cTn id="137" presetID="2" presetClass="exit" presetSubtype="4" fill="hold" nodeType="withEffect">
                                  <p:stCondLst>
                                    <p:cond delay="0"/>
                                  </p:stCondLst>
                                  <p:childTnLst>
                                    <p:anim calcmode="lin" valueType="num">
                                      <p:cBhvr additive="base">
                                        <p:cTn id="138" dur="2000"/>
                                        <p:tgtEl>
                                          <p:spTgt spid="8"/>
                                        </p:tgtEl>
                                        <p:attrNameLst>
                                          <p:attrName>ppt_x</p:attrName>
                                        </p:attrNameLst>
                                      </p:cBhvr>
                                      <p:tavLst>
                                        <p:tav tm="0">
                                          <p:val>
                                            <p:strVal val="ppt_x"/>
                                          </p:val>
                                        </p:tav>
                                        <p:tav tm="100000">
                                          <p:val>
                                            <p:strVal val="ppt_x"/>
                                          </p:val>
                                        </p:tav>
                                      </p:tavLst>
                                    </p:anim>
                                    <p:anim calcmode="lin" valueType="num">
                                      <p:cBhvr additive="base">
                                        <p:cTn id="139" dur="2000"/>
                                        <p:tgtEl>
                                          <p:spTgt spid="8"/>
                                        </p:tgtEl>
                                        <p:attrNameLst>
                                          <p:attrName>ppt_y</p:attrName>
                                        </p:attrNameLst>
                                      </p:cBhvr>
                                      <p:tavLst>
                                        <p:tav tm="0">
                                          <p:val>
                                            <p:strVal val="ppt_y"/>
                                          </p:val>
                                        </p:tav>
                                        <p:tav tm="100000">
                                          <p:val>
                                            <p:strVal val="1+ppt_h/2"/>
                                          </p:val>
                                        </p:tav>
                                      </p:tavLst>
                                    </p:anim>
                                    <p:set>
                                      <p:cBhvr>
                                        <p:cTn id="140" dur="1" fill="hold">
                                          <p:stCondLst>
                                            <p:cond delay="1999"/>
                                          </p:stCondLst>
                                        </p:cTn>
                                        <p:tgtEl>
                                          <p:spTgt spid="8"/>
                                        </p:tgtEl>
                                        <p:attrNameLst>
                                          <p:attrName>style.visibility</p:attrName>
                                        </p:attrNameLst>
                                      </p:cBhvr>
                                      <p:to>
                                        <p:strVal val="hidden"/>
                                      </p:to>
                                    </p:set>
                                  </p:childTnLst>
                                </p:cTn>
                              </p:par>
                              <p:par>
                                <p:cTn id="141" presetID="2" presetClass="exit" presetSubtype="4" fill="hold" nodeType="withEffect">
                                  <p:stCondLst>
                                    <p:cond delay="0"/>
                                  </p:stCondLst>
                                  <p:childTnLst>
                                    <p:anim calcmode="lin" valueType="num">
                                      <p:cBhvr additive="base">
                                        <p:cTn id="142" dur="2000"/>
                                        <p:tgtEl>
                                          <p:spTgt spid="9"/>
                                        </p:tgtEl>
                                        <p:attrNameLst>
                                          <p:attrName>ppt_x</p:attrName>
                                        </p:attrNameLst>
                                      </p:cBhvr>
                                      <p:tavLst>
                                        <p:tav tm="0">
                                          <p:val>
                                            <p:strVal val="ppt_x"/>
                                          </p:val>
                                        </p:tav>
                                        <p:tav tm="100000">
                                          <p:val>
                                            <p:strVal val="ppt_x"/>
                                          </p:val>
                                        </p:tav>
                                      </p:tavLst>
                                    </p:anim>
                                    <p:anim calcmode="lin" valueType="num">
                                      <p:cBhvr additive="base">
                                        <p:cTn id="143" dur="2000"/>
                                        <p:tgtEl>
                                          <p:spTgt spid="9"/>
                                        </p:tgtEl>
                                        <p:attrNameLst>
                                          <p:attrName>ppt_y</p:attrName>
                                        </p:attrNameLst>
                                      </p:cBhvr>
                                      <p:tavLst>
                                        <p:tav tm="0">
                                          <p:val>
                                            <p:strVal val="ppt_y"/>
                                          </p:val>
                                        </p:tav>
                                        <p:tav tm="100000">
                                          <p:val>
                                            <p:strVal val="1+ppt_h/2"/>
                                          </p:val>
                                        </p:tav>
                                      </p:tavLst>
                                    </p:anim>
                                    <p:set>
                                      <p:cBhvr>
                                        <p:cTn id="144" dur="1" fill="hold">
                                          <p:stCondLst>
                                            <p:cond delay="1999"/>
                                          </p:stCondLst>
                                        </p:cTn>
                                        <p:tgtEl>
                                          <p:spTgt spid="9"/>
                                        </p:tgtEl>
                                        <p:attrNameLst>
                                          <p:attrName>style.visibility</p:attrName>
                                        </p:attrNameLst>
                                      </p:cBhvr>
                                      <p:to>
                                        <p:strVal val="hidden"/>
                                      </p:to>
                                    </p:set>
                                  </p:childTnLst>
                                </p:cTn>
                              </p:par>
                              <p:par>
                                <p:cTn id="145" presetID="2" presetClass="exit" presetSubtype="4" fill="hold" nodeType="withEffect">
                                  <p:stCondLst>
                                    <p:cond delay="0"/>
                                  </p:stCondLst>
                                  <p:childTnLst>
                                    <p:anim calcmode="lin" valueType="num">
                                      <p:cBhvr additive="base">
                                        <p:cTn id="146" dur="2000"/>
                                        <p:tgtEl>
                                          <p:spTgt spid="10"/>
                                        </p:tgtEl>
                                        <p:attrNameLst>
                                          <p:attrName>ppt_x</p:attrName>
                                        </p:attrNameLst>
                                      </p:cBhvr>
                                      <p:tavLst>
                                        <p:tav tm="0">
                                          <p:val>
                                            <p:strVal val="ppt_x"/>
                                          </p:val>
                                        </p:tav>
                                        <p:tav tm="100000">
                                          <p:val>
                                            <p:strVal val="ppt_x"/>
                                          </p:val>
                                        </p:tav>
                                      </p:tavLst>
                                    </p:anim>
                                    <p:anim calcmode="lin" valueType="num">
                                      <p:cBhvr additive="base">
                                        <p:cTn id="147" dur="2000"/>
                                        <p:tgtEl>
                                          <p:spTgt spid="10"/>
                                        </p:tgtEl>
                                        <p:attrNameLst>
                                          <p:attrName>ppt_y</p:attrName>
                                        </p:attrNameLst>
                                      </p:cBhvr>
                                      <p:tavLst>
                                        <p:tav tm="0">
                                          <p:val>
                                            <p:strVal val="ppt_y"/>
                                          </p:val>
                                        </p:tav>
                                        <p:tav tm="100000">
                                          <p:val>
                                            <p:strVal val="1+ppt_h/2"/>
                                          </p:val>
                                        </p:tav>
                                      </p:tavLst>
                                    </p:anim>
                                    <p:set>
                                      <p:cBhvr>
                                        <p:cTn id="148" dur="1" fill="hold">
                                          <p:stCondLst>
                                            <p:cond delay="1999"/>
                                          </p:stCondLst>
                                        </p:cTn>
                                        <p:tgtEl>
                                          <p:spTgt spid="10"/>
                                        </p:tgtEl>
                                        <p:attrNameLst>
                                          <p:attrName>style.visibility</p:attrName>
                                        </p:attrNameLst>
                                      </p:cBhvr>
                                      <p:to>
                                        <p:strVal val="hidden"/>
                                      </p:to>
                                    </p:set>
                                  </p:childTnLst>
                                </p:cTn>
                              </p:par>
                              <p:par>
                                <p:cTn id="149" presetID="2" presetClass="exit" presetSubtype="4" fill="hold" nodeType="withEffect">
                                  <p:stCondLst>
                                    <p:cond delay="0"/>
                                  </p:stCondLst>
                                  <p:childTnLst>
                                    <p:anim calcmode="lin" valueType="num">
                                      <p:cBhvr additive="base">
                                        <p:cTn id="150" dur="2000"/>
                                        <p:tgtEl>
                                          <p:spTgt spid="11"/>
                                        </p:tgtEl>
                                        <p:attrNameLst>
                                          <p:attrName>ppt_x</p:attrName>
                                        </p:attrNameLst>
                                      </p:cBhvr>
                                      <p:tavLst>
                                        <p:tav tm="0">
                                          <p:val>
                                            <p:strVal val="ppt_x"/>
                                          </p:val>
                                        </p:tav>
                                        <p:tav tm="100000">
                                          <p:val>
                                            <p:strVal val="ppt_x"/>
                                          </p:val>
                                        </p:tav>
                                      </p:tavLst>
                                    </p:anim>
                                    <p:anim calcmode="lin" valueType="num">
                                      <p:cBhvr additive="base">
                                        <p:cTn id="151" dur="2000"/>
                                        <p:tgtEl>
                                          <p:spTgt spid="11"/>
                                        </p:tgtEl>
                                        <p:attrNameLst>
                                          <p:attrName>ppt_y</p:attrName>
                                        </p:attrNameLst>
                                      </p:cBhvr>
                                      <p:tavLst>
                                        <p:tav tm="0">
                                          <p:val>
                                            <p:strVal val="ppt_y"/>
                                          </p:val>
                                        </p:tav>
                                        <p:tav tm="100000">
                                          <p:val>
                                            <p:strVal val="1+ppt_h/2"/>
                                          </p:val>
                                        </p:tav>
                                      </p:tavLst>
                                    </p:anim>
                                    <p:set>
                                      <p:cBhvr>
                                        <p:cTn id="152" dur="1" fill="hold">
                                          <p:stCondLst>
                                            <p:cond delay="1999"/>
                                          </p:stCondLst>
                                        </p:cTn>
                                        <p:tgtEl>
                                          <p:spTgt spid="11"/>
                                        </p:tgtEl>
                                        <p:attrNameLst>
                                          <p:attrName>style.visibility</p:attrName>
                                        </p:attrNameLst>
                                      </p:cBhvr>
                                      <p:to>
                                        <p:strVal val="hidden"/>
                                      </p:to>
                                    </p:set>
                                  </p:childTnLst>
                                </p:cTn>
                              </p:par>
                              <p:par>
                                <p:cTn id="153" presetID="2" presetClass="exit" presetSubtype="4" fill="hold" nodeType="withEffect">
                                  <p:stCondLst>
                                    <p:cond delay="0"/>
                                  </p:stCondLst>
                                  <p:childTnLst>
                                    <p:anim calcmode="lin" valueType="num">
                                      <p:cBhvr additive="base">
                                        <p:cTn id="154" dur="2000"/>
                                        <p:tgtEl>
                                          <p:spTgt spid="12"/>
                                        </p:tgtEl>
                                        <p:attrNameLst>
                                          <p:attrName>ppt_x</p:attrName>
                                        </p:attrNameLst>
                                      </p:cBhvr>
                                      <p:tavLst>
                                        <p:tav tm="0">
                                          <p:val>
                                            <p:strVal val="ppt_x"/>
                                          </p:val>
                                        </p:tav>
                                        <p:tav tm="100000">
                                          <p:val>
                                            <p:strVal val="ppt_x"/>
                                          </p:val>
                                        </p:tav>
                                      </p:tavLst>
                                    </p:anim>
                                    <p:anim calcmode="lin" valueType="num">
                                      <p:cBhvr additive="base">
                                        <p:cTn id="155" dur="2000"/>
                                        <p:tgtEl>
                                          <p:spTgt spid="12"/>
                                        </p:tgtEl>
                                        <p:attrNameLst>
                                          <p:attrName>ppt_y</p:attrName>
                                        </p:attrNameLst>
                                      </p:cBhvr>
                                      <p:tavLst>
                                        <p:tav tm="0">
                                          <p:val>
                                            <p:strVal val="ppt_y"/>
                                          </p:val>
                                        </p:tav>
                                        <p:tav tm="100000">
                                          <p:val>
                                            <p:strVal val="1+ppt_h/2"/>
                                          </p:val>
                                        </p:tav>
                                      </p:tavLst>
                                    </p:anim>
                                    <p:set>
                                      <p:cBhvr>
                                        <p:cTn id="156" dur="1" fill="hold">
                                          <p:stCondLst>
                                            <p:cond delay="1999"/>
                                          </p:stCondLst>
                                        </p:cTn>
                                        <p:tgtEl>
                                          <p:spTgt spid="12"/>
                                        </p:tgtEl>
                                        <p:attrNameLst>
                                          <p:attrName>style.visibility</p:attrName>
                                        </p:attrNameLst>
                                      </p:cBhvr>
                                      <p:to>
                                        <p:strVal val="hidden"/>
                                      </p:to>
                                    </p:set>
                                  </p:childTnLst>
                                </p:cTn>
                              </p:par>
                              <p:par>
                                <p:cTn id="157" presetID="2" presetClass="exit" presetSubtype="4" fill="hold" nodeType="withEffect">
                                  <p:stCondLst>
                                    <p:cond delay="0"/>
                                  </p:stCondLst>
                                  <p:childTnLst>
                                    <p:anim calcmode="lin" valueType="num">
                                      <p:cBhvr additive="base">
                                        <p:cTn id="158" dur="2000"/>
                                        <p:tgtEl>
                                          <p:spTgt spid="13"/>
                                        </p:tgtEl>
                                        <p:attrNameLst>
                                          <p:attrName>ppt_x</p:attrName>
                                        </p:attrNameLst>
                                      </p:cBhvr>
                                      <p:tavLst>
                                        <p:tav tm="0">
                                          <p:val>
                                            <p:strVal val="ppt_x"/>
                                          </p:val>
                                        </p:tav>
                                        <p:tav tm="100000">
                                          <p:val>
                                            <p:strVal val="ppt_x"/>
                                          </p:val>
                                        </p:tav>
                                      </p:tavLst>
                                    </p:anim>
                                    <p:anim calcmode="lin" valueType="num">
                                      <p:cBhvr additive="base">
                                        <p:cTn id="159" dur="2000"/>
                                        <p:tgtEl>
                                          <p:spTgt spid="13"/>
                                        </p:tgtEl>
                                        <p:attrNameLst>
                                          <p:attrName>ppt_y</p:attrName>
                                        </p:attrNameLst>
                                      </p:cBhvr>
                                      <p:tavLst>
                                        <p:tav tm="0">
                                          <p:val>
                                            <p:strVal val="ppt_y"/>
                                          </p:val>
                                        </p:tav>
                                        <p:tav tm="100000">
                                          <p:val>
                                            <p:strVal val="1+ppt_h/2"/>
                                          </p:val>
                                        </p:tav>
                                      </p:tavLst>
                                    </p:anim>
                                    <p:set>
                                      <p:cBhvr>
                                        <p:cTn id="160" dur="1" fill="hold">
                                          <p:stCondLst>
                                            <p:cond delay="1999"/>
                                          </p:stCondLst>
                                        </p:cTn>
                                        <p:tgtEl>
                                          <p:spTgt spid="13"/>
                                        </p:tgtEl>
                                        <p:attrNameLst>
                                          <p:attrName>style.visibility</p:attrName>
                                        </p:attrNameLst>
                                      </p:cBhvr>
                                      <p:to>
                                        <p:strVal val="hidden"/>
                                      </p:to>
                                    </p:set>
                                  </p:childTnLst>
                                </p:cTn>
                              </p:par>
                              <p:par>
                                <p:cTn id="161" presetID="2" presetClass="exit" presetSubtype="4" fill="hold" nodeType="withEffect">
                                  <p:stCondLst>
                                    <p:cond delay="0"/>
                                  </p:stCondLst>
                                  <p:childTnLst>
                                    <p:anim calcmode="lin" valueType="num">
                                      <p:cBhvr additive="base">
                                        <p:cTn id="162" dur="2000"/>
                                        <p:tgtEl>
                                          <p:spTgt spid="14"/>
                                        </p:tgtEl>
                                        <p:attrNameLst>
                                          <p:attrName>ppt_x</p:attrName>
                                        </p:attrNameLst>
                                      </p:cBhvr>
                                      <p:tavLst>
                                        <p:tav tm="0">
                                          <p:val>
                                            <p:strVal val="ppt_x"/>
                                          </p:val>
                                        </p:tav>
                                        <p:tav tm="100000">
                                          <p:val>
                                            <p:strVal val="ppt_x"/>
                                          </p:val>
                                        </p:tav>
                                      </p:tavLst>
                                    </p:anim>
                                    <p:anim calcmode="lin" valueType="num">
                                      <p:cBhvr additive="base">
                                        <p:cTn id="163" dur="2000"/>
                                        <p:tgtEl>
                                          <p:spTgt spid="14"/>
                                        </p:tgtEl>
                                        <p:attrNameLst>
                                          <p:attrName>ppt_y</p:attrName>
                                        </p:attrNameLst>
                                      </p:cBhvr>
                                      <p:tavLst>
                                        <p:tav tm="0">
                                          <p:val>
                                            <p:strVal val="ppt_y"/>
                                          </p:val>
                                        </p:tav>
                                        <p:tav tm="100000">
                                          <p:val>
                                            <p:strVal val="1+ppt_h/2"/>
                                          </p:val>
                                        </p:tav>
                                      </p:tavLst>
                                    </p:anim>
                                    <p:set>
                                      <p:cBhvr>
                                        <p:cTn id="164" dur="1" fill="hold">
                                          <p:stCondLst>
                                            <p:cond delay="1999"/>
                                          </p:stCondLst>
                                        </p:cTn>
                                        <p:tgtEl>
                                          <p:spTgt spid="14"/>
                                        </p:tgtEl>
                                        <p:attrNameLst>
                                          <p:attrName>style.visibility</p:attrName>
                                        </p:attrNameLst>
                                      </p:cBhvr>
                                      <p:to>
                                        <p:strVal val="hidden"/>
                                      </p:to>
                                    </p:set>
                                  </p:childTnLst>
                                </p:cTn>
                              </p:par>
                              <p:par>
                                <p:cTn id="165" presetID="2" presetClass="exit" presetSubtype="4" fill="hold" nodeType="withEffect">
                                  <p:stCondLst>
                                    <p:cond delay="0"/>
                                  </p:stCondLst>
                                  <p:childTnLst>
                                    <p:anim calcmode="lin" valueType="num">
                                      <p:cBhvr additive="base">
                                        <p:cTn id="166" dur="2000"/>
                                        <p:tgtEl>
                                          <p:spTgt spid="15"/>
                                        </p:tgtEl>
                                        <p:attrNameLst>
                                          <p:attrName>ppt_x</p:attrName>
                                        </p:attrNameLst>
                                      </p:cBhvr>
                                      <p:tavLst>
                                        <p:tav tm="0">
                                          <p:val>
                                            <p:strVal val="ppt_x"/>
                                          </p:val>
                                        </p:tav>
                                        <p:tav tm="100000">
                                          <p:val>
                                            <p:strVal val="ppt_x"/>
                                          </p:val>
                                        </p:tav>
                                      </p:tavLst>
                                    </p:anim>
                                    <p:anim calcmode="lin" valueType="num">
                                      <p:cBhvr additive="base">
                                        <p:cTn id="167" dur="2000"/>
                                        <p:tgtEl>
                                          <p:spTgt spid="15"/>
                                        </p:tgtEl>
                                        <p:attrNameLst>
                                          <p:attrName>ppt_y</p:attrName>
                                        </p:attrNameLst>
                                      </p:cBhvr>
                                      <p:tavLst>
                                        <p:tav tm="0">
                                          <p:val>
                                            <p:strVal val="ppt_y"/>
                                          </p:val>
                                        </p:tav>
                                        <p:tav tm="100000">
                                          <p:val>
                                            <p:strVal val="1+ppt_h/2"/>
                                          </p:val>
                                        </p:tav>
                                      </p:tavLst>
                                    </p:anim>
                                    <p:set>
                                      <p:cBhvr>
                                        <p:cTn id="168" dur="1" fill="hold">
                                          <p:stCondLst>
                                            <p:cond delay="1999"/>
                                          </p:stCondLst>
                                        </p:cTn>
                                        <p:tgtEl>
                                          <p:spTgt spid="15"/>
                                        </p:tgtEl>
                                        <p:attrNameLst>
                                          <p:attrName>style.visibility</p:attrName>
                                        </p:attrNameLst>
                                      </p:cBhvr>
                                      <p:to>
                                        <p:strVal val="hidden"/>
                                      </p:to>
                                    </p:set>
                                  </p:childTnLst>
                                </p:cTn>
                              </p:par>
                              <p:par>
                                <p:cTn id="169" presetID="2" presetClass="exit" presetSubtype="4" fill="hold" nodeType="withEffect">
                                  <p:stCondLst>
                                    <p:cond delay="0"/>
                                  </p:stCondLst>
                                  <p:childTnLst>
                                    <p:anim calcmode="lin" valueType="num">
                                      <p:cBhvr additive="base">
                                        <p:cTn id="170" dur="2000"/>
                                        <p:tgtEl>
                                          <p:spTgt spid="16"/>
                                        </p:tgtEl>
                                        <p:attrNameLst>
                                          <p:attrName>ppt_x</p:attrName>
                                        </p:attrNameLst>
                                      </p:cBhvr>
                                      <p:tavLst>
                                        <p:tav tm="0">
                                          <p:val>
                                            <p:strVal val="ppt_x"/>
                                          </p:val>
                                        </p:tav>
                                        <p:tav tm="100000">
                                          <p:val>
                                            <p:strVal val="ppt_x"/>
                                          </p:val>
                                        </p:tav>
                                      </p:tavLst>
                                    </p:anim>
                                    <p:anim calcmode="lin" valueType="num">
                                      <p:cBhvr additive="base">
                                        <p:cTn id="171" dur="2000"/>
                                        <p:tgtEl>
                                          <p:spTgt spid="16"/>
                                        </p:tgtEl>
                                        <p:attrNameLst>
                                          <p:attrName>ppt_y</p:attrName>
                                        </p:attrNameLst>
                                      </p:cBhvr>
                                      <p:tavLst>
                                        <p:tav tm="0">
                                          <p:val>
                                            <p:strVal val="ppt_y"/>
                                          </p:val>
                                        </p:tav>
                                        <p:tav tm="100000">
                                          <p:val>
                                            <p:strVal val="1+ppt_h/2"/>
                                          </p:val>
                                        </p:tav>
                                      </p:tavLst>
                                    </p:anim>
                                    <p:set>
                                      <p:cBhvr>
                                        <p:cTn id="172" dur="1" fill="hold">
                                          <p:stCondLst>
                                            <p:cond delay="1999"/>
                                          </p:stCondLst>
                                        </p:cTn>
                                        <p:tgtEl>
                                          <p:spTgt spid="16"/>
                                        </p:tgtEl>
                                        <p:attrNameLst>
                                          <p:attrName>style.visibility</p:attrName>
                                        </p:attrNameLst>
                                      </p:cBhvr>
                                      <p:to>
                                        <p:strVal val="hidden"/>
                                      </p:to>
                                    </p:set>
                                  </p:childTnLst>
                                </p:cTn>
                              </p:par>
                              <p:par>
                                <p:cTn id="173" presetID="2" presetClass="exit" presetSubtype="4" fill="hold" nodeType="withEffect">
                                  <p:stCondLst>
                                    <p:cond delay="0"/>
                                  </p:stCondLst>
                                  <p:childTnLst>
                                    <p:anim calcmode="lin" valueType="num">
                                      <p:cBhvr additive="base">
                                        <p:cTn id="174" dur="2000"/>
                                        <p:tgtEl>
                                          <p:spTgt spid="17"/>
                                        </p:tgtEl>
                                        <p:attrNameLst>
                                          <p:attrName>ppt_x</p:attrName>
                                        </p:attrNameLst>
                                      </p:cBhvr>
                                      <p:tavLst>
                                        <p:tav tm="0">
                                          <p:val>
                                            <p:strVal val="ppt_x"/>
                                          </p:val>
                                        </p:tav>
                                        <p:tav tm="100000">
                                          <p:val>
                                            <p:strVal val="ppt_x"/>
                                          </p:val>
                                        </p:tav>
                                      </p:tavLst>
                                    </p:anim>
                                    <p:anim calcmode="lin" valueType="num">
                                      <p:cBhvr additive="base">
                                        <p:cTn id="175" dur="2000"/>
                                        <p:tgtEl>
                                          <p:spTgt spid="17"/>
                                        </p:tgtEl>
                                        <p:attrNameLst>
                                          <p:attrName>ppt_y</p:attrName>
                                        </p:attrNameLst>
                                      </p:cBhvr>
                                      <p:tavLst>
                                        <p:tav tm="0">
                                          <p:val>
                                            <p:strVal val="ppt_y"/>
                                          </p:val>
                                        </p:tav>
                                        <p:tav tm="100000">
                                          <p:val>
                                            <p:strVal val="1+ppt_h/2"/>
                                          </p:val>
                                        </p:tav>
                                      </p:tavLst>
                                    </p:anim>
                                    <p:set>
                                      <p:cBhvr>
                                        <p:cTn id="176" dur="1" fill="hold">
                                          <p:stCondLst>
                                            <p:cond delay="1999"/>
                                          </p:stCondLst>
                                        </p:cTn>
                                        <p:tgtEl>
                                          <p:spTgt spid="17"/>
                                        </p:tgtEl>
                                        <p:attrNameLst>
                                          <p:attrName>style.visibility</p:attrName>
                                        </p:attrNameLst>
                                      </p:cBhvr>
                                      <p:to>
                                        <p:strVal val="hidden"/>
                                      </p:to>
                                    </p:set>
                                  </p:childTnLst>
                                </p:cTn>
                              </p:par>
                              <p:par>
                                <p:cTn id="177" presetID="2" presetClass="exit" presetSubtype="4" fill="hold" nodeType="withEffect">
                                  <p:stCondLst>
                                    <p:cond delay="0"/>
                                  </p:stCondLst>
                                  <p:childTnLst>
                                    <p:anim calcmode="lin" valueType="num">
                                      <p:cBhvr additive="base">
                                        <p:cTn id="178" dur="2000"/>
                                        <p:tgtEl>
                                          <p:spTgt spid="18"/>
                                        </p:tgtEl>
                                        <p:attrNameLst>
                                          <p:attrName>ppt_x</p:attrName>
                                        </p:attrNameLst>
                                      </p:cBhvr>
                                      <p:tavLst>
                                        <p:tav tm="0">
                                          <p:val>
                                            <p:strVal val="ppt_x"/>
                                          </p:val>
                                        </p:tav>
                                        <p:tav tm="100000">
                                          <p:val>
                                            <p:strVal val="ppt_x"/>
                                          </p:val>
                                        </p:tav>
                                      </p:tavLst>
                                    </p:anim>
                                    <p:anim calcmode="lin" valueType="num">
                                      <p:cBhvr additive="base">
                                        <p:cTn id="179" dur="2000"/>
                                        <p:tgtEl>
                                          <p:spTgt spid="18"/>
                                        </p:tgtEl>
                                        <p:attrNameLst>
                                          <p:attrName>ppt_y</p:attrName>
                                        </p:attrNameLst>
                                      </p:cBhvr>
                                      <p:tavLst>
                                        <p:tav tm="0">
                                          <p:val>
                                            <p:strVal val="ppt_y"/>
                                          </p:val>
                                        </p:tav>
                                        <p:tav tm="100000">
                                          <p:val>
                                            <p:strVal val="1+ppt_h/2"/>
                                          </p:val>
                                        </p:tav>
                                      </p:tavLst>
                                    </p:anim>
                                    <p:set>
                                      <p:cBhvr>
                                        <p:cTn id="180" dur="1" fill="hold">
                                          <p:stCondLst>
                                            <p:cond delay="1999"/>
                                          </p:stCondLst>
                                        </p:cTn>
                                        <p:tgtEl>
                                          <p:spTgt spid="18"/>
                                        </p:tgtEl>
                                        <p:attrNameLst>
                                          <p:attrName>style.visibility</p:attrName>
                                        </p:attrNameLst>
                                      </p:cBhvr>
                                      <p:to>
                                        <p:strVal val="hidden"/>
                                      </p:to>
                                    </p:set>
                                  </p:childTnLst>
                                </p:cTn>
                              </p:par>
                              <p:par>
                                <p:cTn id="181" presetID="2" presetClass="exit" presetSubtype="4" fill="hold" nodeType="withEffect">
                                  <p:stCondLst>
                                    <p:cond delay="0"/>
                                  </p:stCondLst>
                                  <p:childTnLst>
                                    <p:anim calcmode="lin" valueType="num">
                                      <p:cBhvr additive="base">
                                        <p:cTn id="182" dur="2000"/>
                                        <p:tgtEl>
                                          <p:spTgt spid="19"/>
                                        </p:tgtEl>
                                        <p:attrNameLst>
                                          <p:attrName>ppt_x</p:attrName>
                                        </p:attrNameLst>
                                      </p:cBhvr>
                                      <p:tavLst>
                                        <p:tav tm="0">
                                          <p:val>
                                            <p:strVal val="ppt_x"/>
                                          </p:val>
                                        </p:tav>
                                        <p:tav tm="100000">
                                          <p:val>
                                            <p:strVal val="ppt_x"/>
                                          </p:val>
                                        </p:tav>
                                      </p:tavLst>
                                    </p:anim>
                                    <p:anim calcmode="lin" valueType="num">
                                      <p:cBhvr additive="base">
                                        <p:cTn id="183" dur="2000"/>
                                        <p:tgtEl>
                                          <p:spTgt spid="19"/>
                                        </p:tgtEl>
                                        <p:attrNameLst>
                                          <p:attrName>ppt_y</p:attrName>
                                        </p:attrNameLst>
                                      </p:cBhvr>
                                      <p:tavLst>
                                        <p:tav tm="0">
                                          <p:val>
                                            <p:strVal val="ppt_y"/>
                                          </p:val>
                                        </p:tav>
                                        <p:tav tm="100000">
                                          <p:val>
                                            <p:strVal val="1+ppt_h/2"/>
                                          </p:val>
                                        </p:tav>
                                      </p:tavLst>
                                    </p:anim>
                                    <p:set>
                                      <p:cBhvr>
                                        <p:cTn id="184" dur="1" fill="hold">
                                          <p:stCondLst>
                                            <p:cond delay="1999"/>
                                          </p:stCondLst>
                                        </p:cTn>
                                        <p:tgtEl>
                                          <p:spTgt spid="19"/>
                                        </p:tgtEl>
                                        <p:attrNameLst>
                                          <p:attrName>style.visibility</p:attrName>
                                        </p:attrNameLst>
                                      </p:cBhvr>
                                      <p:to>
                                        <p:strVal val="hidden"/>
                                      </p:to>
                                    </p:set>
                                  </p:childTnLst>
                                </p:cTn>
                              </p:par>
                              <p:par>
                                <p:cTn id="185" presetID="2" presetClass="exit" presetSubtype="4" fill="hold" nodeType="withEffect">
                                  <p:stCondLst>
                                    <p:cond delay="0"/>
                                  </p:stCondLst>
                                  <p:childTnLst>
                                    <p:anim calcmode="lin" valueType="num">
                                      <p:cBhvr additive="base">
                                        <p:cTn id="186" dur="2000"/>
                                        <p:tgtEl>
                                          <p:spTgt spid="20"/>
                                        </p:tgtEl>
                                        <p:attrNameLst>
                                          <p:attrName>ppt_x</p:attrName>
                                        </p:attrNameLst>
                                      </p:cBhvr>
                                      <p:tavLst>
                                        <p:tav tm="0">
                                          <p:val>
                                            <p:strVal val="ppt_x"/>
                                          </p:val>
                                        </p:tav>
                                        <p:tav tm="100000">
                                          <p:val>
                                            <p:strVal val="ppt_x"/>
                                          </p:val>
                                        </p:tav>
                                      </p:tavLst>
                                    </p:anim>
                                    <p:anim calcmode="lin" valueType="num">
                                      <p:cBhvr additive="base">
                                        <p:cTn id="187" dur="2000"/>
                                        <p:tgtEl>
                                          <p:spTgt spid="20"/>
                                        </p:tgtEl>
                                        <p:attrNameLst>
                                          <p:attrName>ppt_y</p:attrName>
                                        </p:attrNameLst>
                                      </p:cBhvr>
                                      <p:tavLst>
                                        <p:tav tm="0">
                                          <p:val>
                                            <p:strVal val="ppt_y"/>
                                          </p:val>
                                        </p:tav>
                                        <p:tav tm="100000">
                                          <p:val>
                                            <p:strVal val="1+ppt_h/2"/>
                                          </p:val>
                                        </p:tav>
                                      </p:tavLst>
                                    </p:anim>
                                    <p:set>
                                      <p:cBhvr>
                                        <p:cTn id="188" dur="1" fill="hold">
                                          <p:stCondLst>
                                            <p:cond delay="1999"/>
                                          </p:stCondLst>
                                        </p:cTn>
                                        <p:tgtEl>
                                          <p:spTgt spid="20"/>
                                        </p:tgtEl>
                                        <p:attrNameLst>
                                          <p:attrName>style.visibility</p:attrName>
                                        </p:attrNameLst>
                                      </p:cBhvr>
                                      <p:to>
                                        <p:strVal val="hidden"/>
                                      </p:to>
                                    </p:set>
                                  </p:childTnLst>
                                </p:cTn>
                              </p:par>
                              <p:par>
                                <p:cTn id="189" presetID="8" presetClass="emph" presetSubtype="0" fill="hold" nodeType="withEffect">
                                  <p:stCondLst>
                                    <p:cond delay="0"/>
                                  </p:stCondLst>
                                  <p:childTnLst>
                                    <p:animRot by="21600000">
                                      <p:cBhvr>
                                        <p:cTn id="190" dur="2000" fill="hold"/>
                                        <p:tgtEl>
                                          <p:spTgt spid="3"/>
                                        </p:tgtEl>
                                        <p:attrNameLst>
                                          <p:attrName>r</p:attrName>
                                        </p:attrNameLst>
                                      </p:cBhvr>
                                    </p:animRot>
                                  </p:childTnLst>
                                </p:cTn>
                              </p:par>
                              <p:par>
                                <p:cTn id="191" presetID="8" presetClass="emph" presetSubtype="0" fill="hold" nodeType="withEffect">
                                  <p:stCondLst>
                                    <p:cond delay="0"/>
                                  </p:stCondLst>
                                  <p:childTnLst>
                                    <p:animRot by="21600000">
                                      <p:cBhvr>
                                        <p:cTn id="192" dur="2000" fill="hold"/>
                                        <p:tgtEl>
                                          <p:spTgt spid="5"/>
                                        </p:tgtEl>
                                        <p:attrNameLst>
                                          <p:attrName>r</p:attrName>
                                        </p:attrNameLst>
                                      </p:cBhvr>
                                    </p:animRot>
                                  </p:childTnLst>
                                </p:cTn>
                              </p:par>
                              <p:par>
                                <p:cTn id="193" presetID="8" presetClass="emph" presetSubtype="0" fill="hold" nodeType="withEffect">
                                  <p:stCondLst>
                                    <p:cond delay="0"/>
                                  </p:stCondLst>
                                  <p:childTnLst>
                                    <p:animRot by="21600000">
                                      <p:cBhvr>
                                        <p:cTn id="194" dur="2000" fill="hold"/>
                                        <p:tgtEl>
                                          <p:spTgt spid="7"/>
                                        </p:tgtEl>
                                        <p:attrNameLst>
                                          <p:attrName>r</p:attrName>
                                        </p:attrNameLst>
                                      </p:cBhvr>
                                    </p:animRot>
                                  </p:childTnLst>
                                </p:cTn>
                              </p:par>
                              <p:par>
                                <p:cTn id="195" presetID="8" presetClass="emph" presetSubtype="0" fill="hold" nodeType="withEffect">
                                  <p:stCondLst>
                                    <p:cond delay="0"/>
                                  </p:stCondLst>
                                  <p:childTnLst>
                                    <p:animRot by="21600000">
                                      <p:cBhvr>
                                        <p:cTn id="196" dur="2000" fill="hold"/>
                                        <p:tgtEl>
                                          <p:spTgt spid="9"/>
                                        </p:tgtEl>
                                        <p:attrNameLst>
                                          <p:attrName>r</p:attrName>
                                        </p:attrNameLst>
                                      </p:cBhvr>
                                    </p:animRot>
                                  </p:childTnLst>
                                </p:cTn>
                              </p:par>
                              <p:par>
                                <p:cTn id="197" presetID="8" presetClass="emph" presetSubtype="0" fill="hold" nodeType="withEffect">
                                  <p:stCondLst>
                                    <p:cond delay="0"/>
                                  </p:stCondLst>
                                  <p:childTnLst>
                                    <p:animRot by="21600000">
                                      <p:cBhvr>
                                        <p:cTn id="198" dur="2000" fill="hold"/>
                                        <p:tgtEl>
                                          <p:spTgt spid="11"/>
                                        </p:tgtEl>
                                        <p:attrNameLst>
                                          <p:attrName>r</p:attrName>
                                        </p:attrNameLst>
                                      </p:cBhvr>
                                    </p:animRot>
                                  </p:childTnLst>
                                </p:cTn>
                              </p:par>
                              <p:par>
                                <p:cTn id="199" presetID="8" presetClass="emph" presetSubtype="0" fill="hold" nodeType="withEffect">
                                  <p:stCondLst>
                                    <p:cond delay="0"/>
                                  </p:stCondLst>
                                  <p:childTnLst>
                                    <p:animRot by="21600000">
                                      <p:cBhvr>
                                        <p:cTn id="200" dur="2000" fill="hold"/>
                                        <p:tgtEl>
                                          <p:spTgt spid="13"/>
                                        </p:tgtEl>
                                        <p:attrNameLst>
                                          <p:attrName>r</p:attrName>
                                        </p:attrNameLst>
                                      </p:cBhvr>
                                    </p:animRot>
                                  </p:childTnLst>
                                </p:cTn>
                              </p:par>
                              <p:par>
                                <p:cTn id="201" presetID="8" presetClass="emph" presetSubtype="0" fill="hold" nodeType="withEffect">
                                  <p:stCondLst>
                                    <p:cond delay="0"/>
                                  </p:stCondLst>
                                  <p:childTnLst>
                                    <p:animRot by="21600000">
                                      <p:cBhvr>
                                        <p:cTn id="202" dur="2000" fill="hold"/>
                                        <p:tgtEl>
                                          <p:spTgt spid="15"/>
                                        </p:tgtEl>
                                        <p:attrNameLst>
                                          <p:attrName>r</p:attrName>
                                        </p:attrNameLst>
                                      </p:cBhvr>
                                    </p:animRot>
                                  </p:childTnLst>
                                </p:cTn>
                              </p:par>
                              <p:par>
                                <p:cTn id="203" presetID="8" presetClass="emph" presetSubtype="0" fill="hold" nodeType="withEffect">
                                  <p:stCondLst>
                                    <p:cond delay="0"/>
                                  </p:stCondLst>
                                  <p:childTnLst>
                                    <p:animRot by="21600000">
                                      <p:cBhvr>
                                        <p:cTn id="204" dur="2000" fill="hold"/>
                                        <p:tgtEl>
                                          <p:spTgt spid="17"/>
                                        </p:tgtEl>
                                        <p:attrNameLst>
                                          <p:attrName>r</p:attrName>
                                        </p:attrNameLst>
                                      </p:cBhvr>
                                    </p:animRot>
                                  </p:childTnLst>
                                </p:cTn>
                              </p:par>
                              <p:par>
                                <p:cTn id="205" presetID="8" presetClass="emph" presetSubtype="0" fill="hold" nodeType="withEffect">
                                  <p:stCondLst>
                                    <p:cond delay="0"/>
                                  </p:stCondLst>
                                  <p:childTnLst>
                                    <p:animRot by="21600000">
                                      <p:cBhvr>
                                        <p:cTn id="206" dur="2000" fill="hold"/>
                                        <p:tgtEl>
                                          <p:spTgt spid="19"/>
                                        </p:tgtEl>
                                        <p:attrNameLst>
                                          <p:attrName>r</p:attrName>
                                        </p:attrNameLst>
                                      </p:cBhvr>
                                    </p:animRot>
                                  </p:childTnLst>
                                </p:cTn>
                              </p:par>
                              <p:par>
                                <p:cTn id="207" presetID="8" presetClass="emph" presetSubtype="0" fill="hold" nodeType="withEffect">
                                  <p:stCondLst>
                                    <p:cond delay="0"/>
                                  </p:stCondLst>
                                  <p:childTnLst>
                                    <p:animRot by="-21600000">
                                      <p:cBhvr>
                                        <p:cTn id="208" dur="2000" fill="hold"/>
                                        <p:tgtEl>
                                          <p:spTgt spid="4"/>
                                        </p:tgtEl>
                                        <p:attrNameLst>
                                          <p:attrName>r</p:attrName>
                                        </p:attrNameLst>
                                      </p:cBhvr>
                                    </p:animRot>
                                  </p:childTnLst>
                                </p:cTn>
                              </p:par>
                              <p:par>
                                <p:cTn id="209" presetID="8" presetClass="emph" presetSubtype="0" fill="hold" nodeType="withEffect">
                                  <p:stCondLst>
                                    <p:cond delay="0"/>
                                  </p:stCondLst>
                                  <p:childTnLst>
                                    <p:animRot by="-21600000">
                                      <p:cBhvr>
                                        <p:cTn id="210" dur="2000" fill="hold"/>
                                        <p:tgtEl>
                                          <p:spTgt spid="6"/>
                                        </p:tgtEl>
                                        <p:attrNameLst>
                                          <p:attrName>r</p:attrName>
                                        </p:attrNameLst>
                                      </p:cBhvr>
                                    </p:animRot>
                                  </p:childTnLst>
                                </p:cTn>
                              </p:par>
                              <p:par>
                                <p:cTn id="211" presetID="8" presetClass="emph" presetSubtype="0" fill="hold" nodeType="withEffect">
                                  <p:stCondLst>
                                    <p:cond delay="0"/>
                                  </p:stCondLst>
                                  <p:childTnLst>
                                    <p:animRot by="-21600000">
                                      <p:cBhvr>
                                        <p:cTn id="212" dur="2000" fill="hold"/>
                                        <p:tgtEl>
                                          <p:spTgt spid="8"/>
                                        </p:tgtEl>
                                        <p:attrNameLst>
                                          <p:attrName>r</p:attrName>
                                        </p:attrNameLst>
                                      </p:cBhvr>
                                    </p:animRot>
                                  </p:childTnLst>
                                </p:cTn>
                              </p:par>
                              <p:par>
                                <p:cTn id="213" presetID="8" presetClass="emph" presetSubtype="0" fill="hold" nodeType="withEffect">
                                  <p:stCondLst>
                                    <p:cond delay="0"/>
                                  </p:stCondLst>
                                  <p:childTnLst>
                                    <p:animRot by="-21600000">
                                      <p:cBhvr>
                                        <p:cTn id="214" dur="2000" fill="hold"/>
                                        <p:tgtEl>
                                          <p:spTgt spid="10"/>
                                        </p:tgtEl>
                                        <p:attrNameLst>
                                          <p:attrName>r</p:attrName>
                                        </p:attrNameLst>
                                      </p:cBhvr>
                                    </p:animRot>
                                  </p:childTnLst>
                                </p:cTn>
                              </p:par>
                              <p:par>
                                <p:cTn id="215" presetID="8" presetClass="emph" presetSubtype="0" fill="hold" nodeType="withEffect">
                                  <p:stCondLst>
                                    <p:cond delay="0"/>
                                  </p:stCondLst>
                                  <p:childTnLst>
                                    <p:animRot by="-21600000">
                                      <p:cBhvr>
                                        <p:cTn id="216" dur="2000" fill="hold"/>
                                        <p:tgtEl>
                                          <p:spTgt spid="12"/>
                                        </p:tgtEl>
                                        <p:attrNameLst>
                                          <p:attrName>r</p:attrName>
                                        </p:attrNameLst>
                                      </p:cBhvr>
                                    </p:animRot>
                                  </p:childTnLst>
                                </p:cTn>
                              </p:par>
                              <p:par>
                                <p:cTn id="217" presetID="8" presetClass="emph" presetSubtype="0" fill="hold" nodeType="withEffect">
                                  <p:stCondLst>
                                    <p:cond delay="0"/>
                                  </p:stCondLst>
                                  <p:childTnLst>
                                    <p:animRot by="-21600000">
                                      <p:cBhvr>
                                        <p:cTn id="218" dur="2000" fill="hold"/>
                                        <p:tgtEl>
                                          <p:spTgt spid="14"/>
                                        </p:tgtEl>
                                        <p:attrNameLst>
                                          <p:attrName>r</p:attrName>
                                        </p:attrNameLst>
                                      </p:cBhvr>
                                    </p:animRot>
                                  </p:childTnLst>
                                </p:cTn>
                              </p:par>
                              <p:par>
                                <p:cTn id="219" presetID="8" presetClass="emph" presetSubtype="0" fill="hold" nodeType="withEffect">
                                  <p:stCondLst>
                                    <p:cond delay="0"/>
                                  </p:stCondLst>
                                  <p:childTnLst>
                                    <p:animRot by="-21600000">
                                      <p:cBhvr>
                                        <p:cTn id="220" dur="2000" fill="hold"/>
                                        <p:tgtEl>
                                          <p:spTgt spid="16"/>
                                        </p:tgtEl>
                                        <p:attrNameLst>
                                          <p:attrName>r</p:attrName>
                                        </p:attrNameLst>
                                      </p:cBhvr>
                                    </p:animRot>
                                  </p:childTnLst>
                                </p:cTn>
                              </p:par>
                              <p:par>
                                <p:cTn id="221" presetID="8" presetClass="emph" presetSubtype="0" fill="hold" nodeType="withEffect">
                                  <p:stCondLst>
                                    <p:cond delay="0"/>
                                  </p:stCondLst>
                                  <p:childTnLst>
                                    <p:animRot by="-21600000">
                                      <p:cBhvr>
                                        <p:cTn id="222" dur="2000" fill="hold"/>
                                        <p:tgtEl>
                                          <p:spTgt spid="18"/>
                                        </p:tgtEl>
                                        <p:attrNameLst>
                                          <p:attrName>r</p:attrName>
                                        </p:attrNameLst>
                                      </p:cBhvr>
                                    </p:animRot>
                                  </p:childTnLst>
                                </p:cTn>
                              </p:par>
                              <p:par>
                                <p:cTn id="223" presetID="8" presetClass="emph" presetSubtype="0" fill="hold" nodeType="withEffect">
                                  <p:stCondLst>
                                    <p:cond delay="0"/>
                                  </p:stCondLst>
                                  <p:childTnLst>
                                    <p:animRot by="-21600000">
                                      <p:cBhvr>
                                        <p:cTn id="224" dur="2000" fill="hold"/>
                                        <p:tgtEl>
                                          <p:spTgt spid="20"/>
                                        </p:tgtEl>
                                        <p:attrNameLst>
                                          <p:attrName>r</p:attrName>
                                        </p:attrNameLst>
                                      </p:cBhvr>
                                    </p:animRot>
                                  </p:childTnLst>
                                </p:cTn>
                              </p:par>
                              <p:par>
                                <p:cTn id="225" presetID="17" presetClass="entr" presetSubtype="1" fill="hold" nodeType="withEffect">
                                  <p:stCondLst>
                                    <p:cond delay="0"/>
                                  </p:stCondLst>
                                  <p:childTnLst>
                                    <p:set>
                                      <p:cBhvr>
                                        <p:cTn id="226" dur="1" fill="hold">
                                          <p:stCondLst>
                                            <p:cond delay="0"/>
                                          </p:stCondLst>
                                        </p:cTn>
                                        <p:tgtEl>
                                          <p:spTgt spid="2"/>
                                        </p:tgtEl>
                                        <p:attrNameLst>
                                          <p:attrName>style.visibility</p:attrName>
                                        </p:attrNameLst>
                                      </p:cBhvr>
                                      <p:to>
                                        <p:strVal val="visible"/>
                                      </p:to>
                                    </p:set>
                                    <p:anim calcmode="lin" valueType="num">
                                      <p:cBhvr>
                                        <p:cTn id="227" dur="2000" fill="hold"/>
                                        <p:tgtEl>
                                          <p:spTgt spid="2"/>
                                        </p:tgtEl>
                                        <p:attrNameLst>
                                          <p:attrName>ppt_x</p:attrName>
                                        </p:attrNameLst>
                                      </p:cBhvr>
                                      <p:tavLst>
                                        <p:tav tm="0">
                                          <p:val>
                                            <p:strVal val="#ppt_x"/>
                                          </p:val>
                                        </p:tav>
                                        <p:tav tm="100000">
                                          <p:val>
                                            <p:strVal val="#ppt_x"/>
                                          </p:val>
                                        </p:tav>
                                      </p:tavLst>
                                    </p:anim>
                                    <p:anim calcmode="lin" valueType="num">
                                      <p:cBhvr>
                                        <p:cTn id="228" dur="2000" fill="hold"/>
                                        <p:tgtEl>
                                          <p:spTgt spid="2"/>
                                        </p:tgtEl>
                                        <p:attrNameLst>
                                          <p:attrName>ppt_y</p:attrName>
                                        </p:attrNameLst>
                                      </p:cBhvr>
                                      <p:tavLst>
                                        <p:tav tm="0">
                                          <p:val>
                                            <p:strVal val="#ppt_y-#ppt_h/2"/>
                                          </p:val>
                                        </p:tav>
                                        <p:tav tm="100000">
                                          <p:val>
                                            <p:strVal val="#ppt_y"/>
                                          </p:val>
                                        </p:tav>
                                      </p:tavLst>
                                    </p:anim>
                                    <p:anim calcmode="lin" valueType="num">
                                      <p:cBhvr>
                                        <p:cTn id="229" dur="2000" fill="hold"/>
                                        <p:tgtEl>
                                          <p:spTgt spid="2"/>
                                        </p:tgtEl>
                                        <p:attrNameLst>
                                          <p:attrName>ppt_w</p:attrName>
                                        </p:attrNameLst>
                                      </p:cBhvr>
                                      <p:tavLst>
                                        <p:tav tm="0">
                                          <p:val>
                                            <p:strVal val="#ppt_w"/>
                                          </p:val>
                                        </p:tav>
                                        <p:tav tm="100000">
                                          <p:val>
                                            <p:strVal val="#ppt_w"/>
                                          </p:val>
                                        </p:tav>
                                      </p:tavLst>
                                    </p:anim>
                                    <p:anim calcmode="lin" valueType="num">
                                      <p:cBhvr>
                                        <p:cTn id="230"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143500"/>
          </a:xfrm>
          <a:prstGeom prst="rect">
            <a:avLst/>
          </a:prstGeom>
          <a:blipFill dpi="0" rotWithShape="1">
            <a:blip r:embed="rId2"/>
            <a:srcRec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on0qkjfy.jpg"/>
          <p:cNvPicPr>
            <a:picLocks noChangeAspect="1"/>
          </p:cNvPicPr>
          <p:nvPr/>
        </p:nvPicPr>
        <p:blipFill>
          <a:blip r:embed="rId3"/>
          <a:stretch>
            <a:fillRect/>
          </a:stretch>
        </p:blipFill>
        <p:spPr>
          <a:xfrm>
            <a:off x="1280294" y="0"/>
            <a:ext cx="6583412" cy="5143500"/>
          </a:xfrm>
          <a:prstGeom prst="ellipse">
            <a:avLst/>
          </a:prstGeom>
          <a:effectLst>
            <a:softEdge rad="317500"/>
          </a:effectLst>
        </p:spPr>
      </p:pic>
      <p:sp>
        <p:nvSpPr>
          <p:cNvPr id="4" name="3 CuadroTexto"/>
          <p:cNvSpPr txBox="1"/>
          <p:nvPr/>
        </p:nvSpPr>
        <p:spPr>
          <a:xfrm>
            <a:off x="2786050" y="785800"/>
            <a:ext cx="3857652" cy="4062651"/>
          </a:xfrm>
          <a:prstGeom prst="rect">
            <a:avLst/>
          </a:prstGeom>
          <a:noFill/>
        </p:spPr>
        <p:txBody>
          <a:bodyPr wrap="square" rtlCol="0">
            <a:spAutoFit/>
          </a:bodyPr>
          <a:lstStyle/>
          <a:p>
            <a:pPr algn="ctr"/>
            <a:r>
              <a:rPr lang="es-PE" dirty="0" smtClean="0"/>
              <a:t>   </a:t>
            </a:r>
            <a:r>
              <a:rPr lang="es-PE" sz="1600" dirty="0" smtClean="0"/>
              <a:t>La ciudad de </a:t>
            </a:r>
            <a:r>
              <a:rPr lang="es-PE" sz="1600" b="1" dirty="0" err="1" smtClean="0"/>
              <a:t>Lixouri</a:t>
            </a:r>
            <a:r>
              <a:rPr lang="es-PE" sz="1600" dirty="0" smtClean="0"/>
              <a:t> se construyó en el lugar donde la antigua ciudad de </a:t>
            </a:r>
            <a:r>
              <a:rPr lang="es-PE" sz="1600" b="1" dirty="0" smtClean="0"/>
              <a:t>Pali</a:t>
            </a:r>
            <a:r>
              <a:rPr lang="es-PE" sz="1600" dirty="0" smtClean="0"/>
              <a:t> se levantaba, una de las cuatro principales ciudades de </a:t>
            </a:r>
            <a:r>
              <a:rPr lang="es-PE" sz="1600" dirty="0" err="1" smtClean="0"/>
              <a:t>Kefalonia</a:t>
            </a:r>
            <a:r>
              <a:rPr lang="es-PE" sz="1600" dirty="0" smtClean="0"/>
              <a:t> en la antigüedad.</a:t>
            </a:r>
          </a:p>
          <a:p>
            <a:pPr algn="ctr"/>
            <a:r>
              <a:rPr lang="es-PE" sz="1600" dirty="0" smtClean="0"/>
              <a:t>   La plaza principal del pueblo es </a:t>
            </a:r>
            <a:r>
              <a:rPr lang="es-PE" sz="1600" b="1" dirty="0" err="1" smtClean="0"/>
              <a:t>Plateia</a:t>
            </a:r>
            <a:r>
              <a:rPr lang="es-PE" sz="1600" dirty="0" smtClean="0"/>
              <a:t> </a:t>
            </a:r>
            <a:r>
              <a:rPr lang="es-PE" sz="1600" b="1" dirty="0" err="1" smtClean="0"/>
              <a:t>Petritsi</a:t>
            </a:r>
            <a:r>
              <a:rPr lang="es-PE" sz="1600" dirty="0" smtClean="0"/>
              <a:t> y está rodeada de cafés y bares llenos de animación. Algunos festivales también se alojan en esta animada plaza. Debido a su belleza, </a:t>
            </a:r>
            <a:r>
              <a:rPr lang="es-PE" sz="1600" b="1" dirty="0" err="1" smtClean="0"/>
              <a:t>Fiskardo</a:t>
            </a:r>
            <a:r>
              <a:rPr lang="es-PE" sz="1600" dirty="0" smtClean="0"/>
              <a:t> se ha convertido en un destino muy popular y atrae a miles de visitantes cada año. Cerca se encuentran muchas playas de guijarros y calas que ofrecen aguas tranquilas y cristalinas,</a:t>
            </a:r>
            <a:br>
              <a:rPr lang="es-PE" sz="1600" dirty="0" smtClean="0"/>
            </a:br>
            <a:r>
              <a:rPr lang="es-PE" sz="1600" dirty="0" smtClean="0"/>
              <a:t/>
            </a:r>
            <a:br>
              <a:rPr lang="es-PE" sz="1600" dirty="0" smtClean="0"/>
            </a:br>
            <a:endParaRPr lang="es-PE" sz="1600" dirty="0"/>
          </a:p>
        </p:txBody>
      </p:sp>
      <p:sp>
        <p:nvSpPr>
          <p:cNvPr id="6" name="5 Rectángulo"/>
          <p:cNvSpPr/>
          <p:nvPr/>
        </p:nvSpPr>
        <p:spPr>
          <a:xfrm>
            <a:off x="-285784" y="-214332"/>
            <a:ext cx="9644130" cy="564360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39999">
              <a:srgbClr val="85C2FF"/>
            </a:gs>
            <a:gs pos="70000">
              <a:srgbClr val="C4D6EB"/>
            </a:gs>
            <a:gs pos="100000">
              <a:srgbClr val="FFEBFA"/>
            </a:gs>
          </a:gsLst>
          <a:lin ang="10800000" scaled="1"/>
        </a:gradFill>
        <a:effectLst/>
      </p:bgPr>
    </p:bg>
    <p:spTree>
      <p:nvGrpSpPr>
        <p:cNvPr id="1" name=""/>
        <p:cNvGrpSpPr/>
        <p:nvPr/>
      </p:nvGrpSpPr>
      <p:grpSpPr>
        <a:xfrm>
          <a:off x="0" y="0"/>
          <a:ext cx="0" cy="0"/>
          <a:chOff x="0" y="0"/>
          <a:chExt cx="0" cy="0"/>
        </a:xfrm>
      </p:grpSpPr>
      <p:pic>
        <p:nvPicPr>
          <p:cNvPr id="2" name="1 Imagen" descr="8f86d4391cc8a04e6c9bb6f33624dec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espiral_verde_by_lizjblovato-d4xqmes.png"/>
          <p:cNvPicPr>
            <a:picLocks noChangeAspect="1"/>
          </p:cNvPicPr>
          <p:nvPr/>
        </p:nvPicPr>
        <p:blipFill>
          <a:blip r:embed="rId3" cstate="print">
            <a:duotone>
              <a:prstClr val="black"/>
              <a:schemeClr val="accent6">
                <a:tint val="45000"/>
                <a:satMod val="400000"/>
              </a:schemeClr>
            </a:duotone>
          </a:blip>
          <a:stretch>
            <a:fillRect/>
          </a:stretch>
        </p:blipFill>
        <p:spPr>
          <a:xfrm>
            <a:off x="2190712" y="-642960"/>
            <a:ext cx="1095372" cy="1095372"/>
          </a:xfrm>
          <a:prstGeom prst="rect">
            <a:avLst/>
          </a:prstGeom>
        </p:spPr>
      </p:pic>
      <p:pic>
        <p:nvPicPr>
          <p:cNvPr id="5" name="4 Imagen" descr="espiral_verde_by_lizjblovato-d4xqmes.png"/>
          <p:cNvPicPr>
            <a:picLocks noChangeAspect="1"/>
          </p:cNvPicPr>
          <p:nvPr/>
        </p:nvPicPr>
        <p:blipFill>
          <a:blip r:embed="rId3" cstate="print">
            <a:duotone>
              <a:prstClr val="black"/>
              <a:schemeClr val="accent6">
                <a:tint val="45000"/>
                <a:satMod val="400000"/>
              </a:schemeClr>
            </a:duotone>
          </a:blip>
          <a:stretch>
            <a:fillRect/>
          </a:stretch>
        </p:blipFill>
        <p:spPr>
          <a:xfrm>
            <a:off x="3119438" y="-142870"/>
            <a:ext cx="1095372" cy="1095372"/>
          </a:xfrm>
          <a:prstGeom prst="rect">
            <a:avLst/>
          </a:prstGeom>
        </p:spPr>
      </p:pic>
      <p:pic>
        <p:nvPicPr>
          <p:cNvPr id="6" name="5 Imagen" descr="espiral_verde_by_lizjblovato-d4xqmes.png"/>
          <p:cNvPicPr>
            <a:picLocks noChangeAspect="1"/>
          </p:cNvPicPr>
          <p:nvPr/>
        </p:nvPicPr>
        <p:blipFill>
          <a:blip r:embed="rId3" cstate="print">
            <a:duotone>
              <a:prstClr val="black"/>
              <a:schemeClr val="accent6">
                <a:tint val="45000"/>
                <a:satMod val="400000"/>
              </a:schemeClr>
            </a:duotone>
          </a:blip>
          <a:stretch>
            <a:fillRect/>
          </a:stretch>
        </p:blipFill>
        <p:spPr>
          <a:xfrm>
            <a:off x="4143372" y="214296"/>
            <a:ext cx="1095372" cy="1095372"/>
          </a:xfrm>
          <a:prstGeom prst="rect">
            <a:avLst/>
          </a:prstGeom>
        </p:spPr>
      </p:pic>
      <p:pic>
        <p:nvPicPr>
          <p:cNvPr id="7" name="6 Imagen" descr="espiral_verde_by_lizjblovato-d4xqmes.png"/>
          <p:cNvPicPr>
            <a:picLocks noChangeAspect="1"/>
          </p:cNvPicPr>
          <p:nvPr/>
        </p:nvPicPr>
        <p:blipFill>
          <a:blip r:embed="rId3" cstate="print">
            <a:duotone>
              <a:prstClr val="black"/>
              <a:schemeClr val="accent6">
                <a:tint val="45000"/>
                <a:satMod val="400000"/>
              </a:schemeClr>
            </a:duotone>
          </a:blip>
          <a:stretch>
            <a:fillRect/>
          </a:stretch>
        </p:blipFill>
        <p:spPr>
          <a:xfrm>
            <a:off x="5143504" y="571486"/>
            <a:ext cx="1095372" cy="1095372"/>
          </a:xfrm>
          <a:prstGeom prst="rect">
            <a:avLst/>
          </a:prstGeom>
        </p:spPr>
      </p:pic>
      <p:pic>
        <p:nvPicPr>
          <p:cNvPr id="8" name="7 Imagen" descr="espiral_verde_by_lizjblovato-d4xqmes.png"/>
          <p:cNvPicPr>
            <a:picLocks noChangeAspect="1"/>
          </p:cNvPicPr>
          <p:nvPr/>
        </p:nvPicPr>
        <p:blipFill>
          <a:blip r:embed="rId3" cstate="print">
            <a:duotone>
              <a:prstClr val="black"/>
              <a:schemeClr val="accent6">
                <a:tint val="45000"/>
                <a:satMod val="400000"/>
              </a:schemeClr>
            </a:duotone>
          </a:blip>
          <a:stretch>
            <a:fillRect/>
          </a:stretch>
        </p:blipFill>
        <p:spPr>
          <a:xfrm>
            <a:off x="6143636" y="1000114"/>
            <a:ext cx="1095372" cy="1095372"/>
          </a:xfrm>
          <a:prstGeom prst="rect">
            <a:avLst/>
          </a:prstGeom>
        </p:spPr>
      </p:pic>
      <p:pic>
        <p:nvPicPr>
          <p:cNvPr id="9" name="8 Imagen" descr="espiral_verde_by_lizjblovato-d4xqmes.png"/>
          <p:cNvPicPr>
            <a:picLocks noChangeAspect="1"/>
          </p:cNvPicPr>
          <p:nvPr/>
        </p:nvPicPr>
        <p:blipFill>
          <a:blip r:embed="rId3" cstate="print">
            <a:duotone>
              <a:prstClr val="black"/>
              <a:schemeClr val="accent6">
                <a:tint val="45000"/>
                <a:satMod val="400000"/>
              </a:schemeClr>
            </a:duotone>
          </a:blip>
          <a:stretch>
            <a:fillRect/>
          </a:stretch>
        </p:blipFill>
        <p:spPr>
          <a:xfrm>
            <a:off x="7143768" y="1500180"/>
            <a:ext cx="1095372" cy="1095372"/>
          </a:xfrm>
          <a:prstGeom prst="rect">
            <a:avLst/>
          </a:prstGeom>
        </p:spPr>
      </p:pic>
      <p:pic>
        <p:nvPicPr>
          <p:cNvPr id="10" name="9 Imagen" descr="espiral_verde_by_lizjblovato-d4xqmes.png"/>
          <p:cNvPicPr>
            <a:picLocks noChangeAspect="1"/>
          </p:cNvPicPr>
          <p:nvPr/>
        </p:nvPicPr>
        <p:blipFill>
          <a:blip r:embed="rId3" cstate="print">
            <a:duotone>
              <a:prstClr val="black"/>
              <a:schemeClr val="accent6">
                <a:tint val="45000"/>
                <a:satMod val="400000"/>
              </a:schemeClr>
            </a:duotone>
          </a:blip>
          <a:stretch>
            <a:fillRect/>
          </a:stretch>
        </p:blipFill>
        <p:spPr>
          <a:xfrm>
            <a:off x="8048628" y="1785932"/>
            <a:ext cx="1095372" cy="1095372"/>
          </a:xfrm>
          <a:prstGeom prst="rect">
            <a:avLst/>
          </a:prstGeom>
        </p:spPr>
      </p:pic>
      <p:pic>
        <p:nvPicPr>
          <p:cNvPr id="12" name="11 Imagen" descr="espiral_verde_by_lizjblovato-d4xqmes.png"/>
          <p:cNvPicPr>
            <a:picLocks noChangeAspect="1"/>
          </p:cNvPicPr>
          <p:nvPr/>
        </p:nvPicPr>
        <p:blipFill>
          <a:blip r:embed="rId3" cstate="print">
            <a:duotone>
              <a:prstClr val="black"/>
              <a:schemeClr val="accent6">
                <a:tint val="45000"/>
                <a:satMod val="400000"/>
              </a:schemeClr>
            </a:duotone>
          </a:blip>
          <a:stretch>
            <a:fillRect/>
          </a:stretch>
        </p:blipFill>
        <p:spPr>
          <a:xfrm>
            <a:off x="2214546" y="4357700"/>
            <a:ext cx="1095372" cy="1095372"/>
          </a:xfrm>
          <a:prstGeom prst="rect">
            <a:avLst/>
          </a:prstGeom>
        </p:spPr>
      </p:pic>
      <p:pic>
        <p:nvPicPr>
          <p:cNvPr id="13" name="12 Imagen" descr="espiral_verde_by_lizjblovato-d4xqmes.png"/>
          <p:cNvPicPr>
            <a:picLocks noChangeAspect="1"/>
          </p:cNvPicPr>
          <p:nvPr/>
        </p:nvPicPr>
        <p:blipFill>
          <a:blip r:embed="rId3" cstate="print">
            <a:duotone>
              <a:prstClr val="black"/>
              <a:schemeClr val="accent6">
                <a:tint val="45000"/>
                <a:satMod val="400000"/>
              </a:schemeClr>
            </a:duotone>
          </a:blip>
          <a:stretch>
            <a:fillRect/>
          </a:stretch>
        </p:blipFill>
        <p:spPr>
          <a:xfrm>
            <a:off x="3214678" y="4000510"/>
            <a:ext cx="1095372" cy="1095372"/>
          </a:xfrm>
          <a:prstGeom prst="rect">
            <a:avLst/>
          </a:prstGeom>
        </p:spPr>
      </p:pic>
      <p:pic>
        <p:nvPicPr>
          <p:cNvPr id="14" name="13 Imagen" descr="espiral_verde_by_lizjblovato-d4xqmes.png"/>
          <p:cNvPicPr>
            <a:picLocks noChangeAspect="1"/>
          </p:cNvPicPr>
          <p:nvPr/>
        </p:nvPicPr>
        <p:blipFill>
          <a:blip r:embed="rId3" cstate="print">
            <a:duotone>
              <a:prstClr val="black"/>
              <a:schemeClr val="accent6">
                <a:tint val="45000"/>
                <a:satMod val="400000"/>
              </a:schemeClr>
            </a:duotone>
          </a:blip>
          <a:stretch>
            <a:fillRect/>
          </a:stretch>
        </p:blipFill>
        <p:spPr>
          <a:xfrm>
            <a:off x="4214810" y="3643320"/>
            <a:ext cx="1095372" cy="1095372"/>
          </a:xfrm>
          <a:prstGeom prst="rect">
            <a:avLst/>
          </a:prstGeom>
        </p:spPr>
      </p:pic>
      <p:pic>
        <p:nvPicPr>
          <p:cNvPr id="15" name="14 Imagen" descr="espiral_verde_by_lizjblovato-d4xqmes.png"/>
          <p:cNvPicPr>
            <a:picLocks noChangeAspect="1"/>
          </p:cNvPicPr>
          <p:nvPr/>
        </p:nvPicPr>
        <p:blipFill>
          <a:blip r:embed="rId3" cstate="print">
            <a:duotone>
              <a:prstClr val="black"/>
              <a:schemeClr val="accent6">
                <a:tint val="45000"/>
                <a:satMod val="400000"/>
              </a:schemeClr>
            </a:duotone>
          </a:blip>
          <a:stretch>
            <a:fillRect/>
          </a:stretch>
        </p:blipFill>
        <p:spPr>
          <a:xfrm>
            <a:off x="5214942" y="3357568"/>
            <a:ext cx="1095372" cy="1095372"/>
          </a:xfrm>
          <a:prstGeom prst="rect">
            <a:avLst/>
          </a:prstGeom>
        </p:spPr>
      </p:pic>
      <p:pic>
        <p:nvPicPr>
          <p:cNvPr id="16" name="15 Imagen" descr="espiral_verde_by_lizjblovato-d4xqmes.png"/>
          <p:cNvPicPr>
            <a:picLocks noChangeAspect="1"/>
          </p:cNvPicPr>
          <p:nvPr/>
        </p:nvPicPr>
        <p:blipFill>
          <a:blip r:embed="rId3" cstate="print">
            <a:duotone>
              <a:prstClr val="black"/>
              <a:schemeClr val="accent6">
                <a:tint val="45000"/>
                <a:satMod val="400000"/>
              </a:schemeClr>
            </a:duotone>
          </a:blip>
          <a:stretch>
            <a:fillRect/>
          </a:stretch>
        </p:blipFill>
        <p:spPr>
          <a:xfrm>
            <a:off x="6119802" y="2928940"/>
            <a:ext cx="1095372" cy="1095372"/>
          </a:xfrm>
          <a:prstGeom prst="rect">
            <a:avLst/>
          </a:prstGeom>
        </p:spPr>
      </p:pic>
      <p:pic>
        <p:nvPicPr>
          <p:cNvPr id="17" name="16 Imagen" descr="espiral_verde_by_lizjblovato-d4xqmes.png"/>
          <p:cNvPicPr>
            <a:picLocks noChangeAspect="1"/>
          </p:cNvPicPr>
          <p:nvPr/>
        </p:nvPicPr>
        <p:blipFill>
          <a:blip r:embed="rId3" cstate="print">
            <a:duotone>
              <a:prstClr val="black"/>
              <a:schemeClr val="accent6">
                <a:tint val="45000"/>
                <a:satMod val="400000"/>
              </a:schemeClr>
            </a:duotone>
          </a:blip>
          <a:stretch>
            <a:fillRect/>
          </a:stretch>
        </p:blipFill>
        <p:spPr>
          <a:xfrm>
            <a:off x="7072330" y="2714626"/>
            <a:ext cx="1095372" cy="1095372"/>
          </a:xfrm>
          <a:prstGeom prst="rect">
            <a:avLst/>
          </a:prstGeom>
        </p:spPr>
      </p:pic>
      <p:pic>
        <p:nvPicPr>
          <p:cNvPr id="18" name="17 Imagen" descr="espiral_verde_by_lizjblovato-d4xqmes.png"/>
          <p:cNvPicPr>
            <a:picLocks noChangeAspect="1"/>
          </p:cNvPicPr>
          <p:nvPr/>
        </p:nvPicPr>
        <p:blipFill>
          <a:blip r:embed="rId3" cstate="print">
            <a:duotone>
              <a:prstClr val="black"/>
              <a:schemeClr val="accent6">
                <a:tint val="45000"/>
                <a:satMod val="400000"/>
              </a:schemeClr>
            </a:duotone>
          </a:blip>
          <a:stretch>
            <a:fillRect/>
          </a:stretch>
        </p:blipFill>
        <p:spPr>
          <a:xfrm>
            <a:off x="8048628" y="2357436"/>
            <a:ext cx="1095372" cy="1095372"/>
          </a:xfrm>
          <a:prstGeom prst="rect">
            <a:avLst/>
          </a:prstGeom>
        </p:spPr>
      </p:pic>
      <p:sp>
        <p:nvSpPr>
          <p:cNvPr id="19" name="18 Rectángulo"/>
          <p:cNvSpPr/>
          <p:nvPr/>
        </p:nvSpPr>
        <p:spPr>
          <a:xfrm>
            <a:off x="-285784" y="-642960"/>
            <a:ext cx="9644130" cy="607223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9"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0-#ppt_w/2"/>
                                          </p:val>
                                        </p:tav>
                                        <p:tav tm="100000">
                                          <p:val>
                                            <p:strVal val="#ppt_x"/>
                                          </p:val>
                                        </p:tav>
                                      </p:tavLst>
                                    </p:anim>
                                    <p:anim calcmode="lin" valueType="num">
                                      <p:cBhvr additive="base">
                                        <p:cTn id="11" dur="2000" fill="hold"/>
                                        <p:tgtEl>
                                          <p:spTgt spid="4"/>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000" fill="hold"/>
                                        <p:tgtEl>
                                          <p:spTgt spid="6"/>
                                        </p:tgtEl>
                                        <p:attrNameLst>
                                          <p:attrName>ppt_x</p:attrName>
                                        </p:attrNameLst>
                                      </p:cBhvr>
                                      <p:tavLst>
                                        <p:tav tm="0">
                                          <p:val>
                                            <p:strVal val="0-#ppt_w/2"/>
                                          </p:val>
                                        </p:tav>
                                        <p:tav tm="100000">
                                          <p:val>
                                            <p:strVal val="#ppt_x"/>
                                          </p:val>
                                        </p:tav>
                                      </p:tavLst>
                                    </p:anim>
                                    <p:anim calcmode="lin" valueType="num">
                                      <p:cBhvr additive="base">
                                        <p:cTn id="19" dur="20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2000" fill="hold"/>
                                        <p:tgtEl>
                                          <p:spTgt spid="7"/>
                                        </p:tgtEl>
                                        <p:attrNameLst>
                                          <p:attrName>ppt_x</p:attrName>
                                        </p:attrNameLst>
                                      </p:cBhvr>
                                      <p:tavLst>
                                        <p:tav tm="0">
                                          <p:val>
                                            <p:strVal val="0-#ppt_w/2"/>
                                          </p:val>
                                        </p:tav>
                                        <p:tav tm="100000">
                                          <p:val>
                                            <p:strVal val="#ppt_x"/>
                                          </p:val>
                                        </p:tav>
                                      </p:tavLst>
                                    </p:anim>
                                    <p:anim calcmode="lin" valueType="num">
                                      <p:cBhvr additive="base">
                                        <p:cTn id="23" dur="20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0-#ppt_w/2"/>
                                          </p:val>
                                        </p:tav>
                                        <p:tav tm="100000">
                                          <p:val>
                                            <p:strVal val="#ppt_x"/>
                                          </p:val>
                                        </p:tav>
                                      </p:tavLst>
                                    </p:anim>
                                    <p:anim calcmode="lin" valueType="num">
                                      <p:cBhvr additive="base">
                                        <p:cTn id="27" dur="2000" fill="hold"/>
                                        <p:tgtEl>
                                          <p:spTgt spid="8"/>
                                        </p:tgtEl>
                                        <p:attrNameLst>
                                          <p:attrName>ppt_y</p:attrName>
                                        </p:attrNameLst>
                                      </p:cBhvr>
                                      <p:tavLst>
                                        <p:tav tm="0">
                                          <p:val>
                                            <p:strVal val="0-#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2000" fill="hold"/>
                                        <p:tgtEl>
                                          <p:spTgt spid="9"/>
                                        </p:tgtEl>
                                        <p:attrNameLst>
                                          <p:attrName>ppt_x</p:attrName>
                                        </p:attrNameLst>
                                      </p:cBhvr>
                                      <p:tavLst>
                                        <p:tav tm="0">
                                          <p:val>
                                            <p:strVal val="0-#ppt_w/2"/>
                                          </p:val>
                                        </p:tav>
                                        <p:tav tm="100000">
                                          <p:val>
                                            <p:strVal val="#ppt_x"/>
                                          </p:val>
                                        </p:tav>
                                      </p:tavLst>
                                    </p:anim>
                                    <p:anim calcmode="lin" valueType="num">
                                      <p:cBhvr additive="base">
                                        <p:cTn id="31" dur="2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2000" fill="hold"/>
                                        <p:tgtEl>
                                          <p:spTgt spid="10"/>
                                        </p:tgtEl>
                                        <p:attrNameLst>
                                          <p:attrName>ppt_x</p:attrName>
                                        </p:attrNameLst>
                                      </p:cBhvr>
                                      <p:tavLst>
                                        <p:tav tm="0">
                                          <p:val>
                                            <p:strVal val="0-#ppt_w/2"/>
                                          </p:val>
                                        </p:tav>
                                        <p:tav tm="100000">
                                          <p:val>
                                            <p:strVal val="#ppt_x"/>
                                          </p:val>
                                        </p:tav>
                                      </p:tavLst>
                                    </p:anim>
                                    <p:anim calcmode="lin" valueType="num">
                                      <p:cBhvr additive="base">
                                        <p:cTn id="35" dur="2000" fill="hold"/>
                                        <p:tgtEl>
                                          <p:spTgt spid="10"/>
                                        </p:tgtEl>
                                        <p:attrNameLst>
                                          <p:attrName>ppt_y</p:attrName>
                                        </p:attrNameLst>
                                      </p:cBhvr>
                                      <p:tavLst>
                                        <p:tav tm="0">
                                          <p:val>
                                            <p:strVal val="0-#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12"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12"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0-#ppt_w/2"/>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8" presetClass="emph" presetSubtype="0" fill="hold" nodeType="withEffect">
                                  <p:stCondLst>
                                    <p:cond delay="0"/>
                                  </p:stCondLst>
                                  <p:childTnLst>
                                    <p:animRot by="21600000">
                                      <p:cBhvr>
                                        <p:cTn id="65" dur="2000" fill="hold"/>
                                        <p:tgtEl>
                                          <p:spTgt spid="4"/>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5"/>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6"/>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7"/>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8"/>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9"/>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10"/>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2"/>
                                        </p:tgtEl>
                                        <p:attrNameLst>
                                          <p:attrName>r</p:attrName>
                                        </p:attrNameLst>
                                      </p:cBhvr>
                                    </p:animRot>
                                  </p:childTnLst>
                                </p:cTn>
                              </p:par>
                              <p:par>
                                <p:cTn id="80" presetID="8" presetClass="emph" presetSubtype="0" fill="hold" nodeType="withEffect">
                                  <p:stCondLst>
                                    <p:cond delay="0"/>
                                  </p:stCondLst>
                                  <p:childTnLst>
                                    <p:animRot by="-21600000">
                                      <p:cBhvr>
                                        <p:cTn id="81" dur="2000" fill="hold"/>
                                        <p:tgtEl>
                                          <p:spTgt spid="13"/>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14"/>
                                        </p:tgtEl>
                                        <p:attrNameLst>
                                          <p:attrName>r</p:attrName>
                                        </p:attrNameLst>
                                      </p:cBhvr>
                                    </p:animRot>
                                  </p:childTnLst>
                                </p:cTn>
                              </p:par>
                              <p:par>
                                <p:cTn id="84" presetID="8" presetClass="emph" presetSubtype="0" fill="hold" nodeType="withEffect">
                                  <p:stCondLst>
                                    <p:cond delay="0"/>
                                  </p:stCondLst>
                                  <p:childTnLst>
                                    <p:animRot by="-21600000">
                                      <p:cBhvr>
                                        <p:cTn id="85" dur="2000" fill="hold"/>
                                        <p:tgtEl>
                                          <p:spTgt spid="15"/>
                                        </p:tgtEl>
                                        <p:attrNameLst>
                                          <p:attrName>r</p:attrName>
                                        </p:attrNameLst>
                                      </p:cBhvr>
                                    </p:animRot>
                                  </p:childTnLst>
                                </p:cTn>
                              </p:par>
                              <p:par>
                                <p:cTn id="86" presetID="8" presetClass="emph" presetSubtype="0" fill="hold" nodeType="withEffect">
                                  <p:stCondLst>
                                    <p:cond delay="0"/>
                                  </p:stCondLst>
                                  <p:childTnLst>
                                    <p:animRot by="-21600000">
                                      <p:cBhvr>
                                        <p:cTn id="87" dur="2000" fill="hold"/>
                                        <p:tgtEl>
                                          <p:spTgt spid="16"/>
                                        </p:tgtEl>
                                        <p:attrNameLst>
                                          <p:attrName>r</p:attrName>
                                        </p:attrNameLst>
                                      </p:cBhvr>
                                    </p:animRot>
                                  </p:childTnLst>
                                </p:cTn>
                              </p:par>
                              <p:par>
                                <p:cTn id="88" presetID="8" presetClass="emph" presetSubtype="0" fill="hold" nodeType="withEffect">
                                  <p:stCondLst>
                                    <p:cond delay="0"/>
                                  </p:stCondLst>
                                  <p:childTnLst>
                                    <p:animRot by="-21600000">
                                      <p:cBhvr>
                                        <p:cTn id="89" dur="2000" fill="hold"/>
                                        <p:tgtEl>
                                          <p:spTgt spid="17"/>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18"/>
                                        </p:tgtEl>
                                        <p:attrNameLst>
                                          <p:attrName>r</p:attrName>
                                        </p:attrNameLst>
                                      </p:cBhvr>
                                    </p:animRot>
                                  </p:childTnLst>
                                </p:cTn>
                              </p:par>
                              <p:par>
                                <p:cTn id="92" presetID="2" presetClass="exit" presetSubtype="4" fill="hold" nodeType="with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ppt_x"/>
                                          </p:val>
                                        </p:tav>
                                      </p:tavLst>
                                    </p:anim>
                                    <p:anim calcmode="lin" valueType="num">
                                      <p:cBhvr additive="base">
                                        <p:cTn id="94" dur="2000"/>
                                        <p:tgtEl>
                                          <p:spTgt spid="4"/>
                                        </p:tgtEl>
                                        <p:attrNameLst>
                                          <p:attrName>ppt_y</p:attrName>
                                        </p:attrNameLst>
                                      </p:cBhvr>
                                      <p:tavLst>
                                        <p:tav tm="0">
                                          <p:val>
                                            <p:strVal val="ppt_y"/>
                                          </p:val>
                                        </p:tav>
                                        <p:tav tm="100000">
                                          <p:val>
                                            <p:strVal val="1+ppt_h/2"/>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ppt_x"/>
                                          </p:val>
                                        </p:tav>
                                      </p:tavLst>
                                    </p:anim>
                                    <p:anim calcmode="lin" valueType="num">
                                      <p:cBhvr additive="base">
                                        <p:cTn id="98" dur="2000"/>
                                        <p:tgtEl>
                                          <p:spTgt spid="5"/>
                                        </p:tgtEl>
                                        <p:attrNameLst>
                                          <p:attrName>ppt_y</p:attrName>
                                        </p:attrNameLst>
                                      </p:cBhvr>
                                      <p:tavLst>
                                        <p:tav tm="0">
                                          <p:val>
                                            <p:strVal val="ppt_y"/>
                                          </p:val>
                                        </p:tav>
                                        <p:tav tm="100000">
                                          <p:val>
                                            <p:strVal val="1+ppt_h/2"/>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6"/>
                                        </p:tgtEl>
                                        <p:attrNameLst>
                                          <p:attrName>ppt_x</p:attrName>
                                        </p:attrNameLst>
                                      </p:cBhvr>
                                      <p:tavLst>
                                        <p:tav tm="0">
                                          <p:val>
                                            <p:strVal val="ppt_x"/>
                                          </p:val>
                                        </p:tav>
                                        <p:tav tm="100000">
                                          <p:val>
                                            <p:strVal val="ppt_x"/>
                                          </p:val>
                                        </p:tav>
                                      </p:tavLst>
                                    </p:anim>
                                    <p:anim calcmode="lin" valueType="num">
                                      <p:cBhvr additive="base">
                                        <p:cTn id="102" dur="2000"/>
                                        <p:tgtEl>
                                          <p:spTgt spid="6"/>
                                        </p:tgtEl>
                                        <p:attrNameLst>
                                          <p:attrName>ppt_y</p:attrName>
                                        </p:attrNameLst>
                                      </p:cBhvr>
                                      <p:tavLst>
                                        <p:tav tm="0">
                                          <p:val>
                                            <p:strVal val="ppt_y"/>
                                          </p:val>
                                        </p:tav>
                                        <p:tav tm="100000">
                                          <p:val>
                                            <p:strVal val="1+ppt_h/2"/>
                                          </p:val>
                                        </p:tav>
                                      </p:tavLst>
                                    </p:anim>
                                    <p:set>
                                      <p:cBhvr>
                                        <p:cTn id="103" dur="1" fill="hold">
                                          <p:stCondLst>
                                            <p:cond delay="1999"/>
                                          </p:stCondLst>
                                        </p:cTn>
                                        <p:tgtEl>
                                          <p:spTgt spid="6"/>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2000"/>
                                        <p:tgtEl>
                                          <p:spTgt spid="7"/>
                                        </p:tgtEl>
                                        <p:attrNameLst>
                                          <p:attrName>ppt_x</p:attrName>
                                        </p:attrNameLst>
                                      </p:cBhvr>
                                      <p:tavLst>
                                        <p:tav tm="0">
                                          <p:val>
                                            <p:strVal val="ppt_x"/>
                                          </p:val>
                                        </p:tav>
                                        <p:tav tm="100000">
                                          <p:val>
                                            <p:strVal val="ppt_x"/>
                                          </p:val>
                                        </p:tav>
                                      </p:tavLst>
                                    </p:anim>
                                    <p:anim calcmode="lin" valueType="num">
                                      <p:cBhvr additive="base">
                                        <p:cTn id="106" dur="2000"/>
                                        <p:tgtEl>
                                          <p:spTgt spid="7"/>
                                        </p:tgtEl>
                                        <p:attrNameLst>
                                          <p:attrName>ppt_y</p:attrName>
                                        </p:attrNameLst>
                                      </p:cBhvr>
                                      <p:tavLst>
                                        <p:tav tm="0">
                                          <p:val>
                                            <p:strVal val="ppt_y"/>
                                          </p:val>
                                        </p:tav>
                                        <p:tav tm="100000">
                                          <p:val>
                                            <p:strVal val="1+ppt_h/2"/>
                                          </p:val>
                                        </p:tav>
                                      </p:tavLst>
                                    </p:anim>
                                    <p:set>
                                      <p:cBhvr>
                                        <p:cTn id="107" dur="1" fill="hold">
                                          <p:stCondLst>
                                            <p:cond delay="1999"/>
                                          </p:stCondLst>
                                        </p:cTn>
                                        <p:tgtEl>
                                          <p:spTgt spid="7"/>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ppt_x"/>
                                          </p:val>
                                        </p:tav>
                                      </p:tavLst>
                                    </p:anim>
                                    <p:anim calcmode="lin" valueType="num">
                                      <p:cBhvr additive="base">
                                        <p:cTn id="110" dur="2000"/>
                                        <p:tgtEl>
                                          <p:spTgt spid="8"/>
                                        </p:tgtEl>
                                        <p:attrNameLst>
                                          <p:attrName>ppt_y</p:attrName>
                                        </p:attrNameLst>
                                      </p:cBhvr>
                                      <p:tavLst>
                                        <p:tav tm="0">
                                          <p:val>
                                            <p:strVal val="ppt_y"/>
                                          </p:val>
                                        </p:tav>
                                        <p:tav tm="100000">
                                          <p:val>
                                            <p:strVal val="1+ppt_h/2"/>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ppt_x"/>
                                          </p:val>
                                        </p:tav>
                                      </p:tavLst>
                                    </p:anim>
                                    <p:anim calcmode="lin" valueType="num">
                                      <p:cBhvr additive="base">
                                        <p:cTn id="114" dur="2000"/>
                                        <p:tgtEl>
                                          <p:spTgt spid="9"/>
                                        </p:tgtEl>
                                        <p:attrNameLst>
                                          <p:attrName>ppt_y</p:attrName>
                                        </p:attrNameLst>
                                      </p:cBhvr>
                                      <p:tavLst>
                                        <p:tav tm="0">
                                          <p:val>
                                            <p:strVal val="ppt_y"/>
                                          </p:val>
                                        </p:tav>
                                        <p:tav tm="100000">
                                          <p:val>
                                            <p:strVal val="1+ppt_h/2"/>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ppt_x"/>
                                          </p:val>
                                        </p:tav>
                                      </p:tavLst>
                                    </p:anim>
                                    <p:anim calcmode="lin" valueType="num">
                                      <p:cBhvr additive="base">
                                        <p:cTn id="118" dur="2000"/>
                                        <p:tgtEl>
                                          <p:spTgt spid="10"/>
                                        </p:tgtEl>
                                        <p:attrNameLst>
                                          <p:attrName>ppt_y</p:attrName>
                                        </p:attrNameLst>
                                      </p:cBhvr>
                                      <p:tavLst>
                                        <p:tav tm="0">
                                          <p:val>
                                            <p:strVal val="ppt_y"/>
                                          </p:val>
                                        </p:tav>
                                        <p:tav tm="100000">
                                          <p:val>
                                            <p:strVal val="1+ppt_h/2"/>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10"/>
                                        </p:tgtEl>
                                        <p:attrNameLst>
                                          <p:attrName>r</p:attrName>
                                        </p:attrNameLst>
                                      </p:cBhvr>
                                    </p:animRot>
                                  </p:childTnLst>
                                </p:cTn>
                              </p:par>
                              <p:par>
                                <p:cTn id="134" presetID="2" presetClass="exit" presetSubtype="1" fill="hold" nodeType="withEffect">
                                  <p:stCondLst>
                                    <p:cond delay="0"/>
                                  </p:stCondLst>
                                  <p:childTnLst>
                                    <p:anim calcmode="lin" valueType="num">
                                      <p:cBhvr additive="base">
                                        <p:cTn id="135" dur="2000"/>
                                        <p:tgtEl>
                                          <p:spTgt spid="12"/>
                                        </p:tgtEl>
                                        <p:attrNameLst>
                                          <p:attrName>ppt_x</p:attrName>
                                        </p:attrNameLst>
                                      </p:cBhvr>
                                      <p:tavLst>
                                        <p:tav tm="0">
                                          <p:val>
                                            <p:strVal val="ppt_x"/>
                                          </p:val>
                                        </p:tav>
                                        <p:tav tm="100000">
                                          <p:val>
                                            <p:strVal val="ppt_x"/>
                                          </p:val>
                                        </p:tav>
                                      </p:tavLst>
                                    </p:anim>
                                    <p:anim calcmode="lin" valueType="num">
                                      <p:cBhvr additive="base">
                                        <p:cTn id="136" dur="2000"/>
                                        <p:tgtEl>
                                          <p:spTgt spid="12"/>
                                        </p:tgtEl>
                                        <p:attrNameLst>
                                          <p:attrName>ppt_y</p:attrName>
                                        </p:attrNameLst>
                                      </p:cBhvr>
                                      <p:tavLst>
                                        <p:tav tm="0">
                                          <p:val>
                                            <p:strVal val="ppt_y"/>
                                          </p:val>
                                        </p:tav>
                                        <p:tav tm="100000">
                                          <p:val>
                                            <p:strVal val="0-ppt_h/2"/>
                                          </p:val>
                                        </p:tav>
                                      </p:tavLst>
                                    </p:anim>
                                    <p:set>
                                      <p:cBhvr>
                                        <p:cTn id="137" dur="1" fill="hold">
                                          <p:stCondLst>
                                            <p:cond delay="1999"/>
                                          </p:stCondLst>
                                        </p:cTn>
                                        <p:tgtEl>
                                          <p:spTgt spid="12"/>
                                        </p:tgtEl>
                                        <p:attrNameLst>
                                          <p:attrName>style.visibility</p:attrName>
                                        </p:attrNameLst>
                                      </p:cBhvr>
                                      <p:to>
                                        <p:strVal val="hidden"/>
                                      </p:to>
                                    </p:set>
                                  </p:childTnLst>
                                </p:cTn>
                              </p:par>
                              <p:par>
                                <p:cTn id="138" presetID="2" presetClass="exit" presetSubtype="1" fill="hold" nodeType="withEffect">
                                  <p:stCondLst>
                                    <p:cond delay="0"/>
                                  </p:stCondLst>
                                  <p:childTnLst>
                                    <p:anim calcmode="lin" valueType="num">
                                      <p:cBhvr additive="base">
                                        <p:cTn id="139" dur="2000"/>
                                        <p:tgtEl>
                                          <p:spTgt spid="13"/>
                                        </p:tgtEl>
                                        <p:attrNameLst>
                                          <p:attrName>ppt_x</p:attrName>
                                        </p:attrNameLst>
                                      </p:cBhvr>
                                      <p:tavLst>
                                        <p:tav tm="0">
                                          <p:val>
                                            <p:strVal val="ppt_x"/>
                                          </p:val>
                                        </p:tav>
                                        <p:tav tm="100000">
                                          <p:val>
                                            <p:strVal val="ppt_x"/>
                                          </p:val>
                                        </p:tav>
                                      </p:tavLst>
                                    </p:anim>
                                    <p:anim calcmode="lin" valueType="num">
                                      <p:cBhvr additive="base">
                                        <p:cTn id="140" dur="2000"/>
                                        <p:tgtEl>
                                          <p:spTgt spid="13"/>
                                        </p:tgtEl>
                                        <p:attrNameLst>
                                          <p:attrName>ppt_y</p:attrName>
                                        </p:attrNameLst>
                                      </p:cBhvr>
                                      <p:tavLst>
                                        <p:tav tm="0">
                                          <p:val>
                                            <p:strVal val="ppt_y"/>
                                          </p:val>
                                        </p:tav>
                                        <p:tav tm="100000">
                                          <p:val>
                                            <p:strVal val="0-ppt_h/2"/>
                                          </p:val>
                                        </p:tav>
                                      </p:tavLst>
                                    </p:anim>
                                    <p:set>
                                      <p:cBhvr>
                                        <p:cTn id="141" dur="1" fill="hold">
                                          <p:stCondLst>
                                            <p:cond delay="1999"/>
                                          </p:stCondLst>
                                        </p:cTn>
                                        <p:tgtEl>
                                          <p:spTgt spid="13"/>
                                        </p:tgtEl>
                                        <p:attrNameLst>
                                          <p:attrName>style.visibility</p:attrName>
                                        </p:attrNameLst>
                                      </p:cBhvr>
                                      <p:to>
                                        <p:strVal val="hidden"/>
                                      </p:to>
                                    </p:set>
                                  </p:childTnLst>
                                </p:cTn>
                              </p:par>
                              <p:par>
                                <p:cTn id="142" presetID="2" presetClass="exit" presetSubtype="1" fill="hold" nodeType="withEffect">
                                  <p:stCondLst>
                                    <p:cond delay="0"/>
                                  </p:stCondLst>
                                  <p:childTnLst>
                                    <p:anim calcmode="lin" valueType="num">
                                      <p:cBhvr additive="base">
                                        <p:cTn id="143" dur="2000"/>
                                        <p:tgtEl>
                                          <p:spTgt spid="14"/>
                                        </p:tgtEl>
                                        <p:attrNameLst>
                                          <p:attrName>ppt_x</p:attrName>
                                        </p:attrNameLst>
                                      </p:cBhvr>
                                      <p:tavLst>
                                        <p:tav tm="0">
                                          <p:val>
                                            <p:strVal val="ppt_x"/>
                                          </p:val>
                                        </p:tav>
                                        <p:tav tm="100000">
                                          <p:val>
                                            <p:strVal val="ppt_x"/>
                                          </p:val>
                                        </p:tav>
                                      </p:tavLst>
                                    </p:anim>
                                    <p:anim calcmode="lin" valueType="num">
                                      <p:cBhvr additive="base">
                                        <p:cTn id="144" dur="2000"/>
                                        <p:tgtEl>
                                          <p:spTgt spid="14"/>
                                        </p:tgtEl>
                                        <p:attrNameLst>
                                          <p:attrName>ppt_y</p:attrName>
                                        </p:attrNameLst>
                                      </p:cBhvr>
                                      <p:tavLst>
                                        <p:tav tm="0">
                                          <p:val>
                                            <p:strVal val="ppt_y"/>
                                          </p:val>
                                        </p:tav>
                                        <p:tav tm="100000">
                                          <p:val>
                                            <p:strVal val="0-ppt_h/2"/>
                                          </p:val>
                                        </p:tav>
                                      </p:tavLst>
                                    </p:anim>
                                    <p:set>
                                      <p:cBhvr>
                                        <p:cTn id="145" dur="1" fill="hold">
                                          <p:stCondLst>
                                            <p:cond delay="1999"/>
                                          </p:stCondLst>
                                        </p:cTn>
                                        <p:tgtEl>
                                          <p:spTgt spid="14"/>
                                        </p:tgtEl>
                                        <p:attrNameLst>
                                          <p:attrName>style.visibility</p:attrName>
                                        </p:attrNameLst>
                                      </p:cBhvr>
                                      <p:to>
                                        <p:strVal val="hidden"/>
                                      </p:to>
                                    </p:set>
                                  </p:childTnLst>
                                </p:cTn>
                              </p:par>
                              <p:par>
                                <p:cTn id="146" presetID="2" presetClass="exit" presetSubtype="1" fill="hold" nodeType="withEffect">
                                  <p:stCondLst>
                                    <p:cond delay="0"/>
                                  </p:stCondLst>
                                  <p:childTnLst>
                                    <p:anim calcmode="lin" valueType="num">
                                      <p:cBhvr additive="base">
                                        <p:cTn id="147" dur="2000"/>
                                        <p:tgtEl>
                                          <p:spTgt spid="15"/>
                                        </p:tgtEl>
                                        <p:attrNameLst>
                                          <p:attrName>ppt_x</p:attrName>
                                        </p:attrNameLst>
                                      </p:cBhvr>
                                      <p:tavLst>
                                        <p:tav tm="0">
                                          <p:val>
                                            <p:strVal val="ppt_x"/>
                                          </p:val>
                                        </p:tav>
                                        <p:tav tm="100000">
                                          <p:val>
                                            <p:strVal val="ppt_x"/>
                                          </p:val>
                                        </p:tav>
                                      </p:tavLst>
                                    </p:anim>
                                    <p:anim calcmode="lin" valueType="num">
                                      <p:cBhvr additive="base">
                                        <p:cTn id="148" dur="2000"/>
                                        <p:tgtEl>
                                          <p:spTgt spid="15"/>
                                        </p:tgtEl>
                                        <p:attrNameLst>
                                          <p:attrName>ppt_y</p:attrName>
                                        </p:attrNameLst>
                                      </p:cBhvr>
                                      <p:tavLst>
                                        <p:tav tm="0">
                                          <p:val>
                                            <p:strVal val="ppt_y"/>
                                          </p:val>
                                        </p:tav>
                                        <p:tav tm="100000">
                                          <p:val>
                                            <p:strVal val="0-ppt_h/2"/>
                                          </p:val>
                                        </p:tav>
                                      </p:tavLst>
                                    </p:anim>
                                    <p:set>
                                      <p:cBhvr>
                                        <p:cTn id="149" dur="1" fill="hold">
                                          <p:stCondLst>
                                            <p:cond delay="1999"/>
                                          </p:stCondLst>
                                        </p:cTn>
                                        <p:tgtEl>
                                          <p:spTgt spid="15"/>
                                        </p:tgtEl>
                                        <p:attrNameLst>
                                          <p:attrName>style.visibility</p:attrName>
                                        </p:attrNameLst>
                                      </p:cBhvr>
                                      <p:to>
                                        <p:strVal val="hidden"/>
                                      </p:to>
                                    </p:set>
                                  </p:childTnLst>
                                </p:cTn>
                              </p:par>
                              <p:par>
                                <p:cTn id="150" presetID="2" presetClass="exit" presetSubtype="1" fill="hold" nodeType="withEffect">
                                  <p:stCondLst>
                                    <p:cond delay="0"/>
                                  </p:stCondLst>
                                  <p:childTnLst>
                                    <p:anim calcmode="lin" valueType="num">
                                      <p:cBhvr additive="base">
                                        <p:cTn id="151" dur="2000"/>
                                        <p:tgtEl>
                                          <p:spTgt spid="16"/>
                                        </p:tgtEl>
                                        <p:attrNameLst>
                                          <p:attrName>ppt_x</p:attrName>
                                        </p:attrNameLst>
                                      </p:cBhvr>
                                      <p:tavLst>
                                        <p:tav tm="0">
                                          <p:val>
                                            <p:strVal val="ppt_x"/>
                                          </p:val>
                                        </p:tav>
                                        <p:tav tm="100000">
                                          <p:val>
                                            <p:strVal val="ppt_x"/>
                                          </p:val>
                                        </p:tav>
                                      </p:tavLst>
                                    </p:anim>
                                    <p:anim calcmode="lin" valueType="num">
                                      <p:cBhvr additive="base">
                                        <p:cTn id="152" dur="2000"/>
                                        <p:tgtEl>
                                          <p:spTgt spid="16"/>
                                        </p:tgtEl>
                                        <p:attrNameLst>
                                          <p:attrName>ppt_y</p:attrName>
                                        </p:attrNameLst>
                                      </p:cBhvr>
                                      <p:tavLst>
                                        <p:tav tm="0">
                                          <p:val>
                                            <p:strVal val="ppt_y"/>
                                          </p:val>
                                        </p:tav>
                                        <p:tav tm="100000">
                                          <p:val>
                                            <p:strVal val="0-ppt_h/2"/>
                                          </p:val>
                                        </p:tav>
                                      </p:tavLst>
                                    </p:anim>
                                    <p:set>
                                      <p:cBhvr>
                                        <p:cTn id="153" dur="1" fill="hold">
                                          <p:stCondLst>
                                            <p:cond delay="1999"/>
                                          </p:stCondLst>
                                        </p:cTn>
                                        <p:tgtEl>
                                          <p:spTgt spid="16"/>
                                        </p:tgtEl>
                                        <p:attrNameLst>
                                          <p:attrName>style.visibility</p:attrName>
                                        </p:attrNameLst>
                                      </p:cBhvr>
                                      <p:to>
                                        <p:strVal val="hidden"/>
                                      </p:to>
                                    </p:set>
                                  </p:childTnLst>
                                </p:cTn>
                              </p:par>
                              <p:par>
                                <p:cTn id="154" presetID="2" presetClass="exit" presetSubtype="1" fill="hold" nodeType="withEffect">
                                  <p:stCondLst>
                                    <p:cond delay="0"/>
                                  </p:stCondLst>
                                  <p:childTnLst>
                                    <p:anim calcmode="lin" valueType="num">
                                      <p:cBhvr additive="base">
                                        <p:cTn id="155" dur="2000"/>
                                        <p:tgtEl>
                                          <p:spTgt spid="17"/>
                                        </p:tgtEl>
                                        <p:attrNameLst>
                                          <p:attrName>ppt_x</p:attrName>
                                        </p:attrNameLst>
                                      </p:cBhvr>
                                      <p:tavLst>
                                        <p:tav tm="0">
                                          <p:val>
                                            <p:strVal val="ppt_x"/>
                                          </p:val>
                                        </p:tav>
                                        <p:tav tm="100000">
                                          <p:val>
                                            <p:strVal val="ppt_x"/>
                                          </p:val>
                                        </p:tav>
                                      </p:tavLst>
                                    </p:anim>
                                    <p:anim calcmode="lin" valueType="num">
                                      <p:cBhvr additive="base">
                                        <p:cTn id="156" dur="2000"/>
                                        <p:tgtEl>
                                          <p:spTgt spid="17"/>
                                        </p:tgtEl>
                                        <p:attrNameLst>
                                          <p:attrName>ppt_y</p:attrName>
                                        </p:attrNameLst>
                                      </p:cBhvr>
                                      <p:tavLst>
                                        <p:tav tm="0">
                                          <p:val>
                                            <p:strVal val="ppt_y"/>
                                          </p:val>
                                        </p:tav>
                                        <p:tav tm="100000">
                                          <p:val>
                                            <p:strVal val="0-ppt_h/2"/>
                                          </p:val>
                                        </p:tav>
                                      </p:tavLst>
                                    </p:anim>
                                    <p:set>
                                      <p:cBhvr>
                                        <p:cTn id="157" dur="1" fill="hold">
                                          <p:stCondLst>
                                            <p:cond delay="1999"/>
                                          </p:stCondLst>
                                        </p:cTn>
                                        <p:tgtEl>
                                          <p:spTgt spid="17"/>
                                        </p:tgtEl>
                                        <p:attrNameLst>
                                          <p:attrName>style.visibility</p:attrName>
                                        </p:attrNameLst>
                                      </p:cBhvr>
                                      <p:to>
                                        <p:strVal val="hidden"/>
                                      </p:to>
                                    </p:set>
                                  </p:childTnLst>
                                </p:cTn>
                              </p:par>
                              <p:par>
                                <p:cTn id="158" presetID="2" presetClass="exit" presetSubtype="1" fill="hold" nodeType="withEffect">
                                  <p:stCondLst>
                                    <p:cond delay="0"/>
                                  </p:stCondLst>
                                  <p:childTnLst>
                                    <p:anim calcmode="lin" valueType="num">
                                      <p:cBhvr additive="base">
                                        <p:cTn id="159" dur="2000"/>
                                        <p:tgtEl>
                                          <p:spTgt spid="18"/>
                                        </p:tgtEl>
                                        <p:attrNameLst>
                                          <p:attrName>ppt_x</p:attrName>
                                        </p:attrNameLst>
                                      </p:cBhvr>
                                      <p:tavLst>
                                        <p:tav tm="0">
                                          <p:val>
                                            <p:strVal val="ppt_x"/>
                                          </p:val>
                                        </p:tav>
                                        <p:tav tm="100000">
                                          <p:val>
                                            <p:strVal val="ppt_x"/>
                                          </p:val>
                                        </p:tav>
                                      </p:tavLst>
                                    </p:anim>
                                    <p:anim calcmode="lin" valueType="num">
                                      <p:cBhvr additive="base">
                                        <p:cTn id="160" dur="2000"/>
                                        <p:tgtEl>
                                          <p:spTgt spid="18"/>
                                        </p:tgtEl>
                                        <p:attrNameLst>
                                          <p:attrName>ppt_y</p:attrName>
                                        </p:attrNameLst>
                                      </p:cBhvr>
                                      <p:tavLst>
                                        <p:tav tm="0">
                                          <p:val>
                                            <p:strVal val="ppt_y"/>
                                          </p:val>
                                        </p:tav>
                                        <p:tav tm="100000">
                                          <p:val>
                                            <p:strVal val="0-ppt_h/2"/>
                                          </p:val>
                                        </p:tav>
                                      </p:tavLst>
                                    </p:anim>
                                    <p:set>
                                      <p:cBhvr>
                                        <p:cTn id="161" dur="1" fill="hold">
                                          <p:stCondLst>
                                            <p:cond delay="1999"/>
                                          </p:stCondLst>
                                        </p:cTn>
                                        <p:tgtEl>
                                          <p:spTgt spid="18"/>
                                        </p:tgtEl>
                                        <p:attrNameLst>
                                          <p:attrName>style.visibility</p:attrName>
                                        </p:attrNameLst>
                                      </p:cBhvr>
                                      <p:to>
                                        <p:strVal val="hidden"/>
                                      </p:to>
                                    </p:set>
                                  </p:childTnLst>
                                </p:cTn>
                              </p:par>
                              <p:par>
                                <p:cTn id="162" presetID="8" presetClass="emph" presetSubtype="0" fill="hold" nodeType="withEffect">
                                  <p:stCondLst>
                                    <p:cond delay="0"/>
                                  </p:stCondLst>
                                  <p:childTnLst>
                                    <p:animRot by="-21600000">
                                      <p:cBhvr>
                                        <p:cTn id="163" dur="2000" fill="hold"/>
                                        <p:tgtEl>
                                          <p:spTgt spid="12"/>
                                        </p:tgtEl>
                                        <p:attrNameLst>
                                          <p:attrName>r</p:attrName>
                                        </p:attrNameLst>
                                      </p:cBhvr>
                                    </p:animRot>
                                  </p:childTnLst>
                                </p:cTn>
                              </p:par>
                              <p:par>
                                <p:cTn id="164" presetID="8" presetClass="emph" presetSubtype="0" fill="hold" nodeType="withEffect">
                                  <p:stCondLst>
                                    <p:cond delay="0"/>
                                  </p:stCondLst>
                                  <p:childTnLst>
                                    <p:animRot by="-21600000">
                                      <p:cBhvr>
                                        <p:cTn id="165" dur="2000" fill="hold"/>
                                        <p:tgtEl>
                                          <p:spTgt spid="13"/>
                                        </p:tgtEl>
                                        <p:attrNameLst>
                                          <p:attrName>r</p:attrName>
                                        </p:attrNameLst>
                                      </p:cBhvr>
                                    </p:animRot>
                                  </p:childTnLst>
                                </p:cTn>
                              </p:par>
                              <p:par>
                                <p:cTn id="166" presetID="8" presetClass="emph" presetSubtype="0" fill="hold" nodeType="withEffect">
                                  <p:stCondLst>
                                    <p:cond delay="0"/>
                                  </p:stCondLst>
                                  <p:childTnLst>
                                    <p:animRot by="-21600000">
                                      <p:cBhvr>
                                        <p:cTn id="167" dur="2000" fill="hold"/>
                                        <p:tgtEl>
                                          <p:spTgt spid="14"/>
                                        </p:tgtEl>
                                        <p:attrNameLst>
                                          <p:attrName>r</p:attrName>
                                        </p:attrNameLst>
                                      </p:cBhvr>
                                    </p:animRot>
                                  </p:childTnLst>
                                </p:cTn>
                              </p:par>
                              <p:par>
                                <p:cTn id="168" presetID="8" presetClass="emph" presetSubtype="0" fill="hold" nodeType="withEffect">
                                  <p:stCondLst>
                                    <p:cond delay="0"/>
                                  </p:stCondLst>
                                  <p:childTnLst>
                                    <p:animRot by="-21600000">
                                      <p:cBhvr>
                                        <p:cTn id="169" dur="2000" fill="hold"/>
                                        <p:tgtEl>
                                          <p:spTgt spid="15"/>
                                        </p:tgtEl>
                                        <p:attrNameLst>
                                          <p:attrName>r</p:attrName>
                                        </p:attrNameLst>
                                      </p:cBhvr>
                                    </p:animRot>
                                  </p:childTnLst>
                                </p:cTn>
                              </p:par>
                              <p:par>
                                <p:cTn id="170" presetID="8" presetClass="emph" presetSubtype="0" fill="hold" nodeType="withEffect">
                                  <p:stCondLst>
                                    <p:cond delay="0"/>
                                  </p:stCondLst>
                                  <p:childTnLst>
                                    <p:animRot by="-21600000">
                                      <p:cBhvr>
                                        <p:cTn id="171" dur="2000" fill="hold"/>
                                        <p:tgtEl>
                                          <p:spTgt spid="16"/>
                                        </p:tgtEl>
                                        <p:attrNameLst>
                                          <p:attrName>r</p:attrName>
                                        </p:attrNameLst>
                                      </p:cBhvr>
                                    </p:animRot>
                                  </p:childTnLst>
                                </p:cTn>
                              </p:par>
                              <p:par>
                                <p:cTn id="172" presetID="8" presetClass="emph" presetSubtype="0" fill="hold" nodeType="withEffect">
                                  <p:stCondLst>
                                    <p:cond delay="0"/>
                                  </p:stCondLst>
                                  <p:childTnLst>
                                    <p:animRot by="-21600000">
                                      <p:cBhvr>
                                        <p:cTn id="173" dur="2000" fill="hold"/>
                                        <p:tgtEl>
                                          <p:spTgt spid="17"/>
                                        </p:tgtEl>
                                        <p:attrNameLst>
                                          <p:attrName>r</p:attrName>
                                        </p:attrNameLst>
                                      </p:cBhvr>
                                    </p:animRot>
                                  </p:childTnLst>
                                </p:cTn>
                              </p:par>
                              <p:par>
                                <p:cTn id="174" presetID="8" presetClass="emph" presetSubtype="0" fill="hold" nodeType="withEffect">
                                  <p:stCondLst>
                                    <p:cond delay="0"/>
                                  </p:stCondLst>
                                  <p:childTnLst>
                                    <p:animRot by="-21600000">
                                      <p:cBhvr>
                                        <p:cTn id="175" dur="2000" fill="hold"/>
                                        <p:tgtEl>
                                          <p:spTgt spid="18"/>
                                        </p:tgtEl>
                                        <p:attrNameLst>
                                          <p:attrName>r</p:attrName>
                                        </p:attrNameLst>
                                      </p:cBhvr>
                                    </p:animRot>
                                  </p:childTnLst>
                                </p:cTn>
                              </p:par>
                              <p:par>
                                <p:cTn id="176" presetID="23" presetClass="entr" presetSubtype="288"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strVal val="4/3*#ppt_w"/>
                                          </p:val>
                                        </p:tav>
                                        <p:tav tm="100000">
                                          <p:val>
                                            <p:strVal val="#ppt_w"/>
                                          </p:val>
                                        </p:tav>
                                      </p:tavLst>
                                    </p:anim>
                                    <p:anim calcmode="lin" valueType="num">
                                      <p:cBhvr>
                                        <p:cTn id="179" dur="2000" fill="hold"/>
                                        <p:tgtEl>
                                          <p:spTgt spid="2"/>
                                        </p:tgtEl>
                                        <p:attrNameLst>
                                          <p:attrName>ppt_h</p:attrName>
                                        </p:attrNameLst>
                                      </p:cBhvr>
                                      <p:tavLst>
                                        <p:tav tm="0">
                                          <p:val>
                                            <p:strVal val="4/3*#ppt_h"/>
                                          </p:val>
                                        </p:tav>
                                        <p:tav tm="100000">
                                          <p:val>
                                            <p:strVal val="#ppt_h"/>
                                          </p:val>
                                        </p:tav>
                                      </p:tavLst>
                                    </p:anim>
                                  </p:childTnLst>
                                </p:cTn>
                              </p:par>
                              <p:par>
                                <p:cTn id="180" presetID="16" presetClass="entr" presetSubtype="42"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arn(outHorizontal)">
                                      <p:cBhvr>
                                        <p:cTn id="1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5400000" scaled="1"/>
          <a:tileRect/>
        </a:gradFill>
        <a:effectLst/>
      </p:bgPr>
    </p:bg>
    <p:spTree>
      <p:nvGrpSpPr>
        <p:cNvPr id="1" name=""/>
        <p:cNvGrpSpPr/>
        <p:nvPr/>
      </p:nvGrpSpPr>
      <p:grpSpPr>
        <a:xfrm>
          <a:off x="0" y="0"/>
          <a:ext cx="0" cy="0"/>
          <a:chOff x="0" y="0"/>
          <a:chExt cx="0" cy="0"/>
        </a:xfrm>
      </p:grpSpPr>
      <p:pic>
        <p:nvPicPr>
          <p:cNvPr id="2" name="1 Imagen" descr="054M74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2571736" y="428610"/>
            <a:ext cx="1505480" cy="4071972"/>
          </a:xfrm>
          <a:prstGeom prst="moon">
            <a:avLst>
              <a:gd name="adj" fmla="val 35090"/>
            </a:avLst>
          </a:prstGeom>
          <a:blipFill dpi="0" rotWithShape="1">
            <a:blip r:embed="rId3">
              <a:duotone>
                <a:schemeClr val="accent1">
                  <a:shade val="45000"/>
                  <a:satMod val="135000"/>
                </a:schemeClr>
                <a:prstClr val="white"/>
              </a:duotone>
              <a:lum bright="40000"/>
            </a:blip>
            <a:srcRect/>
            <a:tile tx="0" ty="0" sx="100000" sy="100000" flip="none" algn="tl"/>
          </a:blipFill>
          <a:ln w="3175">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4929190" y="428610"/>
            <a:ext cx="1500198" cy="4071972"/>
          </a:xfrm>
          <a:prstGeom prst="moon">
            <a:avLst>
              <a:gd name="adj" fmla="val 38918"/>
            </a:avLst>
          </a:prstGeom>
          <a:blipFill dpi="0" rotWithShape="1">
            <a:blip r:embed="rId3">
              <a:duotone>
                <a:schemeClr val="accent1">
                  <a:shade val="45000"/>
                  <a:satMod val="135000"/>
                </a:schemeClr>
                <a:prstClr val="white"/>
              </a:duotone>
              <a:lum bright="40000"/>
            </a:blip>
            <a:srcRect/>
            <a:tile tx="0" ty="0" sx="100000" sy="100000" flip="none" algn="tl"/>
          </a:blipFill>
          <a:ln w="3175">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2214546" y="428610"/>
            <a:ext cx="1505480" cy="4071972"/>
          </a:xfrm>
          <a:prstGeom prst="moon">
            <a:avLst>
              <a:gd name="adj" fmla="val 35090"/>
            </a:avLst>
          </a:prstGeom>
          <a:blipFill dpi="0" rotWithShape="1">
            <a:blip r:embed="rId3">
              <a:duotone>
                <a:schemeClr val="accent1">
                  <a:shade val="45000"/>
                  <a:satMod val="135000"/>
                </a:schemeClr>
                <a:prstClr val="white"/>
              </a:duotone>
              <a:lum bright="40000"/>
            </a:blip>
            <a:srcRect/>
            <a:tile tx="0" ty="0" sx="100000" sy="100000" flip="none" algn="tl"/>
          </a:blipFill>
          <a:ln w="3175">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5214942" y="428610"/>
            <a:ext cx="1500198" cy="4071972"/>
          </a:xfrm>
          <a:prstGeom prst="moon">
            <a:avLst>
              <a:gd name="adj" fmla="val 38918"/>
            </a:avLst>
          </a:prstGeom>
          <a:blipFill dpi="0" rotWithShape="1">
            <a:blip r:embed="rId3">
              <a:duotone>
                <a:schemeClr val="accent1">
                  <a:shade val="45000"/>
                  <a:satMod val="135000"/>
                </a:schemeClr>
                <a:prstClr val="white"/>
              </a:duotone>
              <a:lum bright="40000"/>
            </a:blip>
            <a:srcRect/>
            <a:tile tx="0" ty="0" sx="100000" sy="100000" flip="none" algn="tl"/>
          </a:blipFill>
          <a:ln w="3175">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1928794" y="428610"/>
            <a:ext cx="1505480" cy="4071972"/>
          </a:xfrm>
          <a:prstGeom prst="moon">
            <a:avLst>
              <a:gd name="adj" fmla="val 35090"/>
            </a:avLst>
          </a:prstGeom>
          <a:blipFill dpi="0" rotWithShape="1">
            <a:blip r:embed="rId3">
              <a:duotone>
                <a:schemeClr val="accent1">
                  <a:shade val="45000"/>
                  <a:satMod val="135000"/>
                </a:schemeClr>
                <a:prstClr val="white"/>
              </a:duotone>
              <a:lum bright="40000"/>
            </a:blip>
            <a:srcRect/>
            <a:tile tx="0" ty="0" sx="100000" sy="100000" flip="none" algn="tl"/>
          </a:blipFill>
          <a:ln w="3175">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5500694" y="428610"/>
            <a:ext cx="1500198" cy="4071972"/>
          </a:xfrm>
          <a:prstGeom prst="moon">
            <a:avLst>
              <a:gd name="adj" fmla="val 38918"/>
            </a:avLst>
          </a:prstGeom>
          <a:blipFill dpi="0" rotWithShape="1">
            <a:blip r:embed="rId3">
              <a:duotone>
                <a:schemeClr val="accent1">
                  <a:shade val="45000"/>
                  <a:satMod val="135000"/>
                </a:schemeClr>
                <a:prstClr val="white"/>
              </a:duotone>
              <a:lum bright="40000"/>
            </a:blip>
            <a:srcRect/>
            <a:tile tx="0" ty="0" sx="100000" sy="100000" flip="none" algn="tl"/>
          </a:blipFill>
          <a:ln w="3175">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1571604" y="428610"/>
            <a:ext cx="1505480" cy="4071972"/>
          </a:xfrm>
          <a:prstGeom prst="moon">
            <a:avLst>
              <a:gd name="adj" fmla="val 35090"/>
            </a:avLst>
          </a:prstGeom>
          <a:blipFill dpi="0" rotWithShape="1">
            <a:blip r:embed="rId3">
              <a:duotone>
                <a:schemeClr val="accent1">
                  <a:shade val="45000"/>
                  <a:satMod val="135000"/>
                </a:schemeClr>
                <a:prstClr val="white"/>
              </a:duotone>
              <a:lum bright="40000"/>
            </a:blip>
            <a:srcRect/>
            <a:tile tx="0" ty="0" sx="100000" sy="100000" flip="none" algn="tl"/>
          </a:blipFill>
          <a:ln w="3175">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5786446" y="428610"/>
            <a:ext cx="1500198" cy="4071972"/>
          </a:xfrm>
          <a:prstGeom prst="moon">
            <a:avLst>
              <a:gd name="adj" fmla="val 38918"/>
            </a:avLst>
          </a:prstGeom>
          <a:blipFill dpi="0" rotWithShape="1">
            <a:blip r:embed="rId3">
              <a:duotone>
                <a:schemeClr val="accent1">
                  <a:shade val="45000"/>
                  <a:satMod val="135000"/>
                </a:schemeClr>
                <a:prstClr val="white"/>
              </a:duotone>
              <a:lum bright="40000"/>
            </a:blip>
            <a:srcRect/>
            <a:tile tx="0" ty="0" sx="100000" sy="100000" flip="none" algn="tl"/>
          </a:blipFill>
          <a:ln w="3175">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85784" y="-214332"/>
            <a:ext cx="9644130" cy="7643866"/>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0" fill="hold"/>
                                        <p:tgtEl>
                                          <p:spTgt spid="4"/>
                                        </p:tgtEl>
                                        <p:attrNameLst>
                                          <p:attrName>ppt_x</p:attrName>
                                        </p:attrNameLst>
                                      </p:cBhvr>
                                      <p:tavLst>
                                        <p:tav tm="0">
                                          <p:val>
                                            <p:strVal val="1+#ppt_w/2"/>
                                          </p:val>
                                        </p:tav>
                                        <p:tav tm="100000">
                                          <p:val>
                                            <p:strVal val="#ppt_x"/>
                                          </p:val>
                                        </p:tav>
                                      </p:tavLst>
                                    </p:anim>
                                    <p:anim calcmode="lin" valueType="num">
                                      <p:cBhvr additive="base">
                                        <p:cTn id="11" dur="5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6000" fill="hold"/>
                                        <p:tgtEl>
                                          <p:spTgt spid="6"/>
                                        </p:tgtEl>
                                        <p:attrNameLst>
                                          <p:attrName>ppt_x</p:attrName>
                                        </p:attrNameLst>
                                      </p:cBhvr>
                                      <p:tavLst>
                                        <p:tav tm="0">
                                          <p:val>
                                            <p:strVal val="1+#ppt_w/2"/>
                                          </p:val>
                                        </p:tav>
                                        <p:tav tm="100000">
                                          <p:val>
                                            <p:strVal val="#ppt_x"/>
                                          </p:val>
                                        </p:tav>
                                      </p:tavLst>
                                    </p:anim>
                                    <p:anim calcmode="lin" valueType="num">
                                      <p:cBhvr additive="base">
                                        <p:cTn id="15" dur="6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7000" fill="hold"/>
                                        <p:tgtEl>
                                          <p:spTgt spid="8"/>
                                        </p:tgtEl>
                                        <p:attrNameLst>
                                          <p:attrName>ppt_x</p:attrName>
                                        </p:attrNameLst>
                                      </p:cBhvr>
                                      <p:tavLst>
                                        <p:tav tm="0">
                                          <p:val>
                                            <p:strVal val="1+#ppt_w/2"/>
                                          </p:val>
                                        </p:tav>
                                        <p:tav tm="100000">
                                          <p:val>
                                            <p:strVal val="#ppt_x"/>
                                          </p:val>
                                        </p:tav>
                                      </p:tavLst>
                                    </p:anim>
                                    <p:anim calcmode="lin" valueType="num">
                                      <p:cBhvr additive="base">
                                        <p:cTn id="19" dur="7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8000" fill="hold"/>
                                        <p:tgtEl>
                                          <p:spTgt spid="10"/>
                                        </p:tgtEl>
                                        <p:attrNameLst>
                                          <p:attrName>ppt_x</p:attrName>
                                        </p:attrNameLst>
                                      </p:cBhvr>
                                      <p:tavLst>
                                        <p:tav tm="0">
                                          <p:val>
                                            <p:strVal val="1+#ppt_w/2"/>
                                          </p:val>
                                        </p:tav>
                                        <p:tav tm="100000">
                                          <p:val>
                                            <p:strVal val="#ppt_x"/>
                                          </p:val>
                                        </p:tav>
                                      </p:tavLst>
                                    </p:anim>
                                    <p:anim calcmode="lin" valueType="num">
                                      <p:cBhvr additive="base">
                                        <p:cTn id="23" dur="8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0" fill="hold"/>
                                        <p:tgtEl>
                                          <p:spTgt spid="5"/>
                                        </p:tgtEl>
                                        <p:attrNameLst>
                                          <p:attrName>ppt_x</p:attrName>
                                        </p:attrNameLst>
                                      </p:cBhvr>
                                      <p:tavLst>
                                        <p:tav tm="0">
                                          <p:val>
                                            <p:strVal val="0-#ppt_w/2"/>
                                          </p:val>
                                        </p:tav>
                                        <p:tav tm="100000">
                                          <p:val>
                                            <p:strVal val="#ppt_x"/>
                                          </p:val>
                                        </p:tav>
                                      </p:tavLst>
                                    </p:anim>
                                    <p:anim calcmode="lin" valueType="num">
                                      <p:cBhvr additive="base">
                                        <p:cTn id="27" dur="50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6000" fill="hold"/>
                                        <p:tgtEl>
                                          <p:spTgt spid="7"/>
                                        </p:tgtEl>
                                        <p:attrNameLst>
                                          <p:attrName>ppt_x</p:attrName>
                                        </p:attrNameLst>
                                      </p:cBhvr>
                                      <p:tavLst>
                                        <p:tav tm="0">
                                          <p:val>
                                            <p:strVal val="0-#ppt_w/2"/>
                                          </p:val>
                                        </p:tav>
                                        <p:tav tm="100000">
                                          <p:val>
                                            <p:strVal val="#ppt_x"/>
                                          </p:val>
                                        </p:tav>
                                      </p:tavLst>
                                    </p:anim>
                                    <p:anim calcmode="lin" valueType="num">
                                      <p:cBhvr additive="base">
                                        <p:cTn id="31" dur="6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7000" fill="hold"/>
                                        <p:tgtEl>
                                          <p:spTgt spid="9"/>
                                        </p:tgtEl>
                                        <p:attrNameLst>
                                          <p:attrName>ppt_x</p:attrName>
                                        </p:attrNameLst>
                                      </p:cBhvr>
                                      <p:tavLst>
                                        <p:tav tm="0">
                                          <p:val>
                                            <p:strVal val="0-#ppt_w/2"/>
                                          </p:val>
                                        </p:tav>
                                        <p:tav tm="100000">
                                          <p:val>
                                            <p:strVal val="#ppt_x"/>
                                          </p:val>
                                        </p:tav>
                                      </p:tavLst>
                                    </p:anim>
                                    <p:anim calcmode="lin" valueType="num">
                                      <p:cBhvr additive="base">
                                        <p:cTn id="35" dur="7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8000" fill="hold"/>
                                        <p:tgtEl>
                                          <p:spTgt spid="11"/>
                                        </p:tgtEl>
                                        <p:attrNameLst>
                                          <p:attrName>ppt_x</p:attrName>
                                        </p:attrNameLst>
                                      </p:cBhvr>
                                      <p:tavLst>
                                        <p:tav tm="0">
                                          <p:val>
                                            <p:strVal val="0-#ppt_w/2"/>
                                          </p:val>
                                        </p:tav>
                                        <p:tav tm="100000">
                                          <p:val>
                                            <p:strVal val="#ppt_x"/>
                                          </p:val>
                                        </p:tav>
                                      </p:tavLst>
                                    </p:anim>
                                    <p:anim calcmode="lin" valueType="num">
                                      <p:cBhvr additive="base">
                                        <p:cTn id="39" dur="8000" fill="hold"/>
                                        <p:tgtEl>
                                          <p:spTgt spid="11"/>
                                        </p:tgtEl>
                                        <p:attrNameLst>
                                          <p:attrName>ppt_y</p:attrName>
                                        </p:attrNameLst>
                                      </p:cBhvr>
                                      <p:tavLst>
                                        <p:tav tm="0">
                                          <p:val>
                                            <p:strVal val="#ppt_y"/>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5000" fill="hold"/>
                                        <p:tgtEl>
                                          <p:spTgt spid="4"/>
                                        </p:tgtEl>
                                        <p:attrNameLst>
                                          <p:attrName>ppt_w</p:attrName>
                                        </p:attrNameLst>
                                      </p:cBhvr>
                                      <p:tavLst>
                                        <p:tav tm="0" fmla="#ppt_w*sin(2.5*pi*$)">
                                          <p:val>
                                            <p:fltVal val="0"/>
                                          </p:val>
                                        </p:tav>
                                        <p:tav tm="100000">
                                          <p:val>
                                            <p:fltVal val="1"/>
                                          </p:val>
                                        </p:tav>
                                      </p:tavLst>
                                    </p:anim>
                                    <p:anim calcmode="lin" valueType="num">
                                      <p:cBhvr>
                                        <p:cTn id="43" dur="5000" fill="hold"/>
                                        <p:tgtEl>
                                          <p:spTgt spid="4"/>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6000" fill="hold"/>
                                        <p:tgtEl>
                                          <p:spTgt spid="6"/>
                                        </p:tgtEl>
                                        <p:attrNameLst>
                                          <p:attrName>ppt_w</p:attrName>
                                        </p:attrNameLst>
                                      </p:cBhvr>
                                      <p:tavLst>
                                        <p:tav tm="0" fmla="#ppt_w*sin(2.5*pi*$)">
                                          <p:val>
                                            <p:fltVal val="0"/>
                                          </p:val>
                                        </p:tav>
                                        <p:tav tm="100000">
                                          <p:val>
                                            <p:fltVal val="1"/>
                                          </p:val>
                                        </p:tav>
                                      </p:tavLst>
                                    </p:anim>
                                    <p:anim calcmode="lin" valueType="num">
                                      <p:cBhvr>
                                        <p:cTn id="47" dur="6000" fill="hold"/>
                                        <p:tgtEl>
                                          <p:spTgt spid="6"/>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p:cTn id="50" dur="7000" fill="hold"/>
                                        <p:tgtEl>
                                          <p:spTgt spid="8"/>
                                        </p:tgtEl>
                                        <p:attrNameLst>
                                          <p:attrName>ppt_w</p:attrName>
                                        </p:attrNameLst>
                                      </p:cBhvr>
                                      <p:tavLst>
                                        <p:tav tm="0" fmla="#ppt_w*sin(2.5*pi*$)">
                                          <p:val>
                                            <p:fltVal val="0"/>
                                          </p:val>
                                        </p:tav>
                                        <p:tav tm="100000">
                                          <p:val>
                                            <p:fltVal val="1"/>
                                          </p:val>
                                        </p:tav>
                                      </p:tavLst>
                                    </p:anim>
                                    <p:anim calcmode="lin" valueType="num">
                                      <p:cBhvr>
                                        <p:cTn id="51" dur="7000" fill="hold"/>
                                        <p:tgtEl>
                                          <p:spTgt spid="8"/>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8000" fill="hold"/>
                                        <p:tgtEl>
                                          <p:spTgt spid="10"/>
                                        </p:tgtEl>
                                        <p:attrNameLst>
                                          <p:attrName>ppt_w</p:attrName>
                                        </p:attrNameLst>
                                      </p:cBhvr>
                                      <p:tavLst>
                                        <p:tav tm="0" fmla="#ppt_w*sin(2.5*pi*$)">
                                          <p:val>
                                            <p:fltVal val="0"/>
                                          </p:val>
                                        </p:tav>
                                        <p:tav tm="100000">
                                          <p:val>
                                            <p:fltVal val="1"/>
                                          </p:val>
                                        </p:tav>
                                      </p:tavLst>
                                    </p:anim>
                                    <p:anim calcmode="lin" valueType="num">
                                      <p:cBhvr>
                                        <p:cTn id="55" dur="8000" fill="hold"/>
                                        <p:tgtEl>
                                          <p:spTgt spid="10"/>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5000" fill="hold"/>
                                        <p:tgtEl>
                                          <p:spTgt spid="5"/>
                                        </p:tgtEl>
                                        <p:attrNameLst>
                                          <p:attrName>ppt_w</p:attrName>
                                        </p:attrNameLst>
                                      </p:cBhvr>
                                      <p:tavLst>
                                        <p:tav tm="0" fmla="#ppt_w*sin(2.5*pi*$)">
                                          <p:val>
                                            <p:fltVal val="0"/>
                                          </p:val>
                                        </p:tav>
                                        <p:tav tm="100000">
                                          <p:val>
                                            <p:fltVal val="1"/>
                                          </p:val>
                                        </p:tav>
                                      </p:tavLst>
                                    </p:anim>
                                    <p:anim calcmode="lin" valueType="num">
                                      <p:cBhvr>
                                        <p:cTn id="59" dur="5000" fill="hold"/>
                                        <p:tgtEl>
                                          <p:spTgt spid="5"/>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6000" fill="hold"/>
                                        <p:tgtEl>
                                          <p:spTgt spid="7"/>
                                        </p:tgtEl>
                                        <p:attrNameLst>
                                          <p:attrName>ppt_w</p:attrName>
                                        </p:attrNameLst>
                                      </p:cBhvr>
                                      <p:tavLst>
                                        <p:tav tm="0" fmla="#ppt_w*sin(2.5*pi*$)">
                                          <p:val>
                                            <p:fltVal val="0"/>
                                          </p:val>
                                        </p:tav>
                                        <p:tav tm="100000">
                                          <p:val>
                                            <p:fltVal val="1"/>
                                          </p:val>
                                        </p:tav>
                                      </p:tavLst>
                                    </p:anim>
                                    <p:anim calcmode="lin" valueType="num">
                                      <p:cBhvr>
                                        <p:cTn id="63" dur="6000" fill="hold"/>
                                        <p:tgtEl>
                                          <p:spTgt spid="7"/>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7000" fill="hold"/>
                                        <p:tgtEl>
                                          <p:spTgt spid="9"/>
                                        </p:tgtEl>
                                        <p:attrNameLst>
                                          <p:attrName>ppt_w</p:attrName>
                                        </p:attrNameLst>
                                      </p:cBhvr>
                                      <p:tavLst>
                                        <p:tav tm="0" fmla="#ppt_w*sin(2.5*pi*$)">
                                          <p:val>
                                            <p:fltVal val="0"/>
                                          </p:val>
                                        </p:tav>
                                        <p:tav tm="100000">
                                          <p:val>
                                            <p:fltVal val="1"/>
                                          </p:val>
                                        </p:tav>
                                      </p:tavLst>
                                    </p:anim>
                                    <p:anim calcmode="lin" valueType="num">
                                      <p:cBhvr>
                                        <p:cTn id="67" dur="7000" fill="hold"/>
                                        <p:tgtEl>
                                          <p:spTgt spid="9"/>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8000" fill="hold"/>
                                        <p:tgtEl>
                                          <p:spTgt spid="11"/>
                                        </p:tgtEl>
                                        <p:attrNameLst>
                                          <p:attrName>ppt_w</p:attrName>
                                        </p:attrNameLst>
                                      </p:cBhvr>
                                      <p:tavLst>
                                        <p:tav tm="0" fmla="#ppt_w*sin(2.5*pi*$)">
                                          <p:val>
                                            <p:fltVal val="0"/>
                                          </p:val>
                                        </p:tav>
                                        <p:tav tm="100000">
                                          <p:val>
                                            <p:fltVal val="1"/>
                                          </p:val>
                                        </p:tav>
                                      </p:tavLst>
                                    </p:anim>
                                    <p:anim calcmode="lin" valueType="num">
                                      <p:cBhvr>
                                        <p:cTn id="71" dur="8000" fill="hold"/>
                                        <p:tgtEl>
                                          <p:spTgt spid="11"/>
                                        </p:tgtEl>
                                        <p:attrNameLst>
                                          <p:attrName>ppt_h</p:attrName>
                                        </p:attrNameLst>
                                      </p:cBhvr>
                                      <p:tavLst>
                                        <p:tav tm="0">
                                          <p:val>
                                            <p:strVal val="#ppt_h"/>
                                          </p:val>
                                        </p:tav>
                                        <p:tav tm="100000">
                                          <p:val>
                                            <p:strVal val="#ppt_h"/>
                                          </p:val>
                                        </p:tav>
                                      </p:tavLst>
                                    </p:anim>
                                  </p:childTnLst>
                                </p:cTn>
                              </p:par>
                            </p:childTnLst>
                          </p:cTn>
                        </p:par>
                        <p:par>
                          <p:cTn id="72" fill="hold">
                            <p:stCondLst>
                              <p:cond delay="8000"/>
                            </p:stCondLst>
                            <p:childTnLst>
                              <p:par>
                                <p:cTn id="73" presetID="2" presetClass="exit" presetSubtype="2" fill="hold" grpId="2" nodeType="afterEffect">
                                  <p:stCondLst>
                                    <p:cond delay="0"/>
                                  </p:stCondLst>
                                  <p:childTnLst>
                                    <p:anim calcmode="lin" valueType="num">
                                      <p:cBhvr additive="base">
                                        <p:cTn id="74" dur="5000"/>
                                        <p:tgtEl>
                                          <p:spTgt spid="4"/>
                                        </p:tgtEl>
                                        <p:attrNameLst>
                                          <p:attrName>ppt_x</p:attrName>
                                        </p:attrNameLst>
                                      </p:cBhvr>
                                      <p:tavLst>
                                        <p:tav tm="0">
                                          <p:val>
                                            <p:strVal val="ppt_x"/>
                                          </p:val>
                                        </p:tav>
                                        <p:tav tm="100000">
                                          <p:val>
                                            <p:strVal val="1+ppt_w/2"/>
                                          </p:val>
                                        </p:tav>
                                      </p:tavLst>
                                    </p:anim>
                                    <p:anim calcmode="lin" valueType="num">
                                      <p:cBhvr additive="base">
                                        <p:cTn id="75" dur="5000"/>
                                        <p:tgtEl>
                                          <p:spTgt spid="4"/>
                                        </p:tgtEl>
                                        <p:attrNameLst>
                                          <p:attrName>ppt_y</p:attrName>
                                        </p:attrNameLst>
                                      </p:cBhvr>
                                      <p:tavLst>
                                        <p:tav tm="0">
                                          <p:val>
                                            <p:strVal val="ppt_y"/>
                                          </p:val>
                                        </p:tav>
                                        <p:tav tm="100000">
                                          <p:val>
                                            <p:strVal val="ppt_y"/>
                                          </p:val>
                                        </p:tav>
                                      </p:tavLst>
                                    </p:anim>
                                    <p:set>
                                      <p:cBhvr>
                                        <p:cTn id="76" dur="1" fill="hold">
                                          <p:stCondLst>
                                            <p:cond delay="4999"/>
                                          </p:stCondLst>
                                        </p:cTn>
                                        <p:tgtEl>
                                          <p:spTgt spid="4"/>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6000"/>
                                        <p:tgtEl>
                                          <p:spTgt spid="6"/>
                                        </p:tgtEl>
                                        <p:attrNameLst>
                                          <p:attrName>ppt_x</p:attrName>
                                        </p:attrNameLst>
                                      </p:cBhvr>
                                      <p:tavLst>
                                        <p:tav tm="0">
                                          <p:val>
                                            <p:strVal val="ppt_x"/>
                                          </p:val>
                                        </p:tav>
                                        <p:tav tm="100000">
                                          <p:val>
                                            <p:strVal val="1+ppt_w/2"/>
                                          </p:val>
                                        </p:tav>
                                      </p:tavLst>
                                    </p:anim>
                                    <p:anim calcmode="lin" valueType="num">
                                      <p:cBhvr additive="base">
                                        <p:cTn id="79" dur="6000"/>
                                        <p:tgtEl>
                                          <p:spTgt spid="6"/>
                                        </p:tgtEl>
                                        <p:attrNameLst>
                                          <p:attrName>ppt_y</p:attrName>
                                        </p:attrNameLst>
                                      </p:cBhvr>
                                      <p:tavLst>
                                        <p:tav tm="0">
                                          <p:val>
                                            <p:strVal val="ppt_y"/>
                                          </p:val>
                                        </p:tav>
                                        <p:tav tm="100000">
                                          <p:val>
                                            <p:strVal val="ppt_y"/>
                                          </p:val>
                                        </p:tav>
                                      </p:tavLst>
                                    </p:anim>
                                    <p:set>
                                      <p:cBhvr>
                                        <p:cTn id="80" dur="1" fill="hold">
                                          <p:stCondLst>
                                            <p:cond delay="5999"/>
                                          </p:stCondLst>
                                        </p:cTn>
                                        <p:tgtEl>
                                          <p:spTgt spid="6"/>
                                        </p:tgtEl>
                                        <p:attrNameLst>
                                          <p:attrName>style.visibility</p:attrName>
                                        </p:attrNameLst>
                                      </p:cBhvr>
                                      <p:to>
                                        <p:strVal val="hidden"/>
                                      </p:to>
                                    </p:set>
                                  </p:childTnLst>
                                </p:cTn>
                              </p:par>
                              <p:par>
                                <p:cTn id="81" presetID="2" presetClass="exit" presetSubtype="2" fill="hold" grpId="2" nodeType="withEffect">
                                  <p:stCondLst>
                                    <p:cond delay="0"/>
                                  </p:stCondLst>
                                  <p:childTnLst>
                                    <p:anim calcmode="lin" valueType="num">
                                      <p:cBhvr additive="base">
                                        <p:cTn id="82" dur="7000"/>
                                        <p:tgtEl>
                                          <p:spTgt spid="8"/>
                                        </p:tgtEl>
                                        <p:attrNameLst>
                                          <p:attrName>ppt_x</p:attrName>
                                        </p:attrNameLst>
                                      </p:cBhvr>
                                      <p:tavLst>
                                        <p:tav tm="0">
                                          <p:val>
                                            <p:strVal val="ppt_x"/>
                                          </p:val>
                                        </p:tav>
                                        <p:tav tm="100000">
                                          <p:val>
                                            <p:strVal val="1+ppt_w/2"/>
                                          </p:val>
                                        </p:tav>
                                      </p:tavLst>
                                    </p:anim>
                                    <p:anim calcmode="lin" valueType="num">
                                      <p:cBhvr additive="base">
                                        <p:cTn id="83" dur="7000"/>
                                        <p:tgtEl>
                                          <p:spTgt spid="8"/>
                                        </p:tgtEl>
                                        <p:attrNameLst>
                                          <p:attrName>ppt_y</p:attrName>
                                        </p:attrNameLst>
                                      </p:cBhvr>
                                      <p:tavLst>
                                        <p:tav tm="0">
                                          <p:val>
                                            <p:strVal val="ppt_y"/>
                                          </p:val>
                                        </p:tav>
                                        <p:tav tm="100000">
                                          <p:val>
                                            <p:strVal val="ppt_y"/>
                                          </p:val>
                                        </p:tav>
                                      </p:tavLst>
                                    </p:anim>
                                    <p:set>
                                      <p:cBhvr>
                                        <p:cTn id="84" dur="1" fill="hold">
                                          <p:stCondLst>
                                            <p:cond delay="6999"/>
                                          </p:stCondLst>
                                        </p:cTn>
                                        <p:tgtEl>
                                          <p:spTgt spid="8"/>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8000"/>
                                        <p:tgtEl>
                                          <p:spTgt spid="10"/>
                                        </p:tgtEl>
                                        <p:attrNameLst>
                                          <p:attrName>ppt_x</p:attrName>
                                        </p:attrNameLst>
                                      </p:cBhvr>
                                      <p:tavLst>
                                        <p:tav tm="0">
                                          <p:val>
                                            <p:strVal val="ppt_x"/>
                                          </p:val>
                                        </p:tav>
                                        <p:tav tm="100000">
                                          <p:val>
                                            <p:strVal val="1+ppt_w/2"/>
                                          </p:val>
                                        </p:tav>
                                      </p:tavLst>
                                    </p:anim>
                                    <p:anim calcmode="lin" valueType="num">
                                      <p:cBhvr additive="base">
                                        <p:cTn id="87" dur="8000"/>
                                        <p:tgtEl>
                                          <p:spTgt spid="10"/>
                                        </p:tgtEl>
                                        <p:attrNameLst>
                                          <p:attrName>ppt_y</p:attrName>
                                        </p:attrNameLst>
                                      </p:cBhvr>
                                      <p:tavLst>
                                        <p:tav tm="0">
                                          <p:val>
                                            <p:strVal val="ppt_y"/>
                                          </p:val>
                                        </p:tav>
                                        <p:tav tm="100000">
                                          <p:val>
                                            <p:strVal val="ppt_y"/>
                                          </p:val>
                                        </p:tav>
                                      </p:tavLst>
                                    </p:anim>
                                    <p:set>
                                      <p:cBhvr>
                                        <p:cTn id="88" dur="1" fill="hold">
                                          <p:stCondLst>
                                            <p:cond delay="7999"/>
                                          </p:stCondLst>
                                        </p:cTn>
                                        <p:tgtEl>
                                          <p:spTgt spid="10"/>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5000"/>
                                        <p:tgtEl>
                                          <p:spTgt spid="5"/>
                                        </p:tgtEl>
                                        <p:attrNameLst>
                                          <p:attrName>ppt_x</p:attrName>
                                        </p:attrNameLst>
                                      </p:cBhvr>
                                      <p:tavLst>
                                        <p:tav tm="0">
                                          <p:val>
                                            <p:strVal val="ppt_x"/>
                                          </p:val>
                                        </p:tav>
                                        <p:tav tm="100000">
                                          <p:val>
                                            <p:strVal val="0-ppt_w/2"/>
                                          </p:val>
                                        </p:tav>
                                      </p:tavLst>
                                    </p:anim>
                                    <p:anim calcmode="lin" valueType="num">
                                      <p:cBhvr additive="base">
                                        <p:cTn id="91" dur="5000"/>
                                        <p:tgtEl>
                                          <p:spTgt spid="5"/>
                                        </p:tgtEl>
                                        <p:attrNameLst>
                                          <p:attrName>ppt_y</p:attrName>
                                        </p:attrNameLst>
                                      </p:cBhvr>
                                      <p:tavLst>
                                        <p:tav tm="0">
                                          <p:val>
                                            <p:strVal val="ppt_y"/>
                                          </p:val>
                                        </p:tav>
                                        <p:tav tm="100000">
                                          <p:val>
                                            <p:strVal val="ppt_y"/>
                                          </p:val>
                                        </p:tav>
                                      </p:tavLst>
                                    </p:anim>
                                    <p:set>
                                      <p:cBhvr>
                                        <p:cTn id="92" dur="1" fill="hold">
                                          <p:stCondLst>
                                            <p:cond delay="4999"/>
                                          </p:stCondLst>
                                        </p:cTn>
                                        <p:tgtEl>
                                          <p:spTgt spid="5"/>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6000"/>
                                        <p:tgtEl>
                                          <p:spTgt spid="7"/>
                                        </p:tgtEl>
                                        <p:attrNameLst>
                                          <p:attrName>ppt_x</p:attrName>
                                        </p:attrNameLst>
                                      </p:cBhvr>
                                      <p:tavLst>
                                        <p:tav tm="0">
                                          <p:val>
                                            <p:strVal val="ppt_x"/>
                                          </p:val>
                                        </p:tav>
                                        <p:tav tm="100000">
                                          <p:val>
                                            <p:strVal val="0-ppt_w/2"/>
                                          </p:val>
                                        </p:tav>
                                      </p:tavLst>
                                    </p:anim>
                                    <p:anim calcmode="lin" valueType="num">
                                      <p:cBhvr additive="base">
                                        <p:cTn id="95" dur="6000"/>
                                        <p:tgtEl>
                                          <p:spTgt spid="7"/>
                                        </p:tgtEl>
                                        <p:attrNameLst>
                                          <p:attrName>ppt_y</p:attrName>
                                        </p:attrNameLst>
                                      </p:cBhvr>
                                      <p:tavLst>
                                        <p:tav tm="0">
                                          <p:val>
                                            <p:strVal val="ppt_y"/>
                                          </p:val>
                                        </p:tav>
                                        <p:tav tm="100000">
                                          <p:val>
                                            <p:strVal val="ppt_y"/>
                                          </p:val>
                                        </p:tav>
                                      </p:tavLst>
                                    </p:anim>
                                    <p:set>
                                      <p:cBhvr>
                                        <p:cTn id="96" dur="1" fill="hold">
                                          <p:stCondLst>
                                            <p:cond delay="5999"/>
                                          </p:stCondLst>
                                        </p:cTn>
                                        <p:tgtEl>
                                          <p:spTgt spid="7"/>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7000"/>
                                        <p:tgtEl>
                                          <p:spTgt spid="9"/>
                                        </p:tgtEl>
                                        <p:attrNameLst>
                                          <p:attrName>ppt_x</p:attrName>
                                        </p:attrNameLst>
                                      </p:cBhvr>
                                      <p:tavLst>
                                        <p:tav tm="0">
                                          <p:val>
                                            <p:strVal val="ppt_x"/>
                                          </p:val>
                                        </p:tav>
                                        <p:tav tm="100000">
                                          <p:val>
                                            <p:strVal val="0-ppt_w/2"/>
                                          </p:val>
                                        </p:tav>
                                      </p:tavLst>
                                    </p:anim>
                                    <p:anim calcmode="lin" valueType="num">
                                      <p:cBhvr additive="base">
                                        <p:cTn id="99" dur="7000"/>
                                        <p:tgtEl>
                                          <p:spTgt spid="9"/>
                                        </p:tgtEl>
                                        <p:attrNameLst>
                                          <p:attrName>ppt_y</p:attrName>
                                        </p:attrNameLst>
                                      </p:cBhvr>
                                      <p:tavLst>
                                        <p:tav tm="0">
                                          <p:val>
                                            <p:strVal val="ppt_y"/>
                                          </p:val>
                                        </p:tav>
                                        <p:tav tm="100000">
                                          <p:val>
                                            <p:strVal val="ppt_y"/>
                                          </p:val>
                                        </p:tav>
                                      </p:tavLst>
                                    </p:anim>
                                    <p:set>
                                      <p:cBhvr>
                                        <p:cTn id="100" dur="1" fill="hold">
                                          <p:stCondLst>
                                            <p:cond delay="6999"/>
                                          </p:stCondLst>
                                        </p:cTn>
                                        <p:tgtEl>
                                          <p:spTgt spid="9"/>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8000"/>
                                        <p:tgtEl>
                                          <p:spTgt spid="11"/>
                                        </p:tgtEl>
                                        <p:attrNameLst>
                                          <p:attrName>ppt_x</p:attrName>
                                        </p:attrNameLst>
                                      </p:cBhvr>
                                      <p:tavLst>
                                        <p:tav tm="0">
                                          <p:val>
                                            <p:strVal val="ppt_x"/>
                                          </p:val>
                                        </p:tav>
                                        <p:tav tm="100000">
                                          <p:val>
                                            <p:strVal val="0-ppt_w/2"/>
                                          </p:val>
                                        </p:tav>
                                      </p:tavLst>
                                    </p:anim>
                                    <p:anim calcmode="lin" valueType="num">
                                      <p:cBhvr additive="base">
                                        <p:cTn id="103" dur="8000"/>
                                        <p:tgtEl>
                                          <p:spTgt spid="11"/>
                                        </p:tgtEl>
                                        <p:attrNameLst>
                                          <p:attrName>ppt_y</p:attrName>
                                        </p:attrNameLst>
                                      </p:cBhvr>
                                      <p:tavLst>
                                        <p:tav tm="0">
                                          <p:val>
                                            <p:strVal val="ppt_y"/>
                                          </p:val>
                                        </p:tav>
                                        <p:tav tm="100000">
                                          <p:val>
                                            <p:strVal val="ppt_y"/>
                                          </p:val>
                                        </p:tav>
                                      </p:tavLst>
                                    </p:anim>
                                    <p:set>
                                      <p:cBhvr>
                                        <p:cTn id="104" dur="1" fill="hold">
                                          <p:stCondLst>
                                            <p:cond delay="7999"/>
                                          </p:stCondLst>
                                        </p:cTn>
                                        <p:tgtEl>
                                          <p:spTgt spid="11"/>
                                        </p:tgtEl>
                                        <p:attrNameLst>
                                          <p:attrName>style.visibility</p:attrName>
                                        </p:attrNameLst>
                                      </p:cBhvr>
                                      <p:to>
                                        <p:strVal val="hidden"/>
                                      </p:to>
                                    </p:set>
                                  </p:childTnLst>
                                </p:cTn>
                              </p:par>
                              <p:par>
                                <p:cTn id="105" presetID="19" presetClass="exit" presetSubtype="10" fill="hold" grpId="3" nodeType="withEffect">
                                  <p:stCondLst>
                                    <p:cond delay="0"/>
                                  </p:stCondLst>
                                  <p:childTnLst>
                                    <p:anim calcmode="lin" valueType="num">
                                      <p:cBhvr>
                                        <p:cTn id="106" dur="5000"/>
                                        <p:tgtEl>
                                          <p:spTgt spid="4"/>
                                        </p:tgtEl>
                                        <p:attrNameLst>
                                          <p:attrName>ppt_h</p:attrName>
                                        </p:attrNameLst>
                                      </p:cBhvr>
                                      <p:tavLst>
                                        <p:tav tm="0">
                                          <p:val>
                                            <p:strVal val="ppt_h"/>
                                          </p:val>
                                        </p:tav>
                                        <p:tav tm="100000">
                                          <p:val>
                                            <p:strVal val="ppt_h"/>
                                          </p:val>
                                        </p:tav>
                                      </p:tavLst>
                                    </p:anim>
                                    <p:anim calcmode="lin" valueType="num">
                                      <p:cBhvr>
                                        <p:cTn id="107" dur="5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 dur="1" fill="hold">
                                          <p:stCondLst>
                                            <p:cond delay="4999"/>
                                          </p:stCondLst>
                                        </p:cTn>
                                        <p:tgtEl>
                                          <p:spTgt spid="4"/>
                                        </p:tgtEl>
                                        <p:attrNameLst>
                                          <p:attrName>style.visibility</p:attrName>
                                        </p:attrNameLst>
                                      </p:cBhvr>
                                      <p:to>
                                        <p:strVal val="hidden"/>
                                      </p:to>
                                    </p:set>
                                  </p:childTnLst>
                                </p:cTn>
                              </p:par>
                              <p:par>
                                <p:cTn id="109" presetID="19" presetClass="exit" presetSubtype="10" fill="hold" grpId="3" nodeType="withEffect">
                                  <p:stCondLst>
                                    <p:cond delay="0"/>
                                  </p:stCondLst>
                                  <p:childTnLst>
                                    <p:anim calcmode="lin" valueType="num">
                                      <p:cBhvr>
                                        <p:cTn id="110" dur="6000"/>
                                        <p:tgtEl>
                                          <p:spTgt spid="6"/>
                                        </p:tgtEl>
                                        <p:attrNameLst>
                                          <p:attrName>ppt_h</p:attrName>
                                        </p:attrNameLst>
                                      </p:cBhvr>
                                      <p:tavLst>
                                        <p:tav tm="0">
                                          <p:val>
                                            <p:strVal val="ppt_h"/>
                                          </p:val>
                                        </p:tav>
                                        <p:tav tm="100000">
                                          <p:val>
                                            <p:strVal val="ppt_h"/>
                                          </p:val>
                                        </p:tav>
                                      </p:tavLst>
                                    </p:anim>
                                    <p:anim calcmode="lin" valueType="num">
                                      <p:cBhvr>
                                        <p:cTn id="111" dur="6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5999"/>
                                          </p:stCondLst>
                                        </p:cTn>
                                        <p:tgtEl>
                                          <p:spTgt spid="6"/>
                                        </p:tgtEl>
                                        <p:attrNameLst>
                                          <p:attrName>style.visibility</p:attrName>
                                        </p:attrNameLst>
                                      </p:cBhvr>
                                      <p:to>
                                        <p:strVal val="hidden"/>
                                      </p:to>
                                    </p:set>
                                  </p:childTnLst>
                                </p:cTn>
                              </p:par>
                              <p:par>
                                <p:cTn id="113" presetID="19" presetClass="exit" presetSubtype="10" fill="hold" grpId="3" nodeType="withEffect">
                                  <p:stCondLst>
                                    <p:cond delay="0"/>
                                  </p:stCondLst>
                                  <p:childTnLst>
                                    <p:anim calcmode="lin" valueType="num">
                                      <p:cBhvr>
                                        <p:cTn id="114" dur="7000"/>
                                        <p:tgtEl>
                                          <p:spTgt spid="8"/>
                                        </p:tgtEl>
                                        <p:attrNameLst>
                                          <p:attrName>ppt_h</p:attrName>
                                        </p:attrNameLst>
                                      </p:cBhvr>
                                      <p:tavLst>
                                        <p:tav tm="0">
                                          <p:val>
                                            <p:strVal val="ppt_h"/>
                                          </p:val>
                                        </p:tav>
                                        <p:tav tm="100000">
                                          <p:val>
                                            <p:strVal val="ppt_h"/>
                                          </p:val>
                                        </p:tav>
                                      </p:tavLst>
                                    </p:anim>
                                    <p:anim calcmode="lin" valueType="num">
                                      <p:cBhvr>
                                        <p:cTn id="115" dur="7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6999"/>
                                          </p:stCondLst>
                                        </p:cTn>
                                        <p:tgtEl>
                                          <p:spTgt spid="8"/>
                                        </p:tgtEl>
                                        <p:attrNameLst>
                                          <p:attrName>style.visibility</p:attrName>
                                        </p:attrNameLst>
                                      </p:cBhvr>
                                      <p:to>
                                        <p:strVal val="hidden"/>
                                      </p:to>
                                    </p:set>
                                  </p:childTnLst>
                                </p:cTn>
                              </p:par>
                              <p:par>
                                <p:cTn id="117" presetID="19" presetClass="exit" presetSubtype="10" fill="hold" grpId="3" nodeType="withEffect">
                                  <p:stCondLst>
                                    <p:cond delay="0"/>
                                  </p:stCondLst>
                                  <p:childTnLst>
                                    <p:anim calcmode="lin" valueType="num">
                                      <p:cBhvr>
                                        <p:cTn id="118" dur="8000"/>
                                        <p:tgtEl>
                                          <p:spTgt spid="10"/>
                                        </p:tgtEl>
                                        <p:attrNameLst>
                                          <p:attrName>ppt_h</p:attrName>
                                        </p:attrNameLst>
                                      </p:cBhvr>
                                      <p:tavLst>
                                        <p:tav tm="0">
                                          <p:val>
                                            <p:strVal val="ppt_h"/>
                                          </p:val>
                                        </p:tav>
                                        <p:tav tm="100000">
                                          <p:val>
                                            <p:strVal val="ppt_h"/>
                                          </p:val>
                                        </p:tav>
                                      </p:tavLst>
                                    </p:anim>
                                    <p:anim calcmode="lin" valueType="num">
                                      <p:cBhvr>
                                        <p:cTn id="119" dur="8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7999"/>
                                          </p:stCondLst>
                                        </p:cTn>
                                        <p:tgtEl>
                                          <p:spTgt spid="10"/>
                                        </p:tgtEl>
                                        <p:attrNameLst>
                                          <p:attrName>style.visibility</p:attrName>
                                        </p:attrNameLst>
                                      </p:cBhvr>
                                      <p:to>
                                        <p:strVal val="hidden"/>
                                      </p:to>
                                    </p:set>
                                  </p:childTnLst>
                                </p:cTn>
                              </p:par>
                              <p:par>
                                <p:cTn id="121" presetID="19" presetClass="exit" presetSubtype="10" fill="hold" grpId="3" nodeType="withEffect">
                                  <p:stCondLst>
                                    <p:cond delay="0"/>
                                  </p:stCondLst>
                                  <p:childTnLst>
                                    <p:anim calcmode="lin" valueType="num">
                                      <p:cBhvr>
                                        <p:cTn id="122" dur="5000"/>
                                        <p:tgtEl>
                                          <p:spTgt spid="5"/>
                                        </p:tgtEl>
                                        <p:attrNameLst>
                                          <p:attrName>ppt_h</p:attrName>
                                        </p:attrNameLst>
                                      </p:cBhvr>
                                      <p:tavLst>
                                        <p:tav tm="0">
                                          <p:val>
                                            <p:strVal val="ppt_h"/>
                                          </p:val>
                                        </p:tav>
                                        <p:tav tm="100000">
                                          <p:val>
                                            <p:strVal val="ppt_h"/>
                                          </p:val>
                                        </p:tav>
                                      </p:tavLst>
                                    </p:anim>
                                    <p:anim calcmode="lin" valueType="num">
                                      <p:cBhvr>
                                        <p:cTn id="123"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4999"/>
                                          </p:stCondLst>
                                        </p:cTn>
                                        <p:tgtEl>
                                          <p:spTgt spid="5"/>
                                        </p:tgtEl>
                                        <p:attrNameLst>
                                          <p:attrName>style.visibility</p:attrName>
                                        </p:attrNameLst>
                                      </p:cBhvr>
                                      <p:to>
                                        <p:strVal val="hidden"/>
                                      </p:to>
                                    </p:set>
                                  </p:childTnLst>
                                </p:cTn>
                              </p:par>
                              <p:par>
                                <p:cTn id="125" presetID="19" presetClass="exit" presetSubtype="10" fill="hold" grpId="3" nodeType="withEffect">
                                  <p:stCondLst>
                                    <p:cond delay="0"/>
                                  </p:stCondLst>
                                  <p:childTnLst>
                                    <p:anim calcmode="lin" valueType="num">
                                      <p:cBhvr>
                                        <p:cTn id="126" dur="6000"/>
                                        <p:tgtEl>
                                          <p:spTgt spid="7"/>
                                        </p:tgtEl>
                                        <p:attrNameLst>
                                          <p:attrName>ppt_h</p:attrName>
                                        </p:attrNameLst>
                                      </p:cBhvr>
                                      <p:tavLst>
                                        <p:tav tm="0">
                                          <p:val>
                                            <p:strVal val="ppt_h"/>
                                          </p:val>
                                        </p:tav>
                                        <p:tav tm="100000">
                                          <p:val>
                                            <p:strVal val="ppt_h"/>
                                          </p:val>
                                        </p:tav>
                                      </p:tavLst>
                                    </p:anim>
                                    <p:anim calcmode="lin" valueType="num">
                                      <p:cBhvr>
                                        <p:cTn id="127" dur="6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5999"/>
                                          </p:stCondLst>
                                        </p:cTn>
                                        <p:tgtEl>
                                          <p:spTgt spid="7"/>
                                        </p:tgtEl>
                                        <p:attrNameLst>
                                          <p:attrName>style.visibility</p:attrName>
                                        </p:attrNameLst>
                                      </p:cBhvr>
                                      <p:to>
                                        <p:strVal val="hidden"/>
                                      </p:to>
                                    </p:set>
                                  </p:childTnLst>
                                </p:cTn>
                              </p:par>
                              <p:par>
                                <p:cTn id="129" presetID="19" presetClass="exit" presetSubtype="10" fill="hold" grpId="3" nodeType="withEffect">
                                  <p:stCondLst>
                                    <p:cond delay="0"/>
                                  </p:stCondLst>
                                  <p:childTnLst>
                                    <p:anim calcmode="lin" valueType="num">
                                      <p:cBhvr>
                                        <p:cTn id="130" dur="7000"/>
                                        <p:tgtEl>
                                          <p:spTgt spid="9"/>
                                        </p:tgtEl>
                                        <p:attrNameLst>
                                          <p:attrName>ppt_h</p:attrName>
                                        </p:attrNameLst>
                                      </p:cBhvr>
                                      <p:tavLst>
                                        <p:tav tm="0">
                                          <p:val>
                                            <p:strVal val="ppt_h"/>
                                          </p:val>
                                        </p:tav>
                                        <p:tav tm="100000">
                                          <p:val>
                                            <p:strVal val="ppt_h"/>
                                          </p:val>
                                        </p:tav>
                                      </p:tavLst>
                                    </p:anim>
                                    <p:anim calcmode="lin" valueType="num">
                                      <p:cBhvr>
                                        <p:cTn id="131" dur="7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6999"/>
                                          </p:stCondLst>
                                        </p:cTn>
                                        <p:tgtEl>
                                          <p:spTgt spid="9"/>
                                        </p:tgtEl>
                                        <p:attrNameLst>
                                          <p:attrName>style.visibility</p:attrName>
                                        </p:attrNameLst>
                                      </p:cBhvr>
                                      <p:to>
                                        <p:strVal val="hidden"/>
                                      </p:to>
                                    </p:set>
                                  </p:childTnLst>
                                </p:cTn>
                              </p:par>
                              <p:par>
                                <p:cTn id="133" presetID="19" presetClass="exit" presetSubtype="10" fill="hold" grpId="3" nodeType="withEffect">
                                  <p:stCondLst>
                                    <p:cond delay="0"/>
                                  </p:stCondLst>
                                  <p:childTnLst>
                                    <p:anim calcmode="lin" valueType="num">
                                      <p:cBhvr>
                                        <p:cTn id="134" dur="8000"/>
                                        <p:tgtEl>
                                          <p:spTgt spid="11"/>
                                        </p:tgtEl>
                                        <p:attrNameLst>
                                          <p:attrName>ppt_h</p:attrName>
                                        </p:attrNameLst>
                                      </p:cBhvr>
                                      <p:tavLst>
                                        <p:tav tm="0">
                                          <p:val>
                                            <p:strVal val="ppt_h"/>
                                          </p:val>
                                        </p:tav>
                                        <p:tav tm="100000">
                                          <p:val>
                                            <p:strVal val="ppt_h"/>
                                          </p:val>
                                        </p:tav>
                                      </p:tavLst>
                                    </p:anim>
                                    <p:anim calcmode="lin" valueType="num">
                                      <p:cBhvr>
                                        <p:cTn id="135" dur="8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7999"/>
                                          </p:stCondLst>
                                        </p:cTn>
                                        <p:tgtEl>
                                          <p:spTgt spid="11"/>
                                        </p:tgtEl>
                                        <p:attrNameLst>
                                          <p:attrName>style.visibility</p:attrName>
                                        </p:attrNameLst>
                                      </p:cBhvr>
                                      <p:to>
                                        <p:strVal val="hidden"/>
                                      </p:to>
                                    </p:se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8000" fill="hold"/>
                                        <p:tgtEl>
                                          <p:spTgt spid="2"/>
                                        </p:tgtEl>
                                        <p:attrNameLst>
                                          <p:attrName>ppt_w</p:attrName>
                                        </p:attrNameLst>
                                      </p:cBhvr>
                                      <p:tavLst>
                                        <p:tav tm="0">
                                          <p:val>
                                            <p:strVal val="4/3*#ppt_w"/>
                                          </p:val>
                                        </p:tav>
                                        <p:tav tm="100000">
                                          <p:val>
                                            <p:strVal val="#ppt_w"/>
                                          </p:val>
                                        </p:tav>
                                      </p:tavLst>
                                    </p:anim>
                                    <p:anim calcmode="lin" valueType="num">
                                      <p:cBhvr>
                                        <p:cTn id="140" dur="8000" fill="hold"/>
                                        <p:tgtEl>
                                          <p:spTgt spid="2"/>
                                        </p:tgtEl>
                                        <p:attrNameLst>
                                          <p:attrName>ppt_h</p:attrName>
                                        </p:attrNameLst>
                                      </p:cBhvr>
                                      <p:tavLst>
                                        <p:tav tm="0">
                                          <p:val>
                                            <p:strVal val="4/3*#ppt_h"/>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barn(outVertical)">
                                      <p:cBhvr>
                                        <p:cTn id="143" dur="8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5400000" scaled="1"/>
          <a:tileRect/>
        </a:gradFill>
        <a:effectLst/>
      </p:bgPr>
    </p:bg>
    <p:spTree>
      <p:nvGrpSpPr>
        <p:cNvPr id="1" name=""/>
        <p:cNvGrpSpPr/>
        <p:nvPr/>
      </p:nvGrpSpPr>
      <p:grpSpPr>
        <a:xfrm>
          <a:off x="0" y="0"/>
          <a:ext cx="0" cy="0"/>
          <a:chOff x="0" y="0"/>
          <a:chExt cx="0" cy="0"/>
        </a:xfrm>
      </p:grpSpPr>
      <p:pic>
        <p:nvPicPr>
          <p:cNvPr id="2" name="1 Imagen" descr="3ebbe81a7a353a24c73a79a16dd9bc8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20521948">
            <a:off x="3018751" y="-120483"/>
            <a:ext cx="1364106" cy="1341267"/>
          </a:xfrm>
          <a:prstGeom prst="teardrop">
            <a:avLst>
              <a:gd name="adj" fmla="val 149279"/>
            </a:avLst>
          </a:prstGeom>
          <a:blipFill>
            <a:blip r:embed="rId3">
              <a:duotone>
                <a:schemeClr val="accent1">
                  <a:shade val="45000"/>
                  <a:satMod val="135000"/>
                </a:schemeClr>
                <a:prstClr val="white"/>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7024081">
            <a:off x="4523149" y="-101468"/>
            <a:ext cx="1364107" cy="1341266"/>
          </a:xfrm>
          <a:prstGeom prst="teardrop">
            <a:avLst>
              <a:gd name="adj" fmla="val 149279"/>
            </a:avLst>
          </a:prstGeom>
          <a:blipFill>
            <a:blip r:embed="rId3">
              <a:duotone>
                <a:schemeClr val="accent1">
                  <a:shade val="45000"/>
                  <a:satMod val="135000"/>
                </a:schemeClr>
                <a:prstClr val="white"/>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6940101">
            <a:off x="5113854" y="704840"/>
            <a:ext cx="1364107" cy="1341266"/>
          </a:xfrm>
          <a:prstGeom prst="teardrop">
            <a:avLst>
              <a:gd name="adj" fmla="val 149279"/>
            </a:avLst>
          </a:prstGeom>
          <a:blipFill>
            <a:blip r:embed="rId3">
              <a:duotone>
                <a:schemeClr val="accent1">
                  <a:shade val="45000"/>
                  <a:satMod val="135000"/>
                </a:schemeClr>
                <a:prstClr val="white"/>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0521948">
            <a:off x="2636594" y="639461"/>
            <a:ext cx="1364106" cy="1341267"/>
          </a:xfrm>
          <a:prstGeom prst="teardrop">
            <a:avLst>
              <a:gd name="adj" fmla="val 149279"/>
            </a:avLst>
          </a:prstGeom>
          <a:blipFill>
            <a:blip r:embed="rId3">
              <a:duotone>
                <a:schemeClr val="accent1">
                  <a:shade val="45000"/>
                  <a:satMod val="135000"/>
                </a:schemeClr>
                <a:prstClr val="white"/>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0521948">
            <a:off x="2136529" y="1496717"/>
            <a:ext cx="1364106" cy="1341267"/>
          </a:xfrm>
          <a:prstGeom prst="teardrop">
            <a:avLst>
              <a:gd name="adj" fmla="val 149279"/>
            </a:avLst>
          </a:prstGeom>
          <a:blipFill>
            <a:blip r:embed="rId3">
              <a:duotone>
                <a:schemeClr val="accent1">
                  <a:shade val="45000"/>
                  <a:satMod val="135000"/>
                </a:schemeClr>
                <a:prstClr val="white"/>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940101">
            <a:off x="5653620" y="1529404"/>
            <a:ext cx="1364107" cy="1341266"/>
          </a:xfrm>
          <a:prstGeom prst="teardrop">
            <a:avLst>
              <a:gd name="adj" fmla="val 149279"/>
            </a:avLst>
          </a:prstGeom>
          <a:blipFill>
            <a:blip r:embed="rId3">
              <a:duotone>
                <a:schemeClr val="accent1">
                  <a:shade val="45000"/>
                  <a:satMod val="135000"/>
                </a:schemeClr>
                <a:prstClr val="white"/>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0521948">
            <a:off x="1565025" y="2425412"/>
            <a:ext cx="1364106" cy="1341267"/>
          </a:xfrm>
          <a:prstGeom prst="teardrop">
            <a:avLst>
              <a:gd name="adj" fmla="val 149279"/>
            </a:avLst>
          </a:prstGeom>
          <a:blipFill>
            <a:blip r:embed="rId3">
              <a:duotone>
                <a:schemeClr val="accent1">
                  <a:shade val="45000"/>
                  <a:satMod val="135000"/>
                </a:schemeClr>
                <a:prstClr val="white"/>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940101">
            <a:off x="6225123" y="2386659"/>
            <a:ext cx="1364107" cy="1341266"/>
          </a:xfrm>
          <a:prstGeom prst="teardrop">
            <a:avLst>
              <a:gd name="adj" fmla="val 149279"/>
            </a:avLst>
          </a:prstGeom>
          <a:blipFill>
            <a:blip r:embed="rId3">
              <a:duotone>
                <a:schemeClr val="accent1">
                  <a:shade val="45000"/>
                  <a:satMod val="135000"/>
                </a:schemeClr>
                <a:prstClr val="white"/>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0521948">
            <a:off x="1136397" y="3496983"/>
            <a:ext cx="1364106" cy="1341267"/>
          </a:xfrm>
          <a:prstGeom prst="teardrop">
            <a:avLst>
              <a:gd name="adj" fmla="val 149279"/>
            </a:avLst>
          </a:prstGeom>
          <a:blipFill>
            <a:blip r:embed="rId3">
              <a:duotone>
                <a:schemeClr val="accent1">
                  <a:shade val="45000"/>
                  <a:satMod val="135000"/>
                </a:schemeClr>
                <a:prstClr val="white"/>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940101">
            <a:off x="6796628" y="3315354"/>
            <a:ext cx="1364107" cy="1341266"/>
          </a:xfrm>
          <a:prstGeom prst="teardrop">
            <a:avLst>
              <a:gd name="adj" fmla="val 149279"/>
            </a:avLst>
          </a:prstGeom>
          <a:blipFill>
            <a:blip r:embed="rId3">
              <a:duotone>
                <a:schemeClr val="accent1">
                  <a:shade val="45000"/>
                  <a:satMod val="135000"/>
                </a:schemeClr>
                <a:prstClr val="white"/>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0521948">
            <a:off x="636331" y="4425675"/>
            <a:ext cx="1364106" cy="1341267"/>
          </a:xfrm>
          <a:prstGeom prst="teardrop">
            <a:avLst>
              <a:gd name="adj" fmla="val 149279"/>
            </a:avLst>
          </a:prstGeom>
          <a:blipFill>
            <a:blip r:embed="rId3">
              <a:duotone>
                <a:schemeClr val="accent1">
                  <a:shade val="45000"/>
                  <a:satMod val="135000"/>
                </a:schemeClr>
                <a:prstClr val="white"/>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7177058">
            <a:off x="7225256" y="4172610"/>
            <a:ext cx="1364107" cy="1341266"/>
          </a:xfrm>
          <a:prstGeom prst="teardrop">
            <a:avLst>
              <a:gd name="adj" fmla="val 149279"/>
            </a:avLst>
          </a:prstGeom>
          <a:blipFill>
            <a:blip r:embed="rId3">
              <a:duotone>
                <a:schemeClr val="accent1">
                  <a:shade val="45000"/>
                  <a:satMod val="135000"/>
                </a:schemeClr>
                <a:prstClr val="white"/>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84" y="-714398"/>
            <a:ext cx="9644130" cy="785818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000" fill="hold"/>
                                        <p:tgtEl>
                                          <p:spTgt spid="4"/>
                                        </p:tgtEl>
                                        <p:attrNameLst>
                                          <p:attrName>ppt_x</p:attrName>
                                        </p:attrNameLst>
                                      </p:cBhvr>
                                      <p:tavLst>
                                        <p:tav tm="0">
                                          <p:val>
                                            <p:strVal val="1+#ppt_w/2"/>
                                          </p:val>
                                        </p:tav>
                                        <p:tav tm="100000">
                                          <p:val>
                                            <p:strVal val="#ppt_x"/>
                                          </p:val>
                                        </p:tav>
                                      </p:tavLst>
                                    </p:anim>
                                    <p:anim calcmode="lin" valueType="num">
                                      <p:cBhvr additive="base">
                                        <p:cTn id="35" dur="2000" fill="hold"/>
                                        <p:tgtEl>
                                          <p:spTgt spid="4"/>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2000" fill="hold"/>
                                        <p:tgtEl>
                                          <p:spTgt spid="5"/>
                                        </p:tgtEl>
                                        <p:attrNameLst>
                                          <p:attrName>ppt_x</p:attrName>
                                        </p:attrNameLst>
                                      </p:cBhvr>
                                      <p:tavLst>
                                        <p:tav tm="0">
                                          <p:val>
                                            <p:strVal val="1+#ppt_w/2"/>
                                          </p:val>
                                        </p:tav>
                                        <p:tav tm="100000">
                                          <p:val>
                                            <p:strVal val="#ppt_x"/>
                                          </p:val>
                                        </p:tav>
                                      </p:tavLst>
                                    </p:anim>
                                    <p:anim calcmode="lin" valueType="num">
                                      <p:cBhvr additive="base">
                                        <p:cTn id="39" dur="2000" fill="hold"/>
                                        <p:tgtEl>
                                          <p:spTgt spid="5"/>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1+#ppt_w/2"/>
                                          </p:val>
                                        </p:tav>
                                        <p:tav tm="100000">
                                          <p:val>
                                            <p:strVal val="#ppt_x"/>
                                          </p:val>
                                        </p:tav>
                                      </p:tavLst>
                                    </p:anim>
                                    <p:anim calcmode="lin" valueType="num">
                                      <p:cBhvr additive="base">
                                        <p:cTn id="43" dur="2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1+#ppt_w/2"/>
                                          </p:val>
                                        </p:tav>
                                        <p:tav tm="100000">
                                          <p:val>
                                            <p:strVal val="#ppt_x"/>
                                          </p:val>
                                        </p:tav>
                                      </p:tavLst>
                                    </p:anim>
                                    <p:anim calcmode="lin" valueType="num">
                                      <p:cBhvr additive="base">
                                        <p:cTn id="47" dur="2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000" fill="hold"/>
                                        <p:tgtEl>
                                          <p:spTgt spid="12"/>
                                        </p:tgtEl>
                                        <p:attrNameLst>
                                          <p:attrName>ppt_x</p:attrName>
                                        </p:attrNameLst>
                                      </p:cBhvr>
                                      <p:tavLst>
                                        <p:tav tm="0">
                                          <p:val>
                                            <p:strVal val="1+#ppt_w/2"/>
                                          </p:val>
                                        </p:tav>
                                        <p:tav tm="100000">
                                          <p:val>
                                            <p:strVal val="#ppt_x"/>
                                          </p:val>
                                        </p:tav>
                                      </p:tavLst>
                                    </p:anim>
                                    <p:anim calcmode="lin" valueType="num">
                                      <p:cBhvr additive="base">
                                        <p:cTn id="51" dur="2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1+#ppt_w/2"/>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12"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additive="base">
                                        <p:cTn id="58" dur="2000" fill="hold"/>
                                        <p:tgtEl>
                                          <p:spTgt spid="3"/>
                                        </p:tgtEl>
                                        <p:attrNameLst>
                                          <p:attrName>ppt_x</p:attrName>
                                        </p:attrNameLst>
                                      </p:cBhvr>
                                      <p:tavLst>
                                        <p:tav tm="0">
                                          <p:val>
                                            <p:strVal val="0-#ppt_w/2"/>
                                          </p:val>
                                        </p:tav>
                                        <p:tav tm="100000">
                                          <p:val>
                                            <p:strVal val="#ppt_x"/>
                                          </p:val>
                                        </p:tav>
                                      </p:tavLst>
                                    </p:anim>
                                    <p:anim calcmode="lin" valueType="num">
                                      <p:cBhvr additive="base">
                                        <p:cTn id="59" dur="2000" fill="hold"/>
                                        <p:tgtEl>
                                          <p:spTgt spid="3"/>
                                        </p:tgtEl>
                                        <p:attrNameLst>
                                          <p:attrName>ppt_y</p:attrName>
                                        </p:attrNameLst>
                                      </p:cBhvr>
                                      <p:tavLst>
                                        <p:tav tm="0">
                                          <p:val>
                                            <p:strVal val="1+#ppt_h/2"/>
                                          </p:val>
                                        </p:tav>
                                        <p:tav tm="100000">
                                          <p:val>
                                            <p:strVal val="#ppt_y"/>
                                          </p:val>
                                        </p:tav>
                                      </p:tavLst>
                                    </p:anim>
                                  </p:childTnLst>
                                </p:cTn>
                              </p:par>
                              <p:par>
                                <p:cTn id="60" presetID="2" presetClass="entr" presetSubtype="12" fill="hold" grpId="1"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additive="base">
                                        <p:cTn id="62" dur="2000" fill="hold"/>
                                        <p:tgtEl>
                                          <p:spTgt spid="6"/>
                                        </p:tgtEl>
                                        <p:attrNameLst>
                                          <p:attrName>ppt_x</p:attrName>
                                        </p:attrNameLst>
                                      </p:cBhvr>
                                      <p:tavLst>
                                        <p:tav tm="0">
                                          <p:val>
                                            <p:strVal val="0-#ppt_w/2"/>
                                          </p:val>
                                        </p:tav>
                                        <p:tav tm="100000">
                                          <p:val>
                                            <p:strVal val="#ppt_x"/>
                                          </p:val>
                                        </p:tav>
                                      </p:tavLst>
                                    </p:anim>
                                    <p:anim calcmode="lin" valueType="num">
                                      <p:cBhvr additive="base">
                                        <p:cTn id="63" dur="2000" fill="hold"/>
                                        <p:tgtEl>
                                          <p:spTgt spid="6"/>
                                        </p:tgtEl>
                                        <p:attrNameLst>
                                          <p:attrName>ppt_y</p:attrName>
                                        </p:attrNameLst>
                                      </p:cBhvr>
                                      <p:tavLst>
                                        <p:tav tm="0">
                                          <p:val>
                                            <p:strVal val="1+#ppt_h/2"/>
                                          </p:val>
                                        </p:tav>
                                        <p:tav tm="100000">
                                          <p:val>
                                            <p:strVal val="#ppt_y"/>
                                          </p:val>
                                        </p:tav>
                                      </p:tavLst>
                                    </p:anim>
                                  </p:childTnLst>
                                </p:cTn>
                              </p:par>
                              <p:par>
                                <p:cTn id="64" presetID="2" presetClass="entr" presetSubtype="12"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2000" fill="hold"/>
                                        <p:tgtEl>
                                          <p:spTgt spid="7"/>
                                        </p:tgtEl>
                                        <p:attrNameLst>
                                          <p:attrName>ppt_x</p:attrName>
                                        </p:attrNameLst>
                                      </p:cBhvr>
                                      <p:tavLst>
                                        <p:tav tm="0">
                                          <p:val>
                                            <p:strVal val="0-#ppt_w/2"/>
                                          </p:val>
                                        </p:tav>
                                        <p:tav tm="100000">
                                          <p:val>
                                            <p:strVal val="#ppt_x"/>
                                          </p:val>
                                        </p:tav>
                                      </p:tavLst>
                                    </p:anim>
                                    <p:anim calcmode="lin" valueType="num">
                                      <p:cBhvr additive="base">
                                        <p:cTn id="67" dur="2000" fill="hold"/>
                                        <p:tgtEl>
                                          <p:spTgt spid="7"/>
                                        </p:tgtEl>
                                        <p:attrNameLst>
                                          <p:attrName>ppt_y</p:attrName>
                                        </p:attrNameLst>
                                      </p:cBhvr>
                                      <p:tavLst>
                                        <p:tav tm="0">
                                          <p:val>
                                            <p:strVal val="1+#ppt_h/2"/>
                                          </p:val>
                                        </p:tav>
                                        <p:tav tm="100000">
                                          <p:val>
                                            <p:strVal val="#ppt_y"/>
                                          </p:val>
                                        </p:tav>
                                      </p:tavLst>
                                    </p:anim>
                                  </p:childTnLst>
                                </p:cTn>
                              </p:par>
                              <p:par>
                                <p:cTn id="68" presetID="2" presetClass="entr" presetSubtype="12"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2000" fill="hold"/>
                                        <p:tgtEl>
                                          <p:spTgt spid="9"/>
                                        </p:tgtEl>
                                        <p:attrNameLst>
                                          <p:attrName>ppt_x</p:attrName>
                                        </p:attrNameLst>
                                      </p:cBhvr>
                                      <p:tavLst>
                                        <p:tav tm="0">
                                          <p:val>
                                            <p:strVal val="0-#ppt_w/2"/>
                                          </p:val>
                                        </p:tav>
                                        <p:tav tm="100000">
                                          <p:val>
                                            <p:strVal val="#ppt_x"/>
                                          </p:val>
                                        </p:tav>
                                      </p:tavLst>
                                    </p:anim>
                                    <p:anim calcmode="lin" valueType="num">
                                      <p:cBhvr additive="base">
                                        <p:cTn id="71" dur="2000" fill="hold"/>
                                        <p:tgtEl>
                                          <p:spTgt spid="9"/>
                                        </p:tgtEl>
                                        <p:attrNameLst>
                                          <p:attrName>ppt_y</p:attrName>
                                        </p:attrNameLst>
                                      </p:cBhvr>
                                      <p:tavLst>
                                        <p:tav tm="0">
                                          <p:val>
                                            <p:strVal val="1+#ppt_h/2"/>
                                          </p:val>
                                        </p:tav>
                                        <p:tav tm="100000">
                                          <p:val>
                                            <p:strVal val="#ppt_y"/>
                                          </p:val>
                                        </p:tav>
                                      </p:tavLst>
                                    </p:anim>
                                  </p:childTnLst>
                                </p:cTn>
                              </p:par>
                              <p:par>
                                <p:cTn id="72" presetID="2" presetClass="entr" presetSubtype="12" fill="hold" grpId="1"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additive="base">
                                        <p:cTn id="74" dur="2000" fill="hold"/>
                                        <p:tgtEl>
                                          <p:spTgt spid="11"/>
                                        </p:tgtEl>
                                        <p:attrNameLst>
                                          <p:attrName>ppt_x</p:attrName>
                                        </p:attrNameLst>
                                      </p:cBhvr>
                                      <p:tavLst>
                                        <p:tav tm="0">
                                          <p:val>
                                            <p:strVal val="0-#ppt_w/2"/>
                                          </p:val>
                                        </p:tav>
                                        <p:tav tm="100000">
                                          <p:val>
                                            <p:strVal val="#ppt_x"/>
                                          </p:val>
                                        </p:tav>
                                      </p:tavLst>
                                    </p:anim>
                                    <p:anim calcmode="lin" valueType="num">
                                      <p:cBhvr additive="base">
                                        <p:cTn id="75" dur="2000" fill="hold"/>
                                        <p:tgtEl>
                                          <p:spTgt spid="11"/>
                                        </p:tgtEl>
                                        <p:attrNameLst>
                                          <p:attrName>ppt_y</p:attrName>
                                        </p:attrNameLst>
                                      </p:cBhvr>
                                      <p:tavLst>
                                        <p:tav tm="0">
                                          <p:val>
                                            <p:strVal val="1+#ppt_h/2"/>
                                          </p:val>
                                        </p:tav>
                                        <p:tav tm="100000">
                                          <p:val>
                                            <p:strVal val="#ppt_y"/>
                                          </p:val>
                                        </p:tav>
                                      </p:tavLst>
                                    </p:anim>
                                  </p:childTnLst>
                                </p:cTn>
                              </p:par>
                              <p:par>
                                <p:cTn id="76" presetID="2" presetClass="entr" presetSubtype="12" fill="hold" grpId="1"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2000" fill="hold"/>
                                        <p:tgtEl>
                                          <p:spTgt spid="13"/>
                                        </p:tgtEl>
                                        <p:attrNameLst>
                                          <p:attrName>ppt_x</p:attrName>
                                        </p:attrNameLst>
                                      </p:cBhvr>
                                      <p:tavLst>
                                        <p:tav tm="0">
                                          <p:val>
                                            <p:strVal val="0-#ppt_w/2"/>
                                          </p:val>
                                        </p:tav>
                                        <p:tav tm="100000">
                                          <p:val>
                                            <p:strVal val="#ppt_x"/>
                                          </p:val>
                                        </p:tav>
                                      </p:tavLst>
                                    </p:anim>
                                    <p:anim calcmode="lin" valueType="num">
                                      <p:cBhvr additive="base">
                                        <p:cTn id="79" dur="2000" fill="hold"/>
                                        <p:tgtEl>
                                          <p:spTgt spid="13"/>
                                        </p:tgtEl>
                                        <p:attrNameLst>
                                          <p:attrName>ppt_y</p:attrName>
                                        </p:attrNameLst>
                                      </p:cBhvr>
                                      <p:tavLst>
                                        <p:tav tm="0">
                                          <p:val>
                                            <p:strVal val="1+#ppt_h/2"/>
                                          </p:val>
                                        </p:tav>
                                        <p:tav tm="100000">
                                          <p:val>
                                            <p:strVal val="#ppt_y"/>
                                          </p:val>
                                        </p:tav>
                                      </p:tavLst>
                                    </p:anim>
                                  </p:childTnLst>
                                </p:cTn>
                              </p:par>
                              <p:par>
                                <p:cTn id="80" presetID="2" presetClass="entr" presetSubtype="6" fill="hold" grpId="1"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additive="base">
                                        <p:cTn id="82" dur="2000" fill="hold"/>
                                        <p:tgtEl>
                                          <p:spTgt spid="4"/>
                                        </p:tgtEl>
                                        <p:attrNameLst>
                                          <p:attrName>ppt_x</p:attrName>
                                        </p:attrNameLst>
                                      </p:cBhvr>
                                      <p:tavLst>
                                        <p:tav tm="0">
                                          <p:val>
                                            <p:strVal val="1+#ppt_w/2"/>
                                          </p:val>
                                        </p:tav>
                                        <p:tav tm="100000">
                                          <p:val>
                                            <p:strVal val="#ppt_x"/>
                                          </p:val>
                                        </p:tav>
                                      </p:tavLst>
                                    </p:anim>
                                    <p:anim calcmode="lin" valueType="num">
                                      <p:cBhvr additive="base">
                                        <p:cTn id="83" dur="2000" fill="hold"/>
                                        <p:tgtEl>
                                          <p:spTgt spid="4"/>
                                        </p:tgtEl>
                                        <p:attrNameLst>
                                          <p:attrName>ppt_y</p:attrName>
                                        </p:attrNameLst>
                                      </p:cBhvr>
                                      <p:tavLst>
                                        <p:tav tm="0">
                                          <p:val>
                                            <p:strVal val="1+#ppt_h/2"/>
                                          </p:val>
                                        </p:tav>
                                        <p:tav tm="100000">
                                          <p:val>
                                            <p:strVal val="#ppt_y"/>
                                          </p:val>
                                        </p:tav>
                                      </p:tavLst>
                                    </p:anim>
                                  </p:childTnLst>
                                </p:cTn>
                              </p:par>
                              <p:par>
                                <p:cTn id="84" presetID="2" presetClass="entr" presetSubtype="6" fill="hold" grpId="1" nodeType="withEffect">
                                  <p:stCondLst>
                                    <p:cond delay="0"/>
                                  </p:stCondLst>
                                  <p:childTnLst>
                                    <p:set>
                                      <p:cBhvr>
                                        <p:cTn id="85" dur="1" fill="hold">
                                          <p:stCondLst>
                                            <p:cond delay="0"/>
                                          </p:stCondLst>
                                        </p:cTn>
                                        <p:tgtEl>
                                          <p:spTgt spid="5"/>
                                        </p:tgtEl>
                                        <p:attrNameLst>
                                          <p:attrName>style.visibility</p:attrName>
                                        </p:attrNameLst>
                                      </p:cBhvr>
                                      <p:to>
                                        <p:strVal val="visible"/>
                                      </p:to>
                                    </p:set>
                                    <p:anim calcmode="lin" valueType="num">
                                      <p:cBhvr additive="base">
                                        <p:cTn id="86" dur="2000" fill="hold"/>
                                        <p:tgtEl>
                                          <p:spTgt spid="5"/>
                                        </p:tgtEl>
                                        <p:attrNameLst>
                                          <p:attrName>ppt_x</p:attrName>
                                        </p:attrNameLst>
                                      </p:cBhvr>
                                      <p:tavLst>
                                        <p:tav tm="0">
                                          <p:val>
                                            <p:strVal val="1+#ppt_w/2"/>
                                          </p:val>
                                        </p:tav>
                                        <p:tav tm="100000">
                                          <p:val>
                                            <p:strVal val="#ppt_x"/>
                                          </p:val>
                                        </p:tav>
                                      </p:tavLst>
                                    </p:anim>
                                    <p:anim calcmode="lin" valueType="num">
                                      <p:cBhvr additive="base">
                                        <p:cTn id="87" dur="2000" fill="hold"/>
                                        <p:tgtEl>
                                          <p:spTgt spid="5"/>
                                        </p:tgtEl>
                                        <p:attrNameLst>
                                          <p:attrName>ppt_y</p:attrName>
                                        </p:attrNameLst>
                                      </p:cBhvr>
                                      <p:tavLst>
                                        <p:tav tm="0">
                                          <p:val>
                                            <p:strVal val="1+#ppt_h/2"/>
                                          </p:val>
                                        </p:tav>
                                        <p:tav tm="100000">
                                          <p:val>
                                            <p:strVal val="#ppt_y"/>
                                          </p:val>
                                        </p:tav>
                                      </p:tavLst>
                                    </p:anim>
                                  </p:childTnLst>
                                </p:cTn>
                              </p:par>
                              <p:par>
                                <p:cTn id="88" presetID="2" presetClass="entr" presetSubtype="6" fill="hold" grpId="1" nodeType="withEffect">
                                  <p:stCondLst>
                                    <p:cond delay="0"/>
                                  </p:stCondLst>
                                  <p:childTnLst>
                                    <p:set>
                                      <p:cBhvr>
                                        <p:cTn id="89" dur="1" fill="hold">
                                          <p:stCondLst>
                                            <p:cond delay="0"/>
                                          </p:stCondLst>
                                        </p:cTn>
                                        <p:tgtEl>
                                          <p:spTgt spid="8"/>
                                        </p:tgtEl>
                                        <p:attrNameLst>
                                          <p:attrName>style.visibility</p:attrName>
                                        </p:attrNameLst>
                                      </p:cBhvr>
                                      <p:to>
                                        <p:strVal val="visible"/>
                                      </p:to>
                                    </p:set>
                                    <p:anim calcmode="lin" valueType="num">
                                      <p:cBhvr additive="base">
                                        <p:cTn id="90" dur="2000" fill="hold"/>
                                        <p:tgtEl>
                                          <p:spTgt spid="8"/>
                                        </p:tgtEl>
                                        <p:attrNameLst>
                                          <p:attrName>ppt_x</p:attrName>
                                        </p:attrNameLst>
                                      </p:cBhvr>
                                      <p:tavLst>
                                        <p:tav tm="0">
                                          <p:val>
                                            <p:strVal val="1+#ppt_w/2"/>
                                          </p:val>
                                        </p:tav>
                                        <p:tav tm="100000">
                                          <p:val>
                                            <p:strVal val="#ppt_x"/>
                                          </p:val>
                                        </p:tav>
                                      </p:tavLst>
                                    </p:anim>
                                    <p:anim calcmode="lin" valueType="num">
                                      <p:cBhvr additive="base">
                                        <p:cTn id="91" dur="2000" fill="hold"/>
                                        <p:tgtEl>
                                          <p:spTgt spid="8"/>
                                        </p:tgtEl>
                                        <p:attrNameLst>
                                          <p:attrName>ppt_y</p:attrName>
                                        </p:attrNameLst>
                                      </p:cBhvr>
                                      <p:tavLst>
                                        <p:tav tm="0">
                                          <p:val>
                                            <p:strVal val="1+#ppt_h/2"/>
                                          </p:val>
                                        </p:tav>
                                        <p:tav tm="100000">
                                          <p:val>
                                            <p:strVal val="#ppt_y"/>
                                          </p:val>
                                        </p:tav>
                                      </p:tavLst>
                                    </p:anim>
                                  </p:childTnLst>
                                </p:cTn>
                              </p:par>
                              <p:par>
                                <p:cTn id="92" presetID="2" presetClass="entr" presetSubtype="6"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additive="base">
                                        <p:cTn id="94" dur="2000" fill="hold"/>
                                        <p:tgtEl>
                                          <p:spTgt spid="10"/>
                                        </p:tgtEl>
                                        <p:attrNameLst>
                                          <p:attrName>ppt_x</p:attrName>
                                        </p:attrNameLst>
                                      </p:cBhvr>
                                      <p:tavLst>
                                        <p:tav tm="0">
                                          <p:val>
                                            <p:strVal val="1+#ppt_w/2"/>
                                          </p:val>
                                        </p:tav>
                                        <p:tav tm="100000">
                                          <p:val>
                                            <p:strVal val="#ppt_x"/>
                                          </p:val>
                                        </p:tav>
                                      </p:tavLst>
                                    </p:anim>
                                    <p:anim calcmode="lin" valueType="num">
                                      <p:cBhvr additive="base">
                                        <p:cTn id="95" dur="2000" fill="hold"/>
                                        <p:tgtEl>
                                          <p:spTgt spid="10"/>
                                        </p:tgtEl>
                                        <p:attrNameLst>
                                          <p:attrName>ppt_y</p:attrName>
                                        </p:attrNameLst>
                                      </p:cBhvr>
                                      <p:tavLst>
                                        <p:tav tm="0">
                                          <p:val>
                                            <p:strVal val="1+#ppt_h/2"/>
                                          </p:val>
                                        </p:tav>
                                        <p:tav tm="100000">
                                          <p:val>
                                            <p:strVal val="#ppt_y"/>
                                          </p:val>
                                        </p:tav>
                                      </p:tavLst>
                                    </p:anim>
                                  </p:childTnLst>
                                </p:cTn>
                              </p:par>
                              <p:par>
                                <p:cTn id="96" presetID="2" presetClass="entr" presetSubtype="6"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additive="base">
                                        <p:cTn id="98" dur="2000" fill="hold"/>
                                        <p:tgtEl>
                                          <p:spTgt spid="12"/>
                                        </p:tgtEl>
                                        <p:attrNameLst>
                                          <p:attrName>ppt_x</p:attrName>
                                        </p:attrNameLst>
                                      </p:cBhvr>
                                      <p:tavLst>
                                        <p:tav tm="0">
                                          <p:val>
                                            <p:strVal val="1+#ppt_w/2"/>
                                          </p:val>
                                        </p:tav>
                                        <p:tav tm="100000">
                                          <p:val>
                                            <p:strVal val="#ppt_x"/>
                                          </p:val>
                                        </p:tav>
                                      </p:tavLst>
                                    </p:anim>
                                    <p:anim calcmode="lin" valueType="num">
                                      <p:cBhvr additive="base">
                                        <p:cTn id="99" dur="2000" fill="hold"/>
                                        <p:tgtEl>
                                          <p:spTgt spid="12"/>
                                        </p:tgtEl>
                                        <p:attrNameLst>
                                          <p:attrName>ppt_y</p:attrName>
                                        </p:attrNameLst>
                                      </p:cBhvr>
                                      <p:tavLst>
                                        <p:tav tm="0">
                                          <p:val>
                                            <p:strVal val="1+#ppt_h/2"/>
                                          </p:val>
                                        </p:tav>
                                        <p:tav tm="100000">
                                          <p:val>
                                            <p:strVal val="#ppt_y"/>
                                          </p:val>
                                        </p:tav>
                                      </p:tavLst>
                                    </p:anim>
                                  </p:childTnLst>
                                </p:cTn>
                              </p:par>
                              <p:par>
                                <p:cTn id="100" presetID="2" presetClass="entr" presetSubtype="6"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additive="base">
                                        <p:cTn id="102" dur="2000" fill="hold"/>
                                        <p:tgtEl>
                                          <p:spTgt spid="14"/>
                                        </p:tgtEl>
                                        <p:attrNameLst>
                                          <p:attrName>ppt_x</p:attrName>
                                        </p:attrNameLst>
                                      </p:cBhvr>
                                      <p:tavLst>
                                        <p:tav tm="0">
                                          <p:val>
                                            <p:strVal val="1+#ppt_w/2"/>
                                          </p:val>
                                        </p:tav>
                                        <p:tav tm="100000">
                                          <p:val>
                                            <p:strVal val="#ppt_x"/>
                                          </p:val>
                                        </p:tav>
                                      </p:tavLst>
                                    </p:anim>
                                    <p:anim calcmode="lin" valueType="num">
                                      <p:cBhvr additive="base">
                                        <p:cTn id="103" dur="2000" fill="hold"/>
                                        <p:tgtEl>
                                          <p:spTgt spid="14"/>
                                        </p:tgtEl>
                                        <p:attrNameLst>
                                          <p:attrName>ppt_y</p:attrName>
                                        </p:attrNameLst>
                                      </p:cBhvr>
                                      <p:tavLst>
                                        <p:tav tm="0">
                                          <p:val>
                                            <p:strVal val="1+#ppt_h/2"/>
                                          </p:val>
                                        </p:tav>
                                        <p:tav tm="100000">
                                          <p:val>
                                            <p:strVal val="#ppt_y"/>
                                          </p:val>
                                        </p:tav>
                                      </p:tavLst>
                                    </p:anim>
                                  </p:childTnLst>
                                </p:cTn>
                              </p:par>
                              <p:par>
                                <p:cTn id="104" presetID="8" presetClass="emph" presetSubtype="0" fill="hold" grpId="2" nodeType="withEffect">
                                  <p:stCondLst>
                                    <p:cond delay="0"/>
                                  </p:stCondLst>
                                  <p:childTnLst>
                                    <p:animRot by="21600000">
                                      <p:cBhvr>
                                        <p:cTn id="105" dur="2000" fill="hold"/>
                                        <p:tgtEl>
                                          <p:spTgt spid="3"/>
                                        </p:tgtEl>
                                        <p:attrNameLst>
                                          <p:attrName>r</p:attrName>
                                        </p:attrNameLst>
                                      </p:cBhvr>
                                    </p:animRot>
                                  </p:childTnLst>
                                </p:cTn>
                              </p:par>
                              <p:par>
                                <p:cTn id="106" presetID="8" presetClass="emph" presetSubtype="0" fill="hold" grpId="2" nodeType="withEffect">
                                  <p:stCondLst>
                                    <p:cond delay="0"/>
                                  </p:stCondLst>
                                  <p:childTnLst>
                                    <p:animRot by="21600000">
                                      <p:cBhvr>
                                        <p:cTn id="107" dur="2000" fill="hold"/>
                                        <p:tgtEl>
                                          <p:spTgt spid="6"/>
                                        </p:tgtEl>
                                        <p:attrNameLst>
                                          <p:attrName>r</p:attrName>
                                        </p:attrNameLst>
                                      </p:cBhvr>
                                    </p:animRot>
                                  </p:childTnLst>
                                </p:cTn>
                              </p:par>
                              <p:par>
                                <p:cTn id="108" presetID="8" presetClass="emph" presetSubtype="0" fill="hold" grpId="2" nodeType="withEffect">
                                  <p:stCondLst>
                                    <p:cond delay="0"/>
                                  </p:stCondLst>
                                  <p:childTnLst>
                                    <p:animRot by="21600000">
                                      <p:cBhvr>
                                        <p:cTn id="109" dur="2000" fill="hold"/>
                                        <p:tgtEl>
                                          <p:spTgt spid="7"/>
                                        </p:tgtEl>
                                        <p:attrNameLst>
                                          <p:attrName>r</p:attrName>
                                        </p:attrNameLst>
                                      </p:cBhvr>
                                    </p:animRot>
                                  </p:childTnLst>
                                </p:cTn>
                              </p:par>
                              <p:par>
                                <p:cTn id="110" presetID="8" presetClass="emph" presetSubtype="0" fill="hold" grpId="2" nodeType="withEffect">
                                  <p:stCondLst>
                                    <p:cond delay="0"/>
                                  </p:stCondLst>
                                  <p:childTnLst>
                                    <p:animRot by="21600000">
                                      <p:cBhvr>
                                        <p:cTn id="111" dur="2000" fill="hold"/>
                                        <p:tgtEl>
                                          <p:spTgt spid="9"/>
                                        </p:tgtEl>
                                        <p:attrNameLst>
                                          <p:attrName>r</p:attrName>
                                        </p:attrNameLst>
                                      </p:cBhvr>
                                    </p:animRot>
                                  </p:childTnLst>
                                </p:cTn>
                              </p:par>
                              <p:par>
                                <p:cTn id="112" presetID="8" presetClass="emph" presetSubtype="0" fill="hold" grpId="2" nodeType="withEffect">
                                  <p:stCondLst>
                                    <p:cond delay="0"/>
                                  </p:stCondLst>
                                  <p:childTnLst>
                                    <p:animRot by="21600000">
                                      <p:cBhvr>
                                        <p:cTn id="113" dur="2000" fill="hold"/>
                                        <p:tgtEl>
                                          <p:spTgt spid="11"/>
                                        </p:tgtEl>
                                        <p:attrNameLst>
                                          <p:attrName>r</p:attrName>
                                        </p:attrNameLst>
                                      </p:cBhvr>
                                    </p:animRot>
                                  </p:childTnLst>
                                </p:cTn>
                              </p:par>
                              <p:par>
                                <p:cTn id="114" presetID="8" presetClass="emph" presetSubtype="0" fill="hold" grpId="2" nodeType="withEffect">
                                  <p:stCondLst>
                                    <p:cond delay="0"/>
                                  </p:stCondLst>
                                  <p:childTnLst>
                                    <p:animRot by="21600000">
                                      <p:cBhvr>
                                        <p:cTn id="115" dur="2000" fill="hold"/>
                                        <p:tgtEl>
                                          <p:spTgt spid="13"/>
                                        </p:tgtEl>
                                        <p:attrNameLst>
                                          <p:attrName>r</p:attrName>
                                        </p:attrNameLst>
                                      </p:cBhvr>
                                    </p:animRot>
                                  </p:childTnLst>
                                </p:cTn>
                              </p:par>
                              <p:par>
                                <p:cTn id="116" presetID="8" presetClass="emph" presetSubtype="0" fill="hold" grpId="2" nodeType="withEffect">
                                  <p:stCondLst>
                                    <p:cond delay="0"/>
                                  </p:stCondLst>
                                  <p:childTnLst>
                                    <p:animRot by="-21600000">
                                      <p:cBhvr>
                                        <p:cTn id="117" dur="2000" fill="hold"/>
                                        <p:tgtEl>
                                          <p:spTgt spid="4"/>
                                        </p:tgtEl>
                                        <p:attrNameLst>
                                          <p:attrName>r</p:attrName>
                                        </p:attrNameLst>
                                      </p:cBhvr>
                                    </p:animRot>
                                  </p:childTnLst>
                                </p:cTn>
                              </p:par>
                              <p:par>
                                <p:cTn id="118" presetID="8" presetClass="emph" presetSubtype="0" fill="hold" grpId="2" nodeType="withEffect">
                                  <p:stCondLst>
                                    <p:cond delay="0"/>
                                  </p:stCondLst>
                                  <p:childTnLst>
                                    <p:animRot by="-21600000">
                                      <p:cBhvr>
                                        <p:cTn id="119" dur="2000" fill="hold"/>
                                        <p:tgtEl>
                                          <p:spTgt spid="5"/>
                                        </p:tgtEl>
                                        <p:attrNameLst>
                                          <p:attrName>r</p:attrName>
                                        </p:attrNameLst>
                                      </p:cBhvr>
                                    </p:animRot>
                                  </p:childTnLst>
                                </p:cTn>
                              </p:par>
                              <p:par>
                                <p:cTn id="120" presetID="8" presetClass="emph" presetSubtype="0" fill="hold" grpId="2" nodeType="withEffect">
                                  <p:stCondLst>
                                    <p:cond delay="0"/>
                                  </p:stCondLst>
                                  <p:childTnLst>
                                    <p:animRot by="-21600000">
                                      <p:cBhvr>
                                        <p:cTn id="121" dur="2000" fill="hold"/>
                                        <p:tgtEl>
                                          <p:spTgt spid="8"/>
                                        </p:tgtEl>
                                        <p:attrNameLst>
                                          <p:attrName>r</p:attrName>
                                        </p:attrNameLst>
                                      </p:cBhvr>
                                    </p:animRot>
                                  </p:childTnLst>
                                </p:cTn>
                              </p:par>
                              <p:par>
                                <p:cTn id="122" presetID="8" presetClass="emph" presetSubtype="0" fill="hold" grpId="2" nodeType="withEffect">
                                  <p:stCondLst>
                                    <p:cond delay="0"/>
                                  </p:stCondLst>
                                  <p:childTnLst>
                                    <p:animRot by="-21600000">
                                      <p:cBhvr>
                                        <p:cTn id="123" dur="2000" fill="hold"/>
                                        <p:tgtEl>
                                          <p:spTgt spid="10"/>
                                        </p:tgtEl>
                                        <p:attrNameLst>
                                          <p:attrName>r</p:attrName>
                                        </p:attrNameLst>
                                      </p:cBhvr>
                                    </p:animRot>
                                  </p:childTnLst>
                                </p:cTn>
                              </p:par>
                              <p:par>
                                <p:cTn id="124" presetID="8" presetClass="emph" presetSubtype="0" fill="hold" grpId="2" nodeType="withEffect">
                                  <p:stCondLst>
                                    <p:cond delay="0"/>
                                  </p:stCondLst>
                                  <p:childTnLst>
                                    <p:animRot by="-21600000">
                                      <p:cBhvr>
                                        <p:cTn id="125" dur="2000" fill="hold"/>
                                        <p:tgtEl>
                                          <p:spTgt spid="12"/>
                                        </p:tgtEl>
                                        <p:attrNameLst>
                                          <p:attrName>r</p:attrName>
                                        </p:attrNameLst>
                                      </p:cBhvr>
                                    </p:animRot>
                                  </p:childTnLst>
                                </p:cTn>
                              </p:par>
                              <p:par>
                                <p:cTn id="126" presetID="8" presetClass="emph" presetSubtype="0" fill="hold" grpId="2" nodeType="withEffect">
                                  <p:stCondLst>
                                    <p:cond delay="0"/>
                                  </p:stCondLst>
                                  <p:childTnLst>
                                    <p:animRot by="-21600000">
                                      <p:cBhvr>
                                        <p:cTn id="127" dur="2000" fill="hold"/>
                                        <p:tgtEl>
                                          <p:spTgt spid="14"/>
                                        </p:tgtEl>
                                        <p:attrNameLst>
                                          <p:attrName>r</p:attrName>
                                        </p:attrNameLst>
                                      </p:cBhvr>
                                    </p:animRot>
                                  </p:childTnLst>
                                </p:cTn>
                              </p:par>
                            </p:childTnLst>
                          </p:cTn>
                        </p:par>
                        <p:par>
                          <p:cTn id="128" fill="hold">
                            <p:stCondLst>
                              <p:cond delay="2000"/>
                            </p:stCondLst>
                            <p:childTnLst>
                              <p:par>
                                <p:cTn id="129" presetID="2" presetClass="exit" presetSubtype="12" fill="hold" grpId="3" nodeType="afterEffect">
                                  <p:stCondLst>
                                    <p:cond delay="0"/>
                                  </p:stCondLst>
                                  <p:childTnLst>
                                    <p:anim calcmode="lin" valueType="num">
                                      <p:cBhvr additive="base">
                                        <p:cTn id="130" dur="2000"/>
                                        <p:tgtEl>
                                          <p:spTgt spid="3"/>
                                        </p:tgtEl>
                                        <p:attrNameLst>
                                          <p:attrName>ppt_x</p:attrName>
                                        </p:attrNameLst>
                                      </p:cBhvr>
                                      <p:tavLst>
                                        <p:tav tm="0">
                                          <p:val>
                                            <p:strVal val="ppt_x"/>
                                          </p:val>
                                        </p:tav>
                                        <p:tav tm="100000">
                                          <p:val>
                                            <p:strVal val="0-ppt_w/2"/>
                                          </p:val>
                                        </p:tav>
                                      </p:tavLst>
                                    </p:anim>
                                    <p:anim calcmode="lin" valueType="num">
                                      <p:cBhvr additive="base">
                                        <p:cTn id="131" dur="2000"/>
                                        <p:tgtEl>
                                          <p:spTgt spid="3"/>
                                        </p:tgtEl>
                                        <p:attrNameLst>
                                          <p:attrName>ppt_y</p:attrName>
                                        </p:attrNameLst>
                                      </p:cBhvr>
                                      <p:tavLst>
                                        <p:tav tm="0">
                                          <p:val>
                                            <p:strVal val="ppt_y"/>
                                          </p:val>
                                        </p:tav>
                                        <p:tav tm="100000">
                                          <p:val>
                                            <p:strVal val="1+ppt_h/2"/>
                                          </p:val>
                                        </p:tav>
                                      </p:tavLst>
                                    </p:anim>
                                    <p:set>
                                      <p:cBhvr>
                                        <p:cTn id="132" dur="1" fill="hold">
                                          <p:stCondLst>
                                            <p:cond delay="1999"/>
                                          </p:stCondLst>
                                        </p:cTn>
                                        <p:tgtEl>
                                          <p:spTgt spid="3"/>
                                        </p:tgtEl>
                                        <p:attrNameLst>
                                          <p:attrName>style.visibility</p:attrName>
                                        </p:attrNameLst>
                                      </p:cBhvr>
                                      <p:to>
                                        <p:strVal val="hidden"/>
                                      </p:to>
                                    </p:set>
                                  </p:childTnLst>
                                </p:cTn>
                              </p:par>
                              <p:par>
                                <p:cTn id="133" presetID="2" presetClass="exit" presetSubtype="12" fill="hold" grpId="3" nodeType="withEffect">
                                  <p:stCondLst>
                                    <p:cond delay="0"/>
                                  </p:stCondLst>
                                  <p:childTnLst>
                                    <p:anim calcmode="lin" valueType="num">
                                      <p:cBhvr additive="base">
                                        <p:cTn id="134" dur="2000"/>
                                        <p:tgtEl>
                                          <p:spTgt spid="6"/>
                                        </p:tgtEl>
                                        <p:attrNameLst>
                                          <p:attrName>ppt_x</p:attrName>
                                        </p:attrNameLst>
                                      </p:cBhvr>
                                      <p:tavLst>
                                        <p:tav tm="0">
                                          <p:val>
                                            <p:strVal val="ppt_x"/>
                                          </p:val>
                                        </p:tav>
                                        <p:tav tm="100000">
                                          <p:val>
                                            <p:strVal val="0-ppt_w/2"/>
                                          </p:val>
                                        </p:tav>
                                      </p:tavLst>
                                    </p:anim>
                                    <p:anim calcmode="lin" valueType="num">
                                      <p:cBhvr additive="base">
                                        <p:cTn id="135" dur="2000"/>
                                        <p:tgtEl>
                                          <p:spTgt spid="6"/>
                                        </p:tgtEl>
                                        <p:attrNameLst>
                                          <p:attrName>ppt_y</p:attrName>
                                        </p:attrNameLst>
                                      </p:cBhvr>
                                      <p:tavLst>
                                        <p:tav tm="0">
                                          <p:val>
                                            <p:strVal val="ppt_y"/>
                                          </p:val>
                                        </p:tav>
                                        <p:tav tm="100000">
                                          <p:val>
                                            <p:strVal val="1+ppt_h/2"/>
                                          </p:val>
                                        </p:tav>
                                      </p:tavLst>
                                    </p:anim>
                                    <p:set>
                                      <p:cBhvr>
                                        <p:cTn id="136" dur="1" fill="hold">
                                          <p:stCondLst>
                                            <p:cond delay="1999"/>
                                          </p:stCondLst>
                                        </p:cTn>
                                        <p:tgtEl>
                                          <p:spTgt spid="6"/>
                                        </p:tgtEl>
                                        <p:attrNameLst>
                                          <p:attrName>style.visibility</p:attrName>
                                        </p:attrNameLst>
                                      </p:cBhvr>
                                      <p:to>
                                        <p:strVal val="hidden"/>
                                      </p:to>
                                    </p:set>
                                  </p:childTnLst>
                                </p:cTn>
                              </p:par>
                              <p:par>
                                <p:cTn id="137" presetID="2" presetClass="exit" presetSubtype="12" fill="hold" grpId="3" nodeType="withEffect">
                                  <p:stCondLst>
                                    <p:cond delay="0"/>
                                  </p:stCondLst>
                                  <p:childTnLst>
                                    <p:anim calcmode="lin" valueType="num">
                                      <p:cBhvr additive="base">
                                        <p:cTn id="138" dur="2000"/>
                                        <p:tgtEl>
                                          <p:spTgt spid="7"/>
                                        </p:tgtEl>
                                        <p:attrNameLst>
                                          <p:attrName>ppt_x</p:attrName>
                                        </p:attrNameLst>
                                      </p:cBhvr>
                                      <p:tavLst>
                                        <p:tav tm="0">
                                          <p:val>
                                            <p:strVal val="ppt_x"/>
                                          </p:val>
                                        </p:tav>
                                        <p:tav tm="100000">
                                          <p:val>
                                            <p:strVal val="0-ppt_w/2"/>
                                          </p:val>
                                        </p:tav>
                                      </p:tavLst>
                                    </p:anim>
                                    <p:anim calcmode="lin" valueType="num">
                                      <p:cBhvr additive="base">
                                        <p:cTn id="139" dur="2000"/>
                                        <p:tgtEl>
                                          <p:spTgt spid="7"/>
                                        </p:tgtEl>
                                        <p:attrNameLst>
                                          <p:attrName>ppt_y</p:attrName>
                                        </p:attrNameLst>
                                      </p:cBhvr>
                                      <p:tavLst>
                                        <p:tav tm="0">
                                          <p:val>
                                            <p:strVal val="ppt_y"/>
                                          </p:val>
                                        </p:tav>
                                        <p:tav tm="100000">
                                          <p:val>
                                            <p:strVal val="1+ppt_h/2"/>
                                          </p:val>
                                        </p:tav>
                                      </p:tavLst>
                                    </p:anim>
                                    <p:set>
                                      <p:cBhvr>
                                        <p:cTn id="140" dur="1" fill="hold">
                                          <p:stCondLst>
                                            <p:cond delay="1999"/>
                                          </p:stCondLst>
                                        </p:cTn>
                                        <p:tgtEl>
                                          <p:spTgt spid="7"/>
                                        </p:tgtEl>
                                        <p:attrNameLst>
                                          <p:attrName>style.visibility</p:attrName>
                                        </p:attrNameLst>
                                      </p:cBhvr>
                                      <p:to>
                                        <p:strVal val="hidden"/>
                                      </p:to>
                                    </p:set>
                                  </p:childTnLst>
                                </p:cTn>
                              </p:par>
                              <p:par>
                                <p:cTn id="141" presetID="2" presetClass="exit" presetSubtype="12" fill="hold" grpId="3" nodeType="withEffect">
                                  <p:stCondLst>
                                    <p:cond delay="0"/>
                                  </p:stCondLst>
                                  <p:childTnLst>
                                    <p:anim calcmode="lin" valueType="num">
                                      <p:cBhvr additive="base">
                                        <p:cTn id="142" dur="2000"/>
                                        <p:tgtEl>
                                          <p:spTgt spid="9"/>
                                        </p:tgtEl>
                                        <p:attrNameLst>
                                          <p:attrName>ppt_x</p:attrName>
                                        </p:attrNameLst>
                                      </p:cBhvr>
                                      <p:tavLst>
                                        <p:tav tm="0">
                                          <p:val>
                                            <p:strVal val="ppt_x"/>
                                          </p:val>
                                        </p:tav>
                                        <p:tav tm="100000">
                                          <p:val>
                                            <p:strVal val="0-ppt_w/2"/>
                                          </p:val>
                                        </p:tav>
                                      </p:tavLst>
                                    </p:anim>
                                    <p:anim calcmode="lin" valueType="num">
                                      <p:cBhvr additive="base">
                                        <p:cTn id="143" dur="2000"/>
                                        <p:tgtEl>
                                          <p:spTgt spid="9"/>
                                        </p:tgtEl>
                                        <p:attrNameLst>
                                          <p:attrName>ppt_y</p:attrName>
                                        </p:attrNameLst>
                                      </p:cBhvr>
                                      <p:tavLst>
                                        <p:tav tm="0">
                                          <p:val>
                                            <p:strVal val="ppt_y"/>
                                          </p:val>
                                        </p:tav>
                                        <p:tav tm="100000">
                                          <p:val>
                                            <p:strVal val="1+ppt_h/2"/>
                                          </p:val>
                                        </p:tav>
                                      </p:tavLst>
                                    </p:anim>
                                    <p:set>
                                      <p:cBhvr>
                                        <p:cTn id="144" dur="1" fill="hold">
                                          <p:stCondLst>
                                            <p:cond delay="1999"/>
                                          </p:stCondLst>
                                        </p:cTn>
                                        <p:tgtEl>
                                          <p:spTgt spid="9"/>
                                        </p:tgtEl>
                                        <p:attrNameLst>
                                          <p:attrName>style.visibility</p:attrName>
                                        </p:attrNameLst>
                                      </p:cBhvr>
                                      <p:to>
                                        <p:strVal val="hidden"/>
                                      </p:to>
                                    </p:set>
                                  </p:childTnLst>
                                </p:cTn>
                              </p:par>
                              <p:par>
                                <p:cTn id="145" presetID="2" presetClass="exit" presetSubtype="12" fill="hold" grpId="3" nodeType="withEffect">
                                  <p:stCondLst>
                                    <p:cond delay="0"/>
                                  </p:stCondLst>
                                  <p:childTnLst>
                                    <p:anim calcmode="lin" valueType="num">
                                      <p:cBhvr additive="base">
                                        <p:cTn id="146" dur="2000"/>
                                        <p:tgtEl>
                                          <p:spTgt spid="11"/>
                                        </p:tgtEl>
                                        <p:attrNameLst>
                                          <p:attrName>ppt_x</p:attrName>
                                        </p:attrNameLst>
                                      </p:cBhvr>
                                      <p:tavLst>
                                        <p:tav tm="0">
                                          <p:val>
                                            <p:strVal val="ppt_x"/>
                                          </p:val>
                                        </p:tav>
                                        <p:tav tm="100000">
                                          <p:val>
                                            <p:strVal val="0-ppt_w/2"/>
                                          </p:val>
                                        </p:tav>
                                      </p:tavLst>
                                    </p:anim>
                                    <p:anim calcmode="lin" valueType="num">
                                      <p:cBhvr additive="base">
                                        <p:cTn id="147" dur="2000"/>
                                        <p:tgtEl>
                                          <p:spTgt spid="11"/>
                                        </p:tgtEl>
                                        <p:attrNameLst>
                                          <p:attrName>ppt_y</p:attrName>
                                        </p:attrNameLst>
                                      </p:cBhvr>
                                      <p:tavLst>
                                        <p:tav tm="0">
                                          <p:val>
                                            <p:strVal val="ppt_y"/>
                                          </p:val>
                                        </p:tav>
                                        <p:tav tm="100000">
                                          <p:val>
                                            <p:strVal val="1+ppt_h/2"/>
                                          </p:val>
                                        </p:tav>
                                      </p:tavLst>
                                    </p:anim>
                                    <p:set>
                                      <p:cBhvr>
                                        <p:cTn id="148" dur="1" fill="hold">
                                          <p:stCondLst>
                                            <p:cond delay="1999"/>
                                          </p:stCondLst>
                                        </p:cTn>
                                        <p:tgtEl>
                                          <p:spTgt spid="11"/>
                                        </p:tgtEl>
                                        <p:attrNameLst>
                                          <p:attrName>style.visibility</p:attrName>
                                        </p:attrNameLst>
                                      </p:cBhvr>
                                      <p:to>
                                        <p:strVal val="hidden"/>
                                      </p:to>
                                    </p:set>
                                  </p:childTnLst>
                                </p:cTn>
                              </p:par>
                              <p:par>
                                <p:cTn id="149" presetID="2" presetClass="exit" presetSubtype="12" fill="hold" grpId="3" nodeType="withEffect">
                                  <p:stCondLst>
                                    <p:cond delay="0"/>
                                  </p:stCondLst>
                                  <p:childTnLst>
                                    <p:anim calcmode="lin" valueType="num">
                                      <p:cBhvr additive="base">
                                        <p:cTn id="150" dur="2000"/>
                                        <p:tgtEl>
                                          <p:spTgt spid="13"/>
                                        </p:tgtEl>
                                        <p:attrNameLst>
                                          <p:attrName>ppt_x</p:attrName>
                                        </p:attrNameLst>
                                      </p:cBhvr>
                                      <p:tavLst>
                                        <p:tav tm="0">
                                          <p:val>
                                            <p:strVal val="ppt_x"/>
                                          </p:val>
                                        </p:tav>
                                        <p:tav tm="100000">
                                          <p:val>
                                            <p:strVal val="0-ppt_w/2"/>
                                          </p:val>
                                        </p:tav>
                                      </p:tavLst>
                                    </p:anim>
                                    <p:anim calcmode="lin" valueType="num">
                                      <p:cBhvr additive="base">
                                        <p:cTn id="151" dur="2000"/>
                                        <p:tgtEl>
                                          <p:spTgt spid="13"/>
                                        </p:tgtEl>
                                        <p:attrNameLst>
                                          <p:attrName>ppt_y</p:attrName>
                                        </p:attrNameLst>
                                      </p:cBhvr>
                                      <p:tavLst>
                                        <p:tav tm="0">
                                          <p:val>
                                            <p:strVal val="ppt_y"/>
                                          </p:val>
                                        </p:tav>
                                        <p:tav tm="100000">
                                          <p:val>
                                            <p:strVal val="1+ppt_h/2"/>
                                          </p:val>
                                        </p:tav>
                                      </p:tavLst>
                                    </p:anim>
                                    <p:set>
                                      <p:cBhvr>
                                        <p:cTn id="152" dur="1" fill="hold">
                                          <p:stCondLst>
                                            <p:cond delay="1999"/>
                                          </p:stCondLst>
                                        </p:cTn>
                                        <p:tgtEl>
                                          <p:spTgt spid="13"/>
                                        </p:tgtEl>
                                        <p:attrNameLst>
                                          <p:attrName>style.visibility</p:attrName>
                                        </p:attrNameLst>
                                      </p:cBhvr>
                                      <p:to>
                                        <p:strVal val="hidden"/>
                                      </p:to>
                                    </p:set>
                                  </p:childTnLst>
                                </p:cTn>
                              </p:par>
                              <p:par>
                                <p:cTn id="153" presetID="2" presetClass="exit" presetSubtype="6" fill="hold" grpId="3" nodeType="withEffect">
                                  <p:stCondLst>
                                    <p:cond delay="0"/>
                                  </p:stCondLst>
                                  <p:childTnLst>
                                    <p:anim calcmode="lin" valueType="num">
                                      <p:cBhvr additive="base">
                                        <p:cTn id="154" dur="2000"/>
                                        <p:tgtEl>
                                          <p:spTgt spid="4"/>
                                        </p:tgtEl>
                                        <p:attrNameLst>
                                          <p:attrName>ppt_x</p:attrName>
                                        </p:attrNameLst>
                                      </p:cBhvr>
                                      <p:tavLst>
                                        <p:tav tm="0">
                                          <p:val>
                                            <p:strVal val="ppt_x"/>
                                          </p:val>
                                        </p:tav>
                                        <p:tav tm="100000">
                                          <p:val>
                                            <p:strVal val="1+ppt_w/2"/>
                                          </p:val>
                                        </p:tav>
                                      </p:tavLst>
                                    </p:anim>
                                    <p:anim calcmode="lin" valueType="num">
                                      <p:cBhvr additive="base">
                                        <p:cTn id="155" dur="2000"/>
                                        <p:tgtEl>
                                          <p:spTgt spid="4"/>
                                        </p:tgtEl>
                                        <p:attrNameLst>
                                          <p:attrName>ppt_y</p:attrName>
                                        </p:attrNameLst>
                                      </p:cBhvr>
                                      <p:tavLst>
                                        <p:tav tm="0">
                                          <p:val>
                                            <p:strVal val="ppt_y"/>
                                          </p:val>
                                        </p:tav>
                                        <p:tav tm="100000">
                                          <p:val>
                                            <p:strVal val="1+ppt_h/2"/>
                                          </p:val>
                                        </p:tav>
                                      </p:tavLst>
                                    </p:anim>
                                    <p:set>
                                      <p:cBhvr>
                                        <p:cTn id="156" dur="1" fill="hold">
                                          <p:stCondLst>
                                            <p:cond delay="1999"/>
                                          </p:stCondLst>
                                        </p:cTn>
                                        <p:tgtEl>
                                          <p:spTgt spid="4"/>
                                        </p:tgtEl>
                                        <p:attrNameLst>
                                          <p:attrName>style.visibility</p:attrName>
                                        </p:attrNameLst>
                                      </p:cBhvr>
                                      <p:to>
                                        <p:strVal val="hidden"/>
                                      </p:to>
                                    </p:set>
                                  </p:childTnLst>
                                </p:cTn>
                              </p:par>
                              <p:par>
                                <p:cTn id="157" presetID="2" presetClass="exit" presetSubtype="6" fill="hold" grpId="3" nodeType="withEffect">
                                  <p:stCondLst>
                                    <p:cond delay="0"/>
                                  </p:stCondLst>
                                  <p:childTnLst>
                                    <p:anim calcmode="lin" valueType="num">
                                      <p:cBhvr additive="base">
                                        <p:cTn id="158" dur="2000"/>
                                        <p:tgtEl>
                                          <p:spTgt spid="5"/>
                                        </p:tgtEl>
                                        <p:attrNameLst>
                                          <p:attrName>ppt_x</p:attrName>
                                        </p:attrNameLst>
                                      </p:cBhvr>
                                      <p:tavLst>
                                        <p:tav tm="0">
                                          <p:val>
                                            <p:strVal val="ppt_x"/>
                                          </p:val>
                                        </p:tav>
                                        <p:tav tm="100000">
                                          <p:val>
                                            <p:strVal val="1+ppt_w/2"/>
                                          </p:val>
                                        </p:tav>
                                      </p:tavLst>
                                    </p:anim>
                                    <p:anim calcmode="lin" valueType="num">
                                      <p:cBhvr additive="base">
                                        <p:cTn id="159" dur="2000"/>
                                        <p:tgtEl>
                                          <p:spTgt spid="5"/>
                                        </p:tgtEl>
                                        <p:attrNameLst>
                                          <p:attrName>ppt_y</p:attrName>
                                        </p:attrNameLst>
                                      </p:cBhvr>
                                      <p:tavLst>
                                        <p:tav tm="0">
                                          <p:val>
                                            <p:strVal val="ppt_y"/>
                                          </p:val>
                                        </p:tav>
                                        <p:tav tm="100000">
                                          <p:val>
                                            <p:strVal val="1+ppt_h/2"/>
                                          </p:val>
                                        </p:tav>
                                      </p:tavLst>
                                    </p:anim>
                                    <p:set>
                                      <p:cBhvr>
                                        <p:cTn id="160" dur="1" fill="hold">
                                          <p:stCondLst>
                                            <p:cond delay="1999"/>
                                          </p:stCondLst>
                                        </p:cTn>
                                        <p:tgtEl>
                                          <p:spTgt spid="5"/>
                                        </p:tgtEl>
                                        <p:attrNameLst>
                                          <p:attrName>style.visibility</p:attrName>
                                        </p:attrNameLst>
                                      </p:cBhvr>
                                      <p:to>
                                        <p:strVal val="hidden"/>
                                      </p:to>
                                    </p:set>
                                  </p:childTnLst>
                                </p:cTn>
                              </p:par>
                              <p:par>
                                <p:cTn id="161" presetID="2" presetClass="exit" presetSubtype="6" fill="hold" grpId="3" nodeType="withEffect">
                                  <p:stCondLst>
                                    <p:cond delay="0"/>
                                  </p:stCondLst>
                                  <p:childTnLst>
                                    <p:anim calcmode="lin" valueType="num">
                                      <p:cBhvr additive="base">
                                        <p:cTn id="162" dur="2000"/>
                                        <p:tgtEl>
                                          <p:spTgt spid="8"/>
                                        </p:tgtEl>
                                        <p:attrNameLst>
                                          <p:attrName>ppt_x</p:attrName>
                                        </p:attrNameLst>
                                      </p:cBhvr>
                                      <p:tavLst>
                                        <p:tav tm="0">
                                          <p:val>
                                            <p:strVal val="ppt_x"/>
                                          </p:val>
                                        </p:tav>
                                        <p:tav tm="100000">
                                          <p:val>
                                            <p:strVal val="1+ppt_w/2"/>
                                          </p:val>
                                        </p:tav>
                                      </p:tavLst>
                                    </p:anim>
                                    <p:anim calcmode="lin" valueType="num">
                                      <p:cBhvr additive="base">
                                        <p:cTn id="163" dur="2000"/>
                                        <p:tgtEl>
                                          <p:spTgt spid="8"/>
                                        </p:tgtEl>
                                        <p:attrNameLst>
                                          <p:attrName>ppt_y</p:attrName>
                                        </p:attrNameLst>
                                      </p:cBhvr>
                                      <p:tavLst>
                                        <p:tav tm="0">
                                          <p:val>
                                            <p:strVal val="ppt_y"/>
                                          </p:val>
                                        </p:tav>
                                        <p:tav tm="100000">
                                          <p:val>
                                            <p:strVal val="1+ppt_h/2"/>
                                          </p:val>
                                        </p:tav>
                                      </p:tavLst>
                                    </p:anim>
                                    <p:set>
                                      <p:cBhvr>
                                        <p:cTn id="164" dur="1" fill="hold">
                                          <p:stCondLst>
                                            <p:cond delay="1999"/>
                                          </p:stCondLst>
                                        </p:cTn>
                                        <p:tgtEl>
                                          <p:spTgt spid="8"/>
                                        </p:tgtEl>
                                        <p:attrNameLst>
                                          <p:attrName>style.visibility</p:attrName>
                                        </p:attrNameLst>
                                      </p:cBhvr>
                                      <p:to>
                                        <p:strVal val="hidden"/>
                                      </p:to>
                                    </p:set>
                                  </p:childTnLst>
                                </p:cTn>
                              </p:par>
                              <p:par>
                                <p:cTn id="165" presetID="2" presetClass="exit" presetSubtype="6" fill="hold" grpId="3" nodeType="withEffect">
                                  <p:stCondLst>
                                    <p:cond delay="0"/>
                                  </p:stCondLst>
                                  <p:childTnLst>
                                    <p:anim calcmode="lin" valueType="num">
                                      <p:cBhvr additive="base">
                                        <p:cTn id="166" dur="2000"/>
                                        <p:tgtEl>
                                          <p:spTgt spid="10"/>
                                        </p:tgtEl>
                                        <p:attrNameLst>
                                          <p:attrName>ppt_x</p:attrName>
                                        </p:attrNameLst>
                                      </p:cBhvr>
                                      <p:tavLst>
                                        <p:tav tm="0">
                                          <p:val>
                                            <p:strVal val="ppt_x"/>
                                          </p:val>
                                        </p:tav>
                                        <p:tav tm="100000">
                                          <p:val>
                                            <p:strVal val="1+ppt_w/2"/>
                                          </p:val>
                                        </p:tav>
                                      </p:tavLst>
                                    </p:anim>
                                    <p:anim calcmode="lin" valueType="num">
                                      <p:cBhvr additive="base">
                                        <p:cTn id="167" dur="2000"/>
                                        <p:tgtEl>
                                          <p:spTgt spid="10"/>
                                        </p:tgtEl>
                                        <p:attrNameLst>
                                          <p:attrName>ppt_y</p:attrName>
                                        </p:attrNameLst>
                                      </p:cBhvr>
                                      <p:tavLst>
                                        <p:tav tm="0">
                                          <p:val>
                                            <p:strVal val="ppt_y"/>
                                          </p:val>
                                        </p:tav>
                                        <p:tav tm="100000">
                                          <p:val>
                                            <p:strVal val="1+ppt_h/2"/>
                                          </p:val>
                                        </p:tav>
                                      </p:tavLst>
                                    </p:anim>
                                    <p:set>
                                      <p:cBhvr>
                                        <p:cTn id="168" dur="1" fill="hold">
                                          <p:stCondLst>
                                            <p:cond delay="1999"/>
                                          </p:stCondLst>
                                        </p:cTn>
                                        <p:tgtEl>
                                          <p:spTgt spid="10"/>
                                        </p:tgtEl>
                                        <p:attrNameLst>
                                          <p:attrName>style.visibility</p:attrName>
                                        </p:attrNameLst>
                                      </p:cBhvr>
                                      <p:to>
                                        <p:strVal val="hidden"/>
                                      </p:to>
                                    </p:set>
                                  </p:childTnLst>
                                </p:cTn>
                              </p:par>
                              <p:par>
                                <p:cTn id="169" presetID="2" presetClass="exit" presetSubtype="6" fill="hold" grpId="3" nodeType="withEffect">
                                  <p:stCondLst>
                                    <p:cond delay="0"/>
                                  </p:stCondLst>
                                  <p:childTnLst>
                                    <p:anim calcmode="lin" valueType="num">
                                      <p:cBhvr additive="base">
                                        <p:cTn id="170" dur="2000"/>
                                        <p:tgtEl>
                                          <p:spTgt spid="12"/>
                                        </p:tgtEl>
                                        <p:attrNameLst>
                                          <p:attrName>ppt_x</p:attrName>
                                        </p:attrNameLst>
                                      </p:cBhvr>
                                      <p:tavLst>
                                        <p:tav tm="0">
                                          <p:val>
                                            <p:strVal val="ppt_x"/>
                                          </p:val>
                                        </p:tav>
                                        <p:tav tm="100000">
                                          <p:val>
                                            <p:strVal val="1+ppt_w/2"/>
                                          </p:val>
                                        </p:tav>
                                      </p:tavLst>
                                    </p:anim>
                                    <p:anim calcmode="lin" valueType="num">
                                      <p:cBhvr additive="base">
                                        <p:cTn id="171" dur="2000"/>
                                        <p:tgtEl>
                                          <p:spTgt spid="12"/>
                                        </p:tgtEl>
                                        <p:attrNameLst>
                                          <p:attrName>ppt_y</p:attrName>
                                        </p:attrNameLst>
                                      </p:cBhvr>
                                      <p:tavLst>
                                        <p:tav tm="0">
                                          <p:val>
                                            <p:strVal val="ppt_y"/>
                                          </p:val>
                                        </p:tav>
                                        <p:tav tm="100000">
                                          <p:val>
                                            <p:strVal val="1+ppt_h/2"/>
                                          </p:val>
                                        </p:tav>
                                      </p:tavLst>
                                    </p:anim>
                                    <p:set>
                                      <p:cBhvr>
                                        <p:cTn id="172" dur="1" fill="hold">
                                          <p:stCondLst>
                                            <p:cond delay="1999"/>
                                          </p:stCondLst>
                                        </p:cTn>
                                        <p:tgtEl>
                                          <p:spTgt spid="12"/>
                                        </p:tgtEl>
                                        <p:attrNameLst>
                                          <p:attrName>style.visibility</p:attrName>
                                        </p:attrNameLst>
                                      </p:cBhvr>
                                      <p:to>
                                        <p:strVal val="hidden"/>
                                      </p:to>
                                    </p:set>
                                  </p:childTnLst>
                                </p:cTn>
                              </p:par>
                              <p:par>
                                <p:cTn id="173" presetID="2" presetClass="exit" presetSubtype="6" fill="hold" grpId="3" nodeType="withEffect">
                                  <p:stCondLst>
                                    <p:cond delay="0"/>
                                  </p:stCondLst>
                                  <p:childTnLst>
                                    <p:anim calcmode="lin" valueType="num">
                                      <p:cBhvr additive="base">
                                        <p:cTn id="174" dur="2000"/>
                                        <p:tgtEl>
                                          <p:spTgt spid="14"/>
                                        </p:tgtEl>
                                        <p:attrNameLst>
                                          <p:attrName>ppt_x</p:attrName>
                                        </p:attrNameLst>
                                      </p:cBhvr>
                                      <p:tavLst>
                                        <p:tav tm="0">
                                          <p:val>
                                            <p:strVal val="ppt_x"/>
                                          </p:val>
                                        </p:tav>
                                        <p:tav tm="100000">
                                          <p:val>
                                            <p:strVal val="1+ppt_w/2"/>
                                          </p:val>
                                        </p:tav>
                                      </p:tavLst>
                                    </p:anim>
                                    <p:anim calcmode="lin" valueType="num">
                                      <p:cBhvr additive="base">
                                        <p:cTn id="175" dur="2000"/>
                                        <p:tgtEl>
                                          <p:spTgt spid="14"/>
                                        </p:tgtEl>
                                        <p:attrNameLst>
                                          <p:attrName>ppt_y</p:attrName>
                                        </p:attrNameLst>
                                      </p:cBhvr>
                                      <p:tavLst>
                                        <p:tav tm="0">
                                          <p:val>
                                            <p:strVal val="ppt_y"/>
                                          </p:val>
                                        </p:tav>
                                        <p:tav tm="100000">
                                          <p:val>
                                            <p:strVal val="1+ppt_h/2"/>
                                          </p:val>
                                        </p:tav>
                                      </p:tavLst>
                                    </p:anim>
                                    <p:set>
                                      <p:cBhvr>
                                        <p:cTn id="176" dur="1" fill="hold">
                                          <p:stCondLst>
                                            <p:cond delay="1999"/>
                                          </p:stCondLst>
                                        </p:cTn>
                                        <p:tgtEl>
                                          <p:spTgt spid="14"/>
                                        </p:tgtEl>
                                        <p:attrNameLst>
                                          <p:attrName>style.visibility</p:attrName>
                                        </p:attrNameLst>
                                      </p:cBhvr>
                                      <p:to>
                                        <p:strVal val="hidden"/>
                                      </p:to>
                                    </p:set>
                                  </p:childTnLst>
                                </p:cTn>
                              </p:par>
                              <p:par>
                                <p:cTn id="177" presetID="17" presetClass="entr" presetSubtype="1" fill="hold" nodeType="withEffect">
                                  <p:stCondLst>
                                    <p:cond delay="0"/>
                                  </p:stCondLst>
                                  <p:childTnLst>
                                    <p:set>
                                      <p:cBhvr>
                                        <p:cTn id="178" dur="1" fill="hold">
                                          <p:stCondLst>
                                            <p:cond delay="0"/>
                                          </p:stCondLst>
                                        </p:cTn>
                                        <p:tgtEl>
                                          <p:spTgt spid="2"/>
                                        </p:tgtEl>
                                        <p:attrNameLst>
                                          <p:attrName>style.visibility</p:attrName>
                                        </p:attrNameLst>
                                      </p:cBhvr>
                                      <p:to>
                                        <p:strVal val="visible"/>
                                      </p:to>
                                    </p:set>
                                    <p:anim calcmode="lin" valueType="num">
                                      <p:cBhvr>
                                        <p:cTn id="179" dur="2000" fill="hold"/>
                                        <p:tgtEl>
                                          <p:spTgt spid="2"/>
                                        </p:tgtEl>
                                        <p:attrNameLst>
                                          <p:attrName>ppt_x</p:attrName>
                                        </p:attrNameLst>
                                      </p:cBhvr>
                                      <p:tavLst>
                                        <p:tav tm="0">
                                          <p:val>
                                            <p:strVal val="#ppt_x"/>
                                          </p:val>
                                        </p:tav>
                                        <p:tav tm="100000">
                                          <p:val>
                                            <p:strVal val="#ppt_x"/>
                                          </p:val>
                                        </p:tav>
                                      </p:tavLst>
                                    </p:anim>
                                    <p:anim calcmode="lin" valueType="num">
                                      <p:cBhvr>
                                        <p:cTn id="180" dur="2000" fill="hold"/>
                                        <p:tgtEl>
                                          <p:spTgt spid="2"/>
                                        </p:tgtEl>
                                        <p:attrNameLst>
                                          <p:attrName>ppt_y</p:attrName>
                                        </p:attrNameLst>
                                      </p:cBhvr>
                                      <p:tavLst>
                                        <p:tav tm="0">
                                          <p:val>
                                            <p:strVal val="#ppt_y-#ppt_h/2"/>
                                          </p:val>
                                        </p:tav>
                                        <p:tav tm="100000">
                                          <p:val>
                                            <p:strVal val="#ppt_y"/>
                                          </p:val>
                                        </p:tav>
                                      </p:tavLst>
                                    </p:anim>
                                    <p:anim calcmode="lin" valueType="num">
                                      <p:cBhvr>
                                        <p:cTn id="181" dur="2000" fill="hold"/>
                                        <p:tgtEl>
                                          <p:spTgt spid="2"/>
                                        </p:tgtEl>
                                        <p:attrNameLst>
                                          <p:attrName>ppt_w</p:attrName>
                                        </p:attrNameLst>
                                      </p:cBhvr>
                                      <p:tavLst>
                                        <p:tav tm="0">
                                          <p:val>
                                            <p:strVal val="#ppt_w"/>
                                          </p:val>
                                        </p:tav>
                                        <p:tav tm="100000">
                                          <p:val>
                                            <p:strVal val="#ppt_w"/>
                                          </p:val>
                                        </p:tav>
                                      </p:tavLst>
                                    </p:anim>
                                    <p:anim calcmode="lin" valueType="num">
                                      <p:cBhvr>
                                        <p:cTn id="182" dur="2000" fill="hold"/>
                                        <p:tgtEl>
                                          <p:spTgt spid="2"/>
                                        </p:tgtEl>
                                        <p:attrNameLst>
                                          <p:attrName>ppt_h</p:attrName>
                                        </p:attrNameLst>
                                      </p:cBhvr>
                                      <p:tavLst>
                                        <p:tav tm="0">
                                          <p:val>
                                            <p:fltVal val="0"/>
                                          </p:val>
                                        </p:tav>
                                        <p:tav tm="100000">
                                          <p:val>
                                            <p:strVal val="#ppt_h"/>
                                          </p:val>
                                        </p:tav>
                                      </p:tavLst>
                                    </p:anim>
                                  </p:childTnLst>
                                </p:cTn>
                              </p:par>
                              <p:par>
                                <p:cTn id="183" presetID="16" presetClass="entr" presetSubtype="37" fill="hold" nodeType="withEffect">
                                  <p:stCondLst>
                                    <p:cond delay="0"/>
                                  </p:stCondLst>
                                  <p:childTnLst>
                                    <p:set>
                                      <p:cBhvr>
                                        <p:cTn id="184" dur="1" fill="hold">
                                          <p:stCondLst>
                                            <p:cond delay="0"/>
                                          </p:stCondLst>
                                        </p:cTn>
                                        <p:tgtEl>
                                          <p:spTgt spid="2"/>
                                        </p:tgtEl>
                                        <p:attrNameLst>
                                          <p:attrName>style.visibility</p:attrName>
                                        </p:attrNameLst>
                                      </p:cBhvr>
                                      <p:to>
                                        <p:strVal val="visible"/>
                                      </p:to>
                                    </p:set>
                                    <p:animEffect transition="in" filter="barn(outVertical)">
                                      <p:cBhvr>
                                        <p:cTn id="18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3300"/>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9eb77f2713d74f41530e9251919dbc0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7.png"/>
          <p:cNvPicPr>
            <a:picLocks noChangeAspect="1"/>
          </p:cNvPicPr>
          <p:nvPr/>
        </p:nvPicPr>
        <p:blipFill>
          <a:blip r:embed="rId3">
            <a:duotone>
              <a:prstClr val="black"/>
              <a:schemeClr val="accent6">
                <a:tint val="45000"/>
                <a:satMod val="400000"/>
              </a:schemeClr>
            </a:duotone>
          </a:blip>
          <a:stretch>
            <a:fillRect/>
          </a:stretch>
        </p:blipFill>
        <p:spPr>
          <a:xfrm>
            <a:off x="1643042" y="0"/>
            <a:ext cx="5572164" cy="5524323"/>
          </a:xfrm>
          <a:prstGeom prst="ellipse">
            <a:avLst/>
          </a:prstGeom>
        </p:spPr>
      </p:pic>
      <p:pic>
        <p:nvPicPr>
          <p:cNvPr id="5" name="4 Imagen" descr="20110219001326892.png"/>
          <p:cNvPicPr>
            <a:picLocks noChangeAspect="1"/>
          </p:cNvPicPr>
          <p:nvPr/>
        </p:nvPicPr>
        <p:blipFill>
          <a:blip r:embed="rId4">
            <a:duotone>
              <a:prstClr val="black"/>
              <a:schemeClr val="accent6">
                <a:tint val="45000"/>
                <a:satMod val="400000"/>
              </a:schemeClr>
            </a:duotone>
            <a:lum bright="10000"/>
          </a:blip>
          <a:stretch>
            <a:fillRect/>
          </a:stretch>
        </p:blipFill>
        <p:spPr>
          <a:xfrm>
            <a:off x="3571868" y="1785932"/>
            <a:ext cx="1722644" cy="1722645"/>
          </a:xfrm>
          <a:prstGeom prst="rect">
            <a:avLst/>
          </a:prstGeom>
        </p:spPr>
      </p:pic>
      <p:sp>
        <p:nvSpPr>
          <p:cNvPr id="6" name="5 Rectángulo"/>
          <p:cNvSpPr/>
          <p:nvPr/>
        </p:nvSpPr>
        <p:spPr>
          <a:xfrm>
            <a:off x="-285784" y="-214332"/>
            <a:ext cx="9644130" cy="564360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strVal val="4/3*#ppt_w"/>
                                          </p:val>
                                        </p:tav>
                                        <p:tav tm="100000">
                                          <p:val>
                                            <p:strVal val="#ppt_w"/>
                                          </p:val>
                                        </p:tav>
                                      </p:tavLst>
                                    </p:anim>
                                    <p:anim calcmode="lin" valueType="num">
                                      <p:cBhvr>
                                        <p:cTn id="11" dur="2000" fill="hold"/>
                                        <p:tgtEl>
                                          <p:spTgt spid="4"/>
                                        </p:tgtEl>
                                        <p:attrNameLst>
                                          <p:attrName>ppt_h</p:attrName>
                                        </p:attrNameLst>
                                      </p:cBhvr>
                                      <p:tavLst>
                                        <p:tav tm="0">
                                          <p:val>
                                            <p:strVal val="4/3*#ppt_h"/>
                                          </p:val>
                                        </p:tav>
                                        <p:tav tm="100000">
                                          <p:val>
                                            <p:strVal val="#ppt_h"/>
                                          </p:val>
                                        </p:tav>
                                      </p:tavLst>
                                    </p:anim>
                                  </p:childTnLst>
                                </p:cTn>
                              </p:par>
                              <p:par>
                                <p:cTn id="12" presetID="8" presetClass="emph" presetSubtype="0" fill="hold" nodeType="withEffect">
                                  <p:stCondLst>
                                    <p:cond delay="0"/>
                                  </p:stCondLst>
                                  <p:childTnLst>
                                    <p:animRot by="21600000">
                                      <p:cBhvr>
                                        <p:cTn id="13" dur="2000" fill="hold"/>
                                        <p:tgtEl>
                                          <p:spTgt spid="4"/>
                                        </p:tgtEl>
                                        <p:attrNameLst>
                                          <p:attrName>r</p:attrName>
                                        </p:attrNameLst>
                                      </p:cBhvr>
                                    </p:animRot>
                                  </p:childTnLst>
                                </p:cTn>
                              </p:par>
                              <p:par>
                                <p:cTn id="14" presetID="23" presetClass="entr" presetSubtype="528"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2000" fill="hold"/>
                                        <p:tgtEl>
                                          <p:spTgt spid="5"/>
                                        </p:tgtEl>
                                        <p:attrNameLst>
                                          <p:attrName>ppt_w</p:attrName>
                                        </p:attrNameLst>
                                      </p:cBhvr>
                                      <p:tavLst>
                                        <p:tav tm="0">
                                          <p:val>
                                            <p:fltVal val="0"/>
                                          </p:val>
                                        </p:tav>
                                        <p:tav tm="100000">
                                          <p:val>
                                            <p:strVal val="#ppt_w"/>
                                          </p:val>
                                        </p:tav>
                                      </p:tavLst>
                                    </p:anim>
                                    <p:anim calcmode="lin" valueType="num">
                                      <p:cBhvr>
                                        <p:cTn id="17" dur="2000" fill="hold"/>
                                        <p:tgtEl>
                                          <p:spTgt spid="5"/>
                                        </p:tgtEl>
                                        <p:attrNameLst>
                                          <p:attrName>ppt_h</p:attrName>
                                        </p:attrNameLst>
                                      </p:cBhvr>
                                      <p:tavLst>
                                        <p:tav tm="0">
                                          <p:val>
                                            <p:fltVal val="0"/>
                                          </p:val>
                                        </p:tav>
                                        <p:tav tm="100000">
                                          <p:val>
                                            <p:strVal val="#ppt_h"/>
                                          </p:val>
                                        </p:tav>
                                      </p:tavLst>
                                    </p:anim>
                                    <p:anim calcmode="lin" valueType="num">
                                      <p:cBhvr>
                                        <p:cTn id="18" dur="2000" fill="hold"/>
                                        <p:tgtEl>
                                          <p:spTgt spid="5"/>
                                        </p:tgtEl>
                                        <p:attrNameLst>
                                          <p:attrName>ppt_x</p:attrName>
                                        </p:attrNameLst>
                                      </p:cBhvr>
                                      <p:tavLst>
                                        <p:tav tm="0">
                                          <p:val>
                                            <p:fltVal val="0.5"/>
                                          </p:val>
                                        </p:tav>
                                        <p:tav tm="100000">
                                          <p:val>
                                            <p:strVal val="#ppt_x"/>
                                          </p:val>
                                        </p:tav>
                                      </p:tavLst>
                                    </p:anim>
                                    <p:anim calcmode="lin" valueType="num">
                                      <p:cBhvr>
                                        <p:cTn id="19" dur="2000" fill="hold"/>
                                        <p:tgtEl>
                                          <p:spTgt spid="5"/>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2000" fill="hold"/>
                                        <p:tgtEl>
                                          <p:spTgt spid="5"/>
                                        </p:tgtEl>
                                        <p:attrNameLst>
                                          <p:attrName>r</p:attrName>
                                        </p:attrNameLst>
                                      </p:cBhvr>
                                    </p:animRot>
                                  </p:childTnLst>
                                </p:cTn>
                              </p:par>
                            </p:childTnLst>
                          </p:cTn>
                        </p:par>
                        <p:par>
                          <p:cTn id="22" fill="hold">
                            <p:stCondLst>
                              <p:cond delay="2000"/>
                            </p:stCondLst>
                            <p:childTnLst>
                              <p:par>
                                <p:cTn id="23" presetID="23" presetClass="exit" presetSubtype="544" fill="hold" nodeType="afterEffect">
                                  <p:stCondLst>
                                    <p:cond delay="0"/>
                                  </p:stCondLst>
                                  <p:childTnLst>
                                    <p:anim calcmode="lin" valueType="num">
                                      <p:cBhvr>
                                        <p:cTn id="24" dur="2000"/>
                                        <p:tgtEl>
                                          <p:spTgt spid="4"/>
                                        </p:tgtEl>
                                        <p:attrNameLst>
                                          <p:attrName>ppt_w</p:attrName>
                                        </p:attrNameLst>
                                      </p:cBhvr>
                                      <p:tavLst>
                                        <p:tav tm="0">
                                          <p:val>
                                            <p:strVal val="ppt_w"/>
                                          </p:val>
                                        </p:tav>
                                        <p:tav tm="100000">
                                          <p:val>
                                            <p:fltVal val="0"/>
                                          </p:val>
                                        </p:tav>
                                      </p:tavLst>
                                    </p:anim>
                                    <p:anim calcmode="lin" valueType="num">
                                      <p:cBhvr>
                                        <p:cTn id="25" dur="2000"/>
                                        <p:tgtEl>
                                          <p:spTgt spid="4"/>
                                        </p:tgtEl>
                                        <p:attrNameLst>
                                          <p:attrName>ppt_h</p:attrName>
                                        </p:attrNameLst>
                                      </p:cBhvr>
                                      <p:tavLst>
                                        <p:tav tm="0">
                                          <p:val>
                                            <p:strVal val="ppt_h"/>
                                          </p:val>
                                        </p:tav>
                                        <p:tav tm="100000">
                                          <p:val>
                                            <p:fltVal val="0"/>
                                          </p:val>
                                        </p:tav>
                                      </p:tavLst>
                                    </p:anim>
                                    <p:anim calcmode="lin" valueType="num">
                                      <p:cBhvr>
                                        <p:cTn id="26" dur="2000"/>
                                        <p:tgtEl>
                                          <p:spTgt spid="4"/>
                                        </p:tgtEl>
                                        <p:attrNameLst>
                                          <p:attrName>ppt_x</p:attrName>
                                        </p:attrNameLst>
                                      </p:cBhvr>
                                      <p:tavLst>
                                        <p:tav tm="0">
                                          <p:val>
                                            <p:strVal val="ppt_x"/>
                                          </p:val>
                                        </p:tav>
                                        <p:tav tm="100000">
                                          <p:val>
                                            <p:fltVal val="0.5"/>
                                          </p:val>
                                        </p:tav>
                                      </p:tavLst>
                                    </p:anim>
                                    <p:anim calcmode="lin" valueType="num">
                                      <p:cBhvr>
                                        <p:cTn id="27" dur="2000"/>
                                        <p:tgtEl>
                                          <p:spTgt spid="4"/>
                                        </p:tgtEl>
                                        <p:attrNameLst>
                                          <p:attrName>ppt_y</p:attrName>
                                        </p:attrNameLst>
                                      </p:cBhvr>
                                      <p:tavLst>
                                        <p:tav tm="0">
                                          <p:val>
                                            <p:strVal val="ppt_y"/>
                                          </p:val>
                                        </p:tav>
                                        <p:tav tm="100000">
                                          <p:val>
                                            <p:fltVal val="0.5"/>
                                          </p:val>
                                        </p:tav>
                                      </p:tavLst>
                                    </p:anim>
                                    <p:set>
                                      <p:cBhvr>
                                        <p:cTn id="28" dur="1" fill="hold">
                                          <p:stCondLst>
                                            <p:cond delay="1999"/>
                                          </p:stCondLst>
                                        </p:cTn>
                                        <p:tgtEl>
                                          <p:spTgt spid="4"/>
                                        </p:tgtEl>
                                        <p:attrNameLst>
                                          <p:attrName>style.visibility</p:attrName>
                                        </p:attrNameLst>
                                      </p:cBhvr>
                                      <p:to>
                                        <p:strVal val="hidden"/>
                                      </p:to>
                                    </p:set>
                                  </p:childTnLst>
                                </p:cTn>
                              </p:par>
                              <p:par>
                                <p:cTn id="29" presetID="8" presetClass="emph" presetSubtype="0" fill="hold" nodeType="withEffect">
                                  <p:stCondLst>
                                    <p:cond delay="0"/>
                                  </p:stCondLst>
                                  <p:childTnLst>
                                    <p:animRot by="21600000">
                                      <p:cBhvr>
                                        <p:cTn id="30" dur="2000" fill="hold"/>
                                        <p:tgtEl>
                                          <p:spTgt spid="4"/>
                                        </p:tgtEl>
                                        <p:attrNameLst>
                                          <p:attrName>r</p:attrName>
                                        </p:attrNameLst>
                                      </p:cBhvr>
                                    </p:animRot>
                                  </p:childTnLst>
                                </p:cTn>
                              </p:par>
                              <p:par>
                                <p:cTn id="31" presetID="23" presetClass="exit" presetSubtype="32" fill="hold" nodeType="withEffect">
                                  <p:stCondLst>
                                    <p:cond delay="0"/>
                                  </p:stCondLst>
                                  <p:childTnLst>
                                    <p:anim calcmode="lin" valueType="num">
                                      <p:cBhvr>
                                        <p:cTn id="32" dur="2000"/>
                                        <p:tgtEl>
                                          <p:spTgt spid="5"/>
                                        </p:tgtEl>
                                        <p:attrNameLst>
                                          <p:attrName>ppt_w</p:attrName>
                                        </p:attrNameLst>
                                      </p:cBhvr>
                                      <p:tavLst>
                                        <p:tav tm="0">
                                          <p:val>
                                            <p:strVal val="ppt_w"/>
                                          </p:val>
                                        </p:tav>
                                        <p:tav tm="100000">
                                          <p:val>
                                            <p:fltVal val="0"/>
                                          </p:val>
                                        </p:tav>
                                      </p:tavLst>
                                    </p:anim>
                                    <p:anim calcmode="lin" valueType="num">
                                      <p:cBhvr>
                                        <p:cTn id="33" dur="2000"/>
                                        <p:tgtEl>
                                          <p:spTgt spid="5"/>
                                        </p:tgtEl>
                                        <p:attrNameLst>
                                          <p:attrName>ppt_h</p:attrName>
                                        </p:attrNameLst>
                                      </p:cBhvr>
                                      <p:tavLst>
                                        <p:tav tm="0">
                                          <p:val>
                                            <p:strVal val="ppt_h"/>
                                          </p:val>
                                        </p:tav>
                                        <p:tav tm="100000">
                                          <p:val>
                                            <p:fltVal val="0"/>
                                          </p:val>
                                        </p:tav>
                                      </p:tavLst>
                                    </p:anim>
                                    <p:set>
                                      <p:cBhvr>
                                        <p:cTn id="34" dur="1" fill="hold">
                                          <p:stCondLst>
                                            <p:cond delay="1999"/>
                                          </p:stCondLst>
                                        </p:cTn>
                                        <p:tgtEl>
                                          <p:spTgt spid="5"/>
                                        </p:tgtEl>
                                        <p:attrNameLst>
                                          <p:attrName>style.visibility</p:attrName>
                                        </p:attrNameLst>
                                      </p:cBhvr>
                                      <p:to>
                                        <p:strVal val="hidden"/>
                                      </p:to>
                                    </p:set>
                                  </p:childTnLst>
                                </p:cTn>
                              </p:par>
                              <p:par>
                                <p:cTn id="35" presetID="35" presetClass="exit" presetSubtype="0" fill="hold" nodeType="withEffect">
                                  <p:stCondLst>
                                    <p:cond delay="0"/>
                                  </p:stCondLst>
                                  <p:childTnLst>
                                    <p:animEffect transition="out" filter="fade">
                                      <p:cBhvr>
                                        <p:cTn id="36" dur="2000"/>
                                        <p:tgtEl>
                                          <p:spTgt spid="5"/>
                                        </p:tgtEl>
                                      </p:cBhvr>
                                    </p:animEffect>
                                    <p:anim calcmode="lin" valueType="num">
                                      <p:cBhvr>
                                        <p:cTn id="37" dur="2000"/>
                                        <p:tgtEl>
                                          <p:spTgt spid="5"/>
                                        </p:tgtEl>
                                        <p:attrNameLst>
                                          <p:attrName>style.rotation</p:attrName>
                                        </p:attrNameLst>
                                      </p:cBhvr>
                                      <p:tavLst>
                                        <p:tav tm="0">
                                          <p:val>
                                            <p:fltVal val="0"/>
                                          </p:val>
                                        </p:tav>
                                        <p:tav tm="100000">
                                          <p:val>
                                            <p:fltVal val="720"/>
                                          </p:val>
                                        </p:tav>
                                      </p:tavLst>
                                    </p:anim>
                                    <p:anim calcmode="lin" valueType="num">
                                      <p:cBhvr>
                                        <p:cTn id="38" dur="2000"/>
                                        <p:tgtEl>
                                          <p:spTgt spid="5"/>
                                        </p:tgtEl>
                                        <p:attrNameLst>
                                          <p:attrName>ppt_h</p:attrName>
                                        </p:attrNameLst>
                                      </p:cBhvr>
                                      <p:tavLst>
                                        <p:tav tm="0">
                                          <p:val>
                                            <p:strVal val="ppt_h"/>
                                          </p:val>
                                        </p:tav>
                                        <p:tav tm="100000">
                                          <p:val>
                                            <p:fltVal val="0"/>
                                          </p:val>
                                        </p:tav>
                                      </p:tavLst>
                                    </p:anim>
                                    <p:anim calcmode="lin" valueType="num">
                                      <p:cBhvr>
                                        <p:cTn id="39" dur="2000"/>
                                        <p:tgtEl>
                                          <p:spTgt spid="5"/>
                                        </p:tgtEl>
                                        <p:attrNameLst>
                                          <p:attrName>ppt_w</p:attrName>
                                        </p:attrNameLst>
                                      </p:cBhvr>
                                      <p:tavLst>
                                        <p:tav tm="0">
                                          <p:val>
                                            <p:strVal val="ppt_w"/>
                                          </p:val>
                                        </p:tav>
                                        <p:tav tm="100000">
                                          <p:val>
                                            <p:fltVal val="0"/>
                                          </p:val>
                                        </p:tav>
                                      </p:tavLst>
                                    </p:anim>
                                    <p:set>
                                      <p:cBhvr>
                                        <p:cTn id="40" dur="1" fill="hold">
                                          <p:stCondLst>
                                            <p:cond delay="1999"/>
                                          </p:stCondLst>
                                        </p:cTn>
                                        <p:tgtEl>
                                          <p:spTgt spid="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2000" fill="hold"/>
                                        <p:tgtEl>
                                          <p:spTgt spid="2"/>
                                        </p:tgtEl>
                                        <p:attrNameLst>
                                          <p:attrName>ppt_w</p:attrName>
                                        </p:attrNameLst>
                                      </p:cBhvr>
                                      <p:tavLst>
                                        <p:tav tm="0">
                                          <p:val>
                                            <p:strVal val="4/3*#ppt_w"/>
                                          </p:val>
                                        </p:tav>
                                        <p:tav tm="100000">
                                          <p:val>
                                            <p:strVal val="#ppt_w"/>
                                          </p:val>
                                        </p:tav>
                                      </p:tavLst>
                                    </p:anim>
                                    <p:anim calcmode="lin" valueType="num">
                                      <p:cBhvr>
                                        <p:cTn id="44" dur="2000" fill="hold"/>
                                        <p:tgtEl>
                                          <p:spTgt spid="2"/>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wheel(8)">
                                      <p:cBhvr>
                                        <p:cTn id="4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007A37">
                <a:shade val="30000"/>
                <a:satMod val="115000"/>
              </a:srgbClr>
            </a:gs>
            <a:gs pos="50000">
              <a:srgbClr val="007A37">
                <a:shade val="67500"/>
                <a:satMod val="115000"/>
              </a:srgbClr>
            </a:gs>
            <a:gs pos="100000">
              <a:srgbClr val="007A37">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30-2008_085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Imagen13.png"/>
          <p:cNvPicPr>
            <a:picLocks noChangeAspect="1"/>
          </p:cNvPicPr>
          <p:nvPr/>
        </p:nvPicPr>
        <p:blipFill>
          <a:blip r:embed="rId3">
            <a:duotone>
              <a:prstClr val="black"/>
              <a:srgbClr val="FF0066">
                <a:tint val="45000"/>
                <a:satMod val="400000"/>
              </a:srgbClr>
            </a:duotone>
            <a:lum bright="10000" contrast="40000"/>
          </a:blip>
          <a:stretch>
            <a:fillRect/>
          </a:stretch>
        </p:blipFill>
        <p:spPr>
          <a:xfrm rot="5400000">
            <a:off x="4703008" y="11937"/>
            <a:ext cx="1785859" cy="1905000"/>
          </a:xfrm>
          <a:prstGeom prst="rect">
            <a:avLst/>
          </a:prstGeom>
          <a:effectLst>
            <a:reflection blurRad="6350" stA="50000" endA="295" endPos="92000" dist="101600" dir="5400000" sy="-100000" algn="bl" rotWithShape="0"/>
          </a:effectLst>
        </p:spPr>
      </p:pic>
      <p:pic>
        <p:nvPicPr>
          <p:cNvPr id="5" name="4 Imagen" descr="Imagen13.png"/>
          <p:cNvPicPr>
            <a:picLocks noChangeAspect="1"/>
          </p:cNvPicPr>
          <p:nvPr/>
        </p:nvPicPr>
        <p:blipFill>
          <a:blip r:embed="rId3">
            <a:duotone>
              <a:prstClr val="black"/>
              <a:srgbClr val="FF0066">
                <a:tint val="45000"/>
                <a:satMod val="400000"/>
              </a:srgbClr>
            </a:duotone>
            <a:lum bright="10000" contrast="40000"/>
          </a:blip>
          <a:stretch>
            <a:fillRect/>
          </a:stretch>
        </p:blipFill>
        <p:spPr>
          <a:xfrm rot="5400000" flipV="1">
            <a:off x="2736050" y="-21436"/>
            <a:ext cx="1885951" cy="1928826"/>
          </a:xfrm>
          <a:prstGeom prst="rect">
            <a:avLst/>
          </a:prstGeom>
          <a:effectLst>
            <a:reflection blurRad="6350" stA="50000" endA="295" endPos="92000" dist="101600" dir="5400000" sy="-100000" algn="bl" rotWithShape="0"/>
          </a:effectLst>
        </p:spPr>
      </p:pic>
      <p:pic>
        <p:nvPicPr>
          <p:cNvPr id="6" name="5 Imagen" descr="Imagen13.png"/>
          <p:cNvPicPr>
            <a:picLocks noChangeAspect="1"/>
          </p:cNvPicPr>
          <p:nvPr/>
        </p:nvPicPr>
        <p:blipFill>
          <a:blip r:embed="rId3">
            <a:duotone>
              <a:prstClr val="black"/>
              <a:srgbClr val="FF0066">
                <a:tint val="45000"/>
                <a:satMod val="400000"/>
              </a:srgbClr>
            </a:duotone>
            <a:lum bright="10000" contrast="40000"/>
          </a:blip>
          <a:stretch>
            <a:fillRect/>
          </a:stretch>
        </p:blipFill>
        <p:spPr>
          <a:xfrm rot="5400000">
            <a:off x="4703008" y="1369167"/>
            <a:ext cx="1785859" cy="1905000"/>
          </a:xfrm>
          <a:prstGeom prst="rect">
            <a:avLst/>
          </a:prstGeom>
          <a:effectLst>
            <a:reflection blurRad="6350" stA="50000" endA="295" endPos="92000" dist="101600" dir="5400000" sy="-100000" algn="bl" rotWithShape="0"/>
          </a:effectLst>
        </p:spPr>
      </p:pic>
      <p:pic>
        <p:nvPicPr>
          <p:cNvPr id="7" name="6 Imagen" descr="Imagen13.png"/>
          <p:cNvPicPr>
            <a:picLocks noChangeAspect="1"/>
          </p:cNvPicPr>
          <p:nvPr/>
        </p:nvPicPr>
        <p:blipFill>
          <a:blip r:embed="rId3">
            <a:duotone>
              <a:prstClr val="black"/>
              <a:srgbClr val="FF0066">
                <a:tint val="45000"/>
                <a:satMod val="400000"/>
              </a:srgbClr>
            </a:duotone>
            <a:lum bright="10000" contrast="40000"/>
          </a:blip>
          <a:stretch>
            <a:fillRect/>
          </a:stretch>
        </p:blipFill>
        <p:spPr>
          <a:xfrm rot="5400000" flipV="1">
            <a:off x="2736050" y="1335794"/>
            <a:ext cx="1885951" cy="1928826"/>
          </a:xfrm>
          <a:prstGeom prst="rect">
            <a:avLst/>
          </a:prstGeom>
          <a:effectLst>
            <a:reflection blurRad="6350" stA="50000" endA="295" endPos="92000" dist="101600" dir="5400000" sy="-100000" algn="bl" rotWithShape="0"/>
          </a:effectLst>
        </p:spPr>
      </p:pic>
      <p:pic>
        <p:nvPicPr>
          <p:cNvPr id="8" name="7 Imagen" descr="Imagen13.png"/>
          <p:cNvPicPr>
            <a:picLocks noChangeAspect="1"/>
          </p:cNvPicPr>
          <p:nvPr/>
        </p:nvPicPr>
        <p:blipFill>
          <a:blip r:embed="rId3">
            <a:duotone>
              <a:prstClr val="black"/>
              <a:srgbClr val="FF0066">
                <a:tint val="45000"/>
                <a:satMod val="400000"/>
              </a:srgbClr>
            </a:duotone>
            <a:lum bright="10000" contrast="40000"/>
          </a:blip>
          <a:stretch>
            <a:fillRect/>
          </a:stretch>
        </p:blipFill>
        <p:spPr>
          <a:xfrm rot="5400000">
            <a:off x="4631570" y="2583705"/>
            <a:ext cx="1785859" cy="1905000"/>
          </a:xfrm>
          <a:prstGeom prst="rect">
            <a:avLst/>
          </a:prstGeom>
          <a:effectLst>
            <a:reflection blurRad="6350" stA="50000" endA="295" endPos="92000" dist="101600" dir="5400000" sy="-100000" algn="bl" rotWithShape="0"/>
          </a:effectLst>
        </p:spPr>
      </p:pic>
      <p:pic>
        <p:nvPicPr>
          <p:cNvPr id="9" name="8 Imagen" descr="Imagen13.png"/>
          <p:cNvPicPr>
            <a:picLocks noChangeAspect="1"/>
          </p:cNvPicPr>
          <p:nvPr/>
        </p:nvPicPr>
        <p:blipFill>
          <a:blip r:embed="rId3">
            <a:duotone>
              <a:prstClr val="black"/>
              <a:srgbClr val="FF0066">
                <a:tint val="45000"/>
                <a:satMod val="400000"/>
              </a:srgbClr>
            </a:duotone>
            <a:lum bright="10000" contrast="40000"/>
          </a:blip>
          <a:stretch>
            <a:fillRect/>
          </a:stretch>
        </p:blipFill>
        <p:spPr>
          <a:xfrm rot="5400000" flipV="1">
            <a:off x="2664612" y="2550332"/>
            <a:ext cx="1885951" cy="1928826"/>
          </a:xfrm>
          <a:prstGeom prst="rect">
            <a:avLst/>
          </a:prstGeom>
          <a:effectLst>
            <a:reflection blurRad="6350" stA="50000" endA="295" endPos="92000" dist="101600" dir="5400000" sy="-100000" algn="bl" rotWithShape="0"/>
          </a:effectLst>
        </p:spPr>
      </p:pic>
      <p:pic>
        <p:nvPicPr>
          <p:cNvPr id="10" name="9 Imagen" descr="Imagen13.png"/>
          <p:cNvPicPr>
            <a:picLocks noChangeAspect="1"/>
          </p:cNvPicPr>
          <p:nvPr/>
        </p:nvPicPr>
        <p:blipFill>
          <a:blip r:embed="rId3">
            <a:duotone>
              <a:prstClr val="black"/>
              <a:srgbClr val="FF0066">
                <a:tint val="45000"/>
                <a:satMod val="400000"/>
              </a:srgbClr>
            </a:duotone>
            <a:lum bright="10000" contrast="40000"/>
          </a:blip>
          <a:stretch>
            <a:fillRect/>
          </a:stretch>
        </p:blipFill>
        <p:spPr>
          <a:xfrm rot="5400000">
            <a:off x="4631570" y="3940935"/>
            <a:ext cx="1785859" cy="1905000"/>
          </a:xfrm>
          <a:prstGeom prst="rect">
            <a:avLst/>
          </a:prstGeom>
          <a:effectLst>
            <a:reflection blurRad="6350" stA="50000" endA="295" endPos="92000" dist="101600" dir="5400000" sy="-100000" algn="bl" rotWithShape="0"/>
          </a:effectLst>
        </p:spPr>
      </p:pic>
      <p:pic>
        <p:nvPicPr>
          <p:cNvPr id="11" name="10 Imagen" descr="Imagen13.png"/>
          <p:cNvPicPr>
            <a:picLocks noChangeAspect="1"/>
          </p:cNvPicPr>
          <p:nvPr/>
        </p:nvPicPr>
        <p:blipFill>
          <a:blip r:embed="rId3">
            <a:duotone>
              <a:prstClr val="black"/>
              <a:srgbClr val="FF0066">
                <a:tint val="45000"/>
                <a:satMod val="400000"/>
              </a:srgbClr>
            </a:duotone>
            <a:lum bright="10000" contrast="40000"/>
          </a:blip>
          <a:stretch>
            <a:fillRect/>
          </a:stretch>
        </p:blipFill>
        <p:spPr>
          <a:xfrm rot="5400000" flipV="1">
            <a:off x="2664612" y="3907562"/>
            <a:ext cx="1885951" cy="1928826"/>
          </a:xfrm>
          <a:prstGeom prst="rect">
            <a:avLst/>
          </a:prstGeom>
          <a:effectLst>
            <a:reflection blurRad="6350" stA="50000" endA="295" endPos="92000" dist="101600" dir="5400000" sy="-100000" algn="bl" rotWithShape="0"/>
          </a:effectLst>
        </p:spPr>
      </p:pic>
      <p:sp>
        <p:nvSpPr>
          <p:cNvPr id="12" name="11 Rectángulo"/>
          <p:cNvSpPr/>
          <p:nvPr/>
        </p:nvSpPr>
        <p:spPr>
          <a:xfrm>
            <a:off x="-285784" y="-214332"/>
            <a:ext cx="9644130" cy="7643866"/>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ppt_x"/>
                                          </p:val>
                                        </p:tav>
                                        <p:tav tm="100000">
                                          <p:val>
                                            <p:strVal val="#ppt_x"/>
                                          </p:val>
                                        </p:tav>
                                      </p:tavLst>
                                    </p:anim>
                                    <p:anim calcmode="lin" valueType="num">
                                      <p:cBhvr additive="base">
                                        <p:cTn id="11" dur="2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ppt_x"/>
                                          </p:val>
                                        </p:tav>
                                        <p:tav tm="100000">
                                          <p:val>
                                            <p:strVal val="#ppt_x"/>
                                          </p:val>
                                        </p:tav>
                                      </p:tavLst>
                                    </p:anim>
                                    <p:anim calcmode="lin" valueType="num">
                                      <p:cBhvr additive="base">
                                        <p:cTn id="15" dur="2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000" fill="hold"/>
                                        <p:tgtEl>
                                          <p:spTgt spid="6"/>
                                        </p:tgtEl>
                                        <p:attrNameLst>
                                          <p:attrName>ppt_x</p:attrName>
                                        </p:attrNameLst>
                                      </p:cBhvr>
                                      <p:tavLst>
                                        <p:tav tm="0">
                                          <p:val>
                                            <p:strVal val="#ppt_x"/>
                                          </p:val>
                                        </p:tav>
                                        <p:tav tm="100000">
                                          <p:val>
                                            <p:strVal val="#ppt_x"/>
                                          </p:val>
                                        </p:tav>
                                      </p:tavLst>
                                    </p:anim>
                                    <p:anim calcmode="lin" valueType="num">
                                      <p:cBhvr additive="base">
                                        <p:cTn id="19" dur="2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2000" fill="hold"/>
                                        <p:tgtEl>
                                          <p:spTgt spid="7"/>
                                        </p:tgtEl>
                                        <p:attrNameLst>
                                          <p:attrName>ppt_x</p:attrName>
                                        </p:attrNameLst>
                                      </p:cBhvr>
                                      <p:tavLst>
                                        <p:tav tm="0">
                                          <p:val>
                                            <p:strVal val="#ppt_x"/>
                                          </p:val>
                                        </p:tav>
                                        <p:tav tm="100000">
                                          <p:val>
                                            <p:strVal val="#ppt_x"/>
                                          </p:val>
                                        </p:tav>
                                      </p:tavLst>
                                    </p:anim>
                                    <p:anim calcmode="lin" valueType="num">
                                      <p:cBhvr additive="base">
                                        <p:cTn id="23" dur="2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ppt_x"/>
                                          </p:val>
                                        </p:tav>
                                        <p:tav tm="100000">
                                          <p:val>
                                            <p:strVal val="#ppt_x"/>
                                          </p:val>
                                        </p:tav>
                                      </p:tavLst>
                                    </p:anim>
                                    <p:anim calcmode="lin" valueType="num">
                                      <p:cBhvr additive="base">
                                        <p:cTn id="27" dur="2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2000" fill="hold"/>
                                        <p:tgtEl>
                                          <p:spTgt spid="9"/>
                                        </p:tgtEl>
                                        <p:attrNameLst>
                                          <p:attrName>ppt_x</p:attrName>
                                        </p:attrNameLst>
                                      </p:cBhvr>
                                      <p:tavLst>
                                        <p:tav tm="0">
                                          <p:val>
                                            <p:strVal val="#ppt_x"/>
                                          </p:val>
                                        </p:tav>
                                        <p:tav tm="100000">
                                          <p:val>
                                            <p:strVal val="#ppt_x"/>
                                          </p:val>
                                        </p:tav>
                                      </p:tavLst>
                                    </p:anim>
                                    <p:anim calcmode="lin" valueType="num">
                                      <p:cBhvr additive="base">
                                        <p:cTn id="31" dur="2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2000" fill="hold"/>
                                        <p:tgtEl>
                                          <p:spTgt spid="10"/>
                                        </p:tgtEl>
                                        <p:attrNameLst>
                                          <p:attrName>ppt_x</p:attrName>
                                        </p:attrNameLst>
                                      </p:cBhvr>
                                      <p:tavLst>
                                        <p:tav tm="0">
                                          <p:val>
                                            <p:strVal val="#ppt_x"/>
                                          </p:val>
                                        </p:tav>
                                        <p:tav tm="100000">
                                          <p:val>
                                            <p:strVal val="#ppt_x"/>
                                          </p:val>
                                        </p:tav>
                                      </p:tavLst>
                                    </p:anim>
                                    <p:anim calcmode="lin" valueType="num">
                                      <p:cBhvr additive="base">
                                        <p:cTn id="35" dur="2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2000" fill="hold"/>
                                        <p:tgtEl>
                                          <p:spTgt spid="11"/>
                                        </p:tgtEl>
                                        <p:attrNameLst>
                                          <p:attrName>ppt_x</p:attrName>
                                        </p:attrNameLst>
                                      </p:cBhvr>
                                      <p:tavLst>
                                        <p:tav tm="0">
                                          <p:val>
                                            <p:strVal val="#ppt_x"/>
                                          </p:val>
                                        </p:tav>
                                        <p:tav tm="100000">
                                          <p:val>
                                            <p:strVal val="#ppt_x"/>
                                          </p:val>
                                        </p:tav>
                                      </p:tavLst>
                                    </p:anim>
                                    <p:anim calcmode="lin" valueType="num">
                                      <p:cBhvr additive="base">
                                        <p:cTn id="39" dur="2000" fill="hold"/>
                                        <p:tgtEl>
                                          <p:spTgt spid="11"/>
                                        </p:tgtEl>
                                        <p:attrNameLst>
                                          <p:attrName>ppt_y</p:attrName>
                                        </p:attrNameLst>
                                      </p:cBhvr>
                                      <p:tavLst>
                                        <p:tav tm="0">
                                          <p:val>
                                            <p:strVal val="1+#ppt_h/2"/>
                                          </p:val>
                                        </p:tav>
                                        <p:tav tm="100000">
                                          <p:val>
                                            <p:strVal val="#ppt_y"/>
                                          </p:val>
                                        </p:tav>
                                      </p:tavLst>
                                    </p:anim>
                                  </p:childTnLst>
                                </p:cTn>
                              </p:par>
                              <p:par>
                                <p:cTn id="40" presetID="8" presetClass="emph" presetSubtype="0" autoRev="1" fill="hold" nodeType="withEffect">
                                  <p:stCondLst>
                                    <p:cond delay="0"/>
                                  </p:stCondLst>
                                  <p:childTnLst>
                                    <p:animRot by="21600000">
                                      <p:cBhvr>
                                        <p:cTn id="41" dur="2000" fill="hold"/>
                                        <p:tgtEl>
                                          <p:spTgt spid="5"/>
                                        </p:tgtEl>
                                        <p:attrNameLst>
                                          <p:attrName>r</p:attrName>
                                        </p:attrNameLst>
                                      </p:cBhvr>
                                    </p:animRot>
                                  </p:childTnLst>
                                </p:cTn>
                              </p:par>
                              <p:par>
                                <p:cTn id="42" presetID="8" presetClass="emph" presetSubtype="0" autoRev="1" fill="hold" nodeType="withEffect">
                                  <p:stCondLst>
                                    <p:cond delay="0"/>
                                  </p:stCondLst>
                                  <p:childTnLst>
                                    <p:animRot by="21600000">
                                      <p:cBhvr>
                                        <p:cTn id="43" dur="2000" fill="hold"/>
                                        <p:tgtEl>
                                          <p:spTgt spid="7"/>
                                        </p:tgtEl>
                                        <p:attrNameLst>
                                          <p:attrName>r</p:attrName>
                                        </p:attrNameLst>
                                      </p:cBhvr>
                                    </p:animRot>
                                  </p:childTnLst>
                                </p:cTn>
                              </p:par>
                              <p:par>
                                <p:cTn id="44" presetID="8" presetClass="emph" presetSubtype="0" autoRev="1" fill="hold" nodeType="withEffect">
                                  <p:stCondLst>
                                    <p:cond delay="0"/>
                                  </p:stCondLst>
                                  <p:childTnLst>
                                    <p:animRot by="21600000">
                                      <p:cBhvr>
                                        <p:cTn id="45" dur="2000" fill="hold"/>
                                        <p:tgtEl>
                                          <p:spTgt spid="9"/>
                                        </p:tgtEl>
                                        <p:attrNameLst>
                                          <p:attrName>r</p:attrName>
                                        </p:attrNameLst>
                                      </p:cBhvr>
                                    </p:animRot>
                                  </p:childTnLst>
                                </p:cTn>
                              </p:par>
                              <p:par>
                                <p:cTn id="46" presetID="8" presetClass="emph" presetSubtype="0" autoRev="1" fill="hold" nodeType="withEffect">
                                  <p:stCondLst>
                                    <p:cond delay="0"/>
                                  </p:stCondLst>
                                  <p:childTnLst>
                                    <p:animRot by="21600000">
                                      <p:cBhvr>
                                        <p:cTn id="47" dur="2000" fill="hold"/>
                                        <p:tgtEl>
                                          <p:spTgt spid="11"/>
                                        </p:tgtEl>
                                        <p:attrNameLst>
                                          <p:attrName>r</p:attrName>
                                        </p:attrNameLst>
                                      </p:cBhvr>
                                    </p:animRot>
                                  </p:childTnLst>
                                </p:cTn>
                              </p:par>
                              <p:par>
                                <p:cTn id="48" presetID="8" presetClass="emph" presetSubtype="0" autoRev="1" fill="hold" nodeType="withEffect">
                                  <p:stCondLst>
                                    <p:cond delay="0"/>
                                  </p:stCondLst>
                                  <p:childTnLst>
                                    <p:animRot by="-21600000">
                                      <p:cBhvr>
                                        <p:cTn id="49" dur="2000" fill="hold"/>
                                        <p:tgtEl>
                                          <p:spTgt spid="4"/>
                                        </p:tgtEl>
                                        <p:attrNameLst>
                                          <p:attrName>r</p:attrName>
                                        </p:attrNameLst>
                                      </p:cBhvr>
                                    </p:animRot>
                                  </p:childTnLst>
                                </p:cTn>
                              </p:par>
                              <p:par>
                                <p:cTn id="50" presetID="8" presetClass="emph" presetSubtype="0" autoRev="1" fill="hold" nodeType="withEffect">
                                  <p:stCondLst>
                                    <p:cond delay="0"/>
                                  </p:stCondLst>
                                  <p:childTnLst>
                                    <p:animRot by="-21600000">
                                      <p:cBhvr>
                                        <p:cTn id="51" dur="2000" fill="hold"/>
                                        <p:tgtEl>
                                          <p:spTgt spid="6"/>
                                        </p:tgtEl>
                                        <p:attrNameLst>
                                          <p:attrName>r</p:attrName>
                                        </p:attrNameLst>
                                      </p:cBhvr>
                                    </p:animRot>
                                  </p:childTnLst>
                                </p:cTn>
                              </p:par>
                              <p:par>
                                <p:cTn id="52" presetID="8" presetClass="emph" presetSubtype="0" autoRev="1" fill="hold" nodeType="withEffect">
                                  <p:stCondLst>
                                    <p:cond delay="0"/>
                                  </p:stCondLst>
                                  <p:childTnLst>
                                    <p:animRot by="-21600000">
                                      <p:cBhvr>
                                        <p:cTn id="53" dur="2000" fill="hold"/>
                                        <p:tgtEl>
                                          <p:spTgt spid="8"/>
                                        </p:tgtEl>
                                        <p:attrNameLst>
                                          <p:attrName>r</p:attrName>
                                        </p:attrNameLst>
                                      </p:cBhvr>
                                    </p:animRot>
                                  </p:childTnLst>
                                </p:cTn>
                              </p:par>
                              <p:par>
                                <p:cTn id="54" presetID="8" presetClass="emph" presetSubtype="0" autoRev="1" fill="hold" nodeType="withEffect">
                                  <p:stCondLst>
                                    <p:cond delay="0"/>
                                  </p:stCondLst>
                                  <p:childTnLst>
                                    <p:animRot by="-21600000">
                                      <p:cBhvr>
                                        <p:cTn id="55" dur="2000" fill="hold"/>
                                        <p:tgtEl>
                                          <p:spTgt spid="10"/>
                                        </p:tgtEl>
                                        <p:attrNameLst>
                                          <p:attrName>r</p:attrName>
                                        </p:attrNameLst>
                                      </p:cBhvr>
                                    </p:animRot>
                                  </p:childTnLst>
                                </p:cTn>
                              </p:par>
                            </p:childTnLst>
                          </p:cTn>
                        </p:par>
                        <p:par>
                          <p:cTn id="56" fill="hold">
                            <p:stCondLst>
                              <p:cond delay="4000"/>
                            </p:stCondLst>
                            <p:childTnLst>
                              <p:par>
                                <p:cTn id="57" presetID="2" presetClass="exit" presetSubtype="2" fill="hold" nodeType="afterEffect">
                                  <p:stCondLst>
                                    <p:cond delay="0"/>
                                  </p:stCondLst>
                                  <p:childTnLst>
                                    <p:anim calcmode="lin" valueType="num">
                                      <p:cBhvr additive="base">
                                        <p:cTn id="58" dur="2000"/>
                                        <p:tgtEl>
                                          <p:spTgt spid="5"/>
                                        </p:tgtEl>
                                        <p:attrNameLst>
                                          <p:attrName>ppt_x</p:attrName>
                                        </p:attrNameLst>
                                      </p:cBhvr>
                                      <p:tavLst>
                                        <p:tav tm="0">
                                          <p:val>
                                            <p:strVal val="ppt_x"/>
                                          </p:val>
                                        </p:tav>
                                        <p:tav tm="100000">
                                          <p:val>
                                            <p:strVal val="1+ppt_w/2"/>
                                          </p:val>
                                        </p:tav>
                                      </p:tavLst>
                                    </p:anim>
                                    <p:anim calcmode="lin" valueType="num">
                                      <p:cBhvr additive="base">
                                        <p:cTn id="59" dur="2000"/>
                                        <p:tgtEl>
                                          <p:spTgt spid="5"/>
                                        </p:tgtEl>
                                        <p:attrNameLst>
                                          <p:attrName>ppt_y</p:attrName>
                                        </p:attrNameLst>
                                      </p:cBhvr>
                                      <p:tavLst>
                                        <p:tav tm="0">
                                          <p:val>
                                            <p:strVal val="ppt_y"/>
                                          </p:val>
                                        </p:tav>
                                        <p:tav tm="100000">
                                          <p:val>
                                            <p:strVal val="ppt_y"/>
                                          </p:val>
                                        </p:tav>
                                      </p:tavLst>
                                    </p:anim>
                                    <p:set>
                                      <p:cBhvr>
                                        <p:cTn id="60" dur="1" fill="hold">
                                          <p:stCondLst>
                                            <p:cond delay="1999"/>
                                          </p:stCondLst>
                                        </p:cTn>
                                        <p:tgtEl>
                                          <p:spTgt spid="5"/>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2000"/>
                                        <p:tgtEl>
                                          <p:spTgt spid="7"/>
                                        </p:tgtEl>
                                        <p:attrNameLst>
                                          <p:attrName>ppt_x</p:attrName>
                                        </p:attrNameLst>
                                      </p:cBhvr>
                                      <p:tavLst>
                                        <p:tav tm="0">
                                          <p:val>
                                            <p:strVal val="ppt_x"/>
                                          </p:val>
                                        </p:tav>
                                        <p:tav tm="100000">
                                          <p:val>
                                            <p:strVal val="1+ppt_w/2"/>
                                          </p:val>
                                        </p:tav>
                                      </p:tavLst>
                                    </p:anim>
                                    <p:anim calcmode="lin" valueType="num">
                                      <p:cBhvr additive="base">
                                        <p:cTn id="63" dur="2000"/>
                                        <p:tgtEl>
                                          <p:spTgt spid="7"/>
                                        </p:tgtEl>
                                        <p:attrNameLst>
                                          <p:attrName>ppt_y</p:attrName>
                                        </p:attrNameLst>
                                      </p:cBhvr>
                                      <p:tavLst>
                                        <p:tav tm="0">
                                          <p:val>
                                            <p:strVal val="ppt_y"/>
                                          </p:val>
                                        </p:tav>
                                        <p:tav tm="100000">
                                          <p:val>
                                            <p:strVal val="ppt_y"/>
                                          </p:val>
                                        </p:tav>
                                      </p:tavLst>
                                    </p:anim>
                                    <p:set>
                                      <p:cBhvr>
                                        <p:cTn id="64" dur="1" fill="hold">
                                          <p:stCondLst>
                                            <p:cond delay="1999"/>
                                          </p:stCondLst>
                                        </p:cTn>
                                        <p:tgtEl>
                                          <p:spTgt spid="7"/>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2000"/>
                                        <p:tgtEl>
                                          <p:spTgt spid="9"/>
                                        </p:tgtEl>
                                        <p:attrNameLst>
                                          <p:attrName>ppt_x</p:attrName>
                                        </p:attrNameLst>
                                      </p:cBhvr>
                                      <p:tavLst>
                                        <p:tav tm="0">
                                          <p:val>
                                            <p:strVal val="ppt_x"/>
                                          </p:val>
                                        </p:tav>
                                        <p:tav tm="100000">
                                          <p:val>
                                            <p:strVal val="1+ppt_w/2"/>
                                          </p:val>
                                        </p:tav>
                                      </p:tavLst>
                                    </p:anim>
                                    <p:anim calcmode="lin" valueType="num">
                                      <p:cBhvr additive="base">
                                        <p:cTn id="67" dur="2000"/>
                                        <p:tgtEl>
                                          <p:spTgt spid="9"/>
                                        </p:tgtEl>
                                        <p:attrNameLst>
                                          <p:attrName>ppt_y</p:attrName>
                                        </p:attrNameLst>
                                      </p:cBhvr>
                                      <p:tavLst>
                                        <p:tav tm="0">
                                          <p:val>
                                            <p:strVal val="ppt_y"/>
                                          </p:val>
                                        </p:tav>
                                        <p:tav tm="100000">
                                          <p:val>
                                            <p:strVal val="ppt_y"/>
                                          </p:val>
                                        </p:tav>
                                      </p:tavLst>
                                    </p:anim>
                                    <p:set>
                                      <p:cBhvr>
                                        <p:cTn id="68" dur="1" fill="hold">
                                          <p:stCondLst>
                                            <p:cond delay="1999"/>
                                          </p:stCondLst>
                                        </p:cTn>
                                        <p:tgtEl>
                                          <p:spTgt spid="9"/>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2000"/>
                                        <p:tgtEl>
                                          <p:spTgt spid="11"/>
                                        </p:tgtEl>
                                        <p:attrNameLst>
                                          <p:attrName>ppt_x</p:attrName>
                                        </p:attrNameLst>
                                      </p:cBhvr>
                                      <p:tavLst>
                                        <p:tav tm="0">
                                          <p:val>
                                            <p:strVal val="ppt_x"/>
                                          </p:val>
                                        </p:tav>
                                        <p:tav tm="100000">
                                          <p:val>
                                            <p:strVal val="1+ppt_w/2"/>
                                          </p:val>
                                        </p:tav>
                                      </p:tavLst>
                                    </p:anim>
                                    <p:anim calcmode="lin" valueType="num">
                                      <p:cBhvr additive="base">
                                        <p:cTn id="71" dur="2000"/>
                                        <p:tgtEl>
                                          <p:spTgt spid="11"/>
                                        </p:tgtEl>
                                        <p:attrNameLst>
                                          <p:attrName>ppt_y</p:attrName>
                                        </p:attrNameLst>
                                      </p:cBhvr>
                                      <p:tavLst>
                                        <p:tav tm="0">
                                          <p:val>
                                            <p:strVal val="ppt_y"/>
                                          </p:val>
                                        </p:tav>
                                        <p:tav tm="100000">
                                          <p:val>
                                            <p:strVal val="ppt_y"/>
                                          </p:val>
                                        </p:tav>
                                      </p:tavLst>
                                    </p:anim>
                                    <p:set>
                                      <p:cBhvr>
                                        <p:cTn id="72" dur="1" fill="hold">
                                          <p:stCondLst>
                                            <p:cond delay="1999"/>
                                          </p:stCondLst>
                                        </p:cTn>
                                        <p:tgtEl>
                                          <p:spTgt spid="11"/>
                                        </p:tgtEl>
                                        <p:attrNameLst>
                                          <p:attrName>style.visibility</p:attrName>
                                        </p:attrNameLst>
                                      </p:cBhvr>
                                      <p:to>
                                        <p:strVal val="hidden"/>
                                      </p:to>
                                    </p:set>
                                  </p:childTnLst>
                                </p:cTn>
                              </p:par>
                              <p:par>
                                <p:cTn id="73" presetID="8" presetClass="emph" presetSubtype="0" autoRev="1" fill="hold" nodeType="withEffect">
                                  <p:stCondLst>
                                    <p:cond delay="0"/>
                                  </p:stCondLst>
                                  <p:childTnLst>
                                    <p:animRot by="21600000">
                                      <p:cBhvr>
                                        <p:cTn id="74" dur="2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7"/>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2" presetClass="exit" presetSubtype="8" fill="hold" nodeType="withEffect">
                                  <p:stCondLst>
                                    <p:cond delay="0"/>
                                  </p:stCondLst>
                                  <p:childTnLst>
                                    <p:anim calcmode="lin" valueType="num">
                                      <p:cBhvr additive="base">
                                        <p:cTn id="82" dur="2000"/>
                                        <p:tgtEl>
                                          <p:spTgt spid="4"/>
                                        </p:tgtEl>
                                        <p:attrNameLst>
                                          <p:attrName>ppt_x</p:attrName>
                                        </p:attrNameLst>
                                      </p:cBhvr>
                                      <p:tavLst>
                                        <p:tav tm="0">
                                          <p:val>
                                            <p:strVal val="ppt_x"/>
                                          </p:val>
                                        </p:tav>
                                        <p:tav tm="100000">
                                          <p:val>
                                            <p:strVal val="0-ppt_w/2"/>
                                          </p:val>
                                        </p:tav>
                                      </p:tavLst>
                                    </p:anim>
                                    <p:anim calcmode="lin" valueType="num">
                                      <p:cBhvr additive="base">
                                        <p:cTn id="83" dur="2000"/>
                                        <p:tgtEl>
                                          <p:spTgt spid="4"/>
                                        </p:tgtEl>
                                        <p:attrNameLst>
                                          <p:attrName>ppt_y</p:attrName>
                                        </p:attrNameLst>
                                      </p:cBhvr>
                                      <p:tavLst>
                                        <p:tav tm="0">
                                          <p:val>
                                            <p:strVal val="ppt_y"/>
                                          </p:val>
                                        </p:tav>
                                        <p:tav tm="100000">
                                          <p:val>
                                            <p:strVal val="ppt_y"/>
                                          </p:val>
                                        </p:tav>
                                      </p:tavLst>
                                    </p:anim>
                                    <p:set>
                                      <p:cBhvr>
                                        <p:cTn id="84" dur="1" fill="hold">
                                          <p:stCondLst>
                                            <p:cond delay="1999"/>
                                          </p:stCondLst>
                                        </p:cTn>
                                        <p:tgtEl>
                                          <p:spTgt spid="4"/>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2000"/>
                                        <p:tgtEl>
                                          <p:spTgt spid="6"/>
                                        </p:tgtEl>
                                        <p:attrNameLst>
                                          <p:attrName>ppt_x</p:attrName>
                                        </p:attrNameLst>
                                      </p:cBhvr>
                                      <p:tavLst>
                                        <p:tav tm="0">
                                          <p:val>
                                            <p:strVal val="ppt_x"/>
                                          </p:val>
                                        </p:tav>
                                        <p:tav tm="100000">
                                          <p:val>
                                            <p:strVal val="0-ppt_w/2"/>
                                          </p:val>
                                        </p:tav>
                                      </p:tavLst>
                                    </p:anim>
                                    <p:anim calcmode="lin" valueType="num">
                                      <p:cBhvr additive="base">
                                        <p:cTn id="87" dur="2000"/>
                                        <p:tgtEl>
                                          <p:spTgt spid="6"/>
                                        </p:tgtEl>
                                        <p:attrNameLst>
                                          <p:attrName>ppt_y</p:attrName>
                                        </p:attrNameLst>
                                      </p:cBhvr>
                                      <p:tavLst>
                                        <p:tav tm="0">
                                          <p:val>
                                            <p:strVal val="ppt_y"/>
                                          </p:val>
                                        </p:tav>
                                        <p:tav tm="100000">
                                          <p:val>
                                            <p:strVal val="ppt_y"/>
                                          </p:val>
                                        </p:tav>
                                      </p:tavLst>
                                    </p:anim>
                                    <p:set>
                                      <p:cBhvr>
                                        <p:cTn id="88" dur="1" fill="hold">
                                          <p:stCondLst>
                                            <p:cond delay="1999"/>
                                          </p:stCondLst>
                                        </p:cTn>
                                        <p:tgtEl>
                                          <p:spTgt spid="6"/>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2000"/>
                                        <p:tgtEl>
                                          <p:spTgt spid="8"/>
                                        </p:tgtEl>
                                        <p:attrNameLst>
                                          <p:attrName>ppt_x</p:attrName>
                                        </p:attrNameLst>
                                      </p:cBhvr>
                                      <p:tavLst>
                                        <p:tav tm="0">
                                          <p:val>
                                            <p:strVal val="ppt_x"/>
                                          </p:val>
                                        </p:tav>
                                        <p:tav tm="100000">
                                          <p:val>
                                            <p:strVal val="0-ppt_w/2"/>
                                          </p:val>
                                        </p:tav>
                                      </p:tavLst>
                                    </p:anim>
                                    <p:anim calcmode="lin" valueType="num">
                                      <p:cBhvr additive="base">
                                        <p:cTn id="91" dur="2000"/>
                                        <p:tgtEl>
                                          <p:spTgt spid="8"/>
                                        </p:tgtEl>
                                        <p:attrNameLst>
                                          <p:attrName>ppt_y</p:attrName>
                                        </p:attrNameLst>
                                      </p:cBhvr>
                                      <p:tavLst>
                                        <p:tav tm="0">
                                          <p:val>
                                            <p:strVal val="ppt_y"/>
                                          </p:val>
                                        </p:tav>
                                        <p:tav tm="100000">
                                          <p:val>
                                            <p:strVal val="ppt_y"/>
                                          </p:val>
                                        </p:tav>
                                      </p:tavLst>
                                    </p:anim>
                                    <p:set>
                                      <p:cBhvr>
                                        <p:cTn id="92" dur="1" fill="hold">
                                          <p:stCondLst>
                                            <p:cond delay="1999"/>
                                          </p:stCondLst>
                                        </p:cTn>
                                        <p:tgtEl>
                                          <p:spTgt spid="8"/>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2000"/>
                                        <p:tgtEl>
                                          <p:spTgt spid="10"/>
                                        </p:tgtEl>
                                        <p:attrNameLst>
                                          <p:attrName>ppt_x</p:attrName>
                                        </p:attrNameLst>
                                      </p:cBhvr>
                                      <p:tavLst>
                                        <p:tav tm="0">
                                          <p:val>
                                            <p:strVal val="ppt_x"/>
                                          </p:val>
                                        </p:tav>
                                        <p:tav tm="100000">
                                          <p:val>
                                            <p:strVal val="0-ppt_w/2"/>
                                          </p:val>
                                        </p:tav>
                                      </p:tavLst>
                                    </p:anim>
                                    <p:anim calcmode="lin" valueType="num">
                                      <p:cBhvr additive="base">
                                        <p:cTn id="95" dur="2000"/>
                                        <p:tgtEl>
                                          <p:spTgt spid="10"/>
                                        </p:tgtEl>
                                        <p:attrNameLst>
                                          <p:attrName>ppt_y</p:attrName>
                                        </p:attrNameLst>
                                      </p:cBhvr>
                                      <p:tavLst>
                                        <p:tav tm="0">
                                          <p:val>
                                            <p:strVal val="ppt_y"/>
                                          </p:val>
                                        </p:tav>
                                        <p:tav tm="100000">
                                          <p:val>
                                            <p:strVal val="ppt_y"/>
                                          </p:val>
                                        </p:tav>
                                      </p:tavLst>
                                    </p:anim>
                                    <p:set>
                                      <p:cBhvr>
                                        <p:cTn id="96" dur="1" fill="hold">
                                          <p:stCondLst>
                                            <p:cond delay="1999"/>
                                          </p:stCondLst>
                                        </p:cTn>
                                        <p:tgtEl>
                                          <p:spTgt spid="10"/>
                                        </p:tgtEl>
                                        <p:attrNameLst>
                                          <p:attrName>style.visibility</p:attrName>
                                        </p:attrNameLst>
                                      </p:cBhvr>
                                      <p:to>
                                        <p:strVal val="hidden"/>
                                      </p:to>
                                    </p:set>
                                  </p:childTnLst>
                                </p:cTn>
                              </p:par>
                              <p:par>
                                <p:cTn id="97" presetID="8" presetClass="emph" presetSubtype="0" autoRev="1"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0"/>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4/3*#ppt_w"/>
                                          </p:val>
                                        </p:tav>
                                        <p:tav tm="100000">
                                          <p:val>
                                            <p:strVal val="#ppt_w"/>
                                          </p:val>
                                        </p:tav>
                                      </p:tavLst>
                                    </p:anim>
                                    <p:anim calcmode="lin" valueType="num">
                                      <p:cBhvr>
                                        <p:cTn id="108" dur="2000" fill="hold"/>
                                        <p:tgtEl>
                                          <p:spTgt spid="2"/>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arn(outVertical)">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50000">
              <a:srgbClr val="00B0F0">
                <a:shade val="67500"/>
                <a:satMod val="115000"/>
              </a:srgbClr>
            </a:gs>
            <a:gs pos="100000">
              <a:srgbClr val="00B0F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6" name="5 Luna"/>
          <p:cNvSpPr/>
          <p:nvPr/>
        </p:nvSpPr>
        <p:spPr>
          <a:xfrm rot="5400000">
            <a:off x="2666330" y="-1380500"/>
            <a:ext cx="3668471" cy="5857919"/>
          </a:xfrm>
          <a:prstGeom prst="moon">
            <a:avLst>
              <a:gd name="adj" fmla="val 8157"/>
            </a:avLst>
          </a:prstGeom>
          <a:blipFill>
            <a:blip r:embed="rId3">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a:off x="2737768" y="-893960"/>
            <a:ext cx="3668471" cy="5857919"/>
          </a:xfrm>
          <a:prstGeom prst="moon">
            <a:avLst>
              <a:gd name="adj" fmla="val 8607"/>
            </a:avLst>
          </a:prstGeom>
          <a:blipFill>
            <a:blip r:embed="rId3">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2737766" y="-251016"/>
            <a:ext cx="3668471" cy="5857915"/>
          </a:xfrm>
          <a:prstGeom prst="moon">
            <a:avLst>
              <a:gd name="adj" fmla="val 9508"/>
            </a:avLst>
          </a:prstGeom>
          <a:blipFill>
            <a:blip r:embed="rId3">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a:off x="2737766" y="391927"/>
            <a:ext cx="3668471" cy="5857915"/>
          </a:xfrm>
          <a:prstGeom prst="moon">
            <a:avLst>
              <a:gd name="adj" fmla="val 9508"/>
            </a:avLst>
          </a:prstGeom>
          <a:blipFill>
            <a:blip r:embed="rId3">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2737767" y="1034871"/>
            <a:ext cx="3668467" cy="5857915"/>
          </a:xfrm>
          <a:prstGeom prst="moon">
            <a:avLst>
              <a:gd name="adj" fmla="val 8607"/>
            </a:avLst>
          </a:prstGeom>
          <a:blipFill>
            <a:blip r:embed="rId3">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84" y="-357208"/>
            <a:ext cx="9644130" cy="992988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9"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ppt_w</p:attrName>
                                        </p:attrNameLst>
                                      </p:cBhvr>
                                      <p:tavLst>
                                        <p:tav tm="0">
                                          <p:val>
                                            <p:strVal val="#ppt_w"/>
                                          </p:val>
                                        </p:tav>
                                        <p:tav tm="100000">
                                          <p:val>
                                            <p:strVal val="#ppt_w"/>
                                          </p:val>
                                        </p:tav>
                                      </p:tavLst>
                                    </p:anim>
                                    <p:anim calcmode="lin" valueType="num">
                                      <p:cBhvr>
                                        <p:cTn id="11" dur="2000" fill="hold"/>
                                        <p:tgtEl>
                                          <p:spTgt spid="6"/>
                                        </p:tgtEl>
                                        <p:attrNameLst>
                                          <p:attrName>ppt_h</p:attrName>
                                        </p:attrNameLst>
                                      </p:cBhvr>
                                      <p:tavLst>
                                        <p:tav tm="0" fmla="#ppt_h*sin(2.5*pi*$)">
                                          <p:val>
                                            <p:fltVal val="0"/>
                                          </p:val>
                                        </p:tav>
                                        <p:tav tm="100000">
                                          <p:val>
                                            <p:fltVal val="1"/>
                                          </p:val>
                                        </p:tav>
                                      </p:tavLst>
                                    </p:anim>
                                  </p:childTnLst>
                                </p:cTn>
                              </p:par>
                              <p:par>
                                <p:cTn id="12" presetID="19" presetClass="entr" presetSubtype="5"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2000" fill="hold"/>
                                        <p:tgtEl>
                                          <p:spTgt spid="7"/>
                                        </p:tgtEl>
                                        <p:attrNameLst>
                                          <p:attrName>ppt_w</p:attrName>
                                        </p:attrNameLst>
                                      </p:cBhvr>
                                      <p:tavLst>
                                        <p:tav tm="0">
                                          <p:val>
                                            <p:strVal val="#ppt_w"/>
                                          </p:val>
                                        </p:tav>
                                        <p:tav tm="100000">
                                          <p:val>
                                            <p:strVal val="#ppt_w"/>
                                          </p:val>
                                        </p:tav>
                                      </p:tavLst>
                                    </p:anim>
                                    <p:anim calcmode="lin" valueType="num">
                                      <p:cBhvr>
                                        <p:cTn id="15" dur="2000" fill="hold"/>
                                        <p:tgtEl>
                                          <p:spTgt spid="7"/>
                                        </p:tgtEl>
                                        <p:attrNameLst>
                                          <p:attrName>ppt_h</p:attrName>
                                        </p:attrNameLst>
                                      </p:cBhvr>
                                      <p:tavLst>
                                        <p:tav tm="0" fmla="#ppt_h*sin(2.5*pi*$)">
                                          <p:val>
                                            <p:fltVal val="0"/>
                                          </p:val>
                                        </p:tav>
                                        <p:tav tm="100000">
                                          <p:val>
                                            <p:fltVal val="1"/>
                                          </p:val>
                                        </p:tav>
                                      </p:tavLst>
                                    </p:anim>
                                  </p:childTnLst>
                                </p:cTn>
                              </p:par>
                              <p:par>
                                <p:cTn id="16" presetID="19" presetClass="entr" presetSubtype="5"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2000" fill="hold"/>
                                        <p:tgtEl>
                                          <p:spTgt spid="8"/>
                                        </p:tgtEl>
                                        <p:attrNameLst>
                                          <p:attrName>ppt_w</p:attrName>
                                        </p:attrNameLst>
                                      </p:cBhvr>
                                      <p:tavLst>
                                        <p:tav tm="0">
                                          <p:val>
                                            <p:strVal val="#ppt_w"/>
                                          </p:val>
                                        </p:tav>
                                        <p:tav tm="100000">
                                          <p:val>
                                            <p:strVal val="#ppt_w"/>
                                          </p:val>
                                        </p:tav>
                                      </p:tavLst>
                                    </p:anim>
                                    <p:anim calcmode="lin" valueType="num">
                                      <p:cBhvr>
                                        <p:cTn id="19" dur="2000" fill="hold"/>
                                        <p:tgtEl>
                                          <p:spTgt spid="8"/>
                                        </p:tgtEl>
                                        <p:attrNameLst>
                                          <p:attrName>ppt_h</p:attrName>
                                        </p:attrNameLst>
                                      </p:cBhvr>
                                      <p:tavLst>
                                        <p:tav tm="0" fmla="#ppt_h*sin(2.5*pi*$)">
                                          <p:val>
                                            <p:fltVal val="0"/>
                                          </p:val>
                                        </p:tav>
                                        <p:tav tm="100000">
                                          <p:val>
                                            <p:fltVal val="1"/>
                                          </p:val>
                                        </p:tav>
                                      </p:tavLst>
                                    </p:anim>
                                  </p:childTnLst>
                                </p:cTn>
                              </p:par>
                              <p:par>
                                <p:cTn id="20" presetID="19" presetClass="entr" presetSubtype="5"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2000" fill="hold"/>
                                        <p:tgtEl>
                                          <p:spTgt spid="9"/>
                                        </p:tgtEl>
                                        <p:attrNameLst>
                                          <p:attrName>ppt_w</p:attrName>
                                        </p:attrNameLst>
                                      </p:cBhvr>
                                      <p:tavLst>
                                        <p:tav tm="0">
                                          <p:val>
                                            <p:strVal val="#ppt_w"/>
                                          </p:val>
                                        </p:tav>
                                        <p:tav tm="100000">
                                          <p:val>
                                            <p:strVal val="#ppt_w"/>
                                          </p:val>
                                        </p:tav>
                                      </p:tavLst>
                                    </p:anim>
                                    <p:anim calcmode="lin" valueType="num">
                                      <p:cBhvr>
                                        <p:cTn id="23" dur="2000" fill="hold"/>
                                        <p:tgtEl>
                                          <p:spTgt spid="9"/>
                                        </p:tgtEl>
                                        <p:attrNameLst>
                                          <p:attrName>ppt_h</p:attrName>
                                        </p:attrNameLst>
                                      </p:cBhvr>
                                      <p:tavLst>
                                        <p:tav tm="0" fmla="#ppt_h*sin(2.5*pi*$)">
                                          <p:val>
                                            <p:fltVal val="0"/>
                                          </p:val>
                                        </p:tav>
                                        <p:tav tm="100000">
                                          <p:val>
                                            <p:fltVal val="1"/>
                                          </p:val>
                                        </p:tav>
                                      </p:tavLst>
                                    </p:anim>
                                  </p:childTnLst>
                                </p:cTn>
                              </p:par>
                              <p:par>
                                <p:cTn id="24" presetID="19" presetClass="entr" presetSubtype="5"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2000" fill="hold"/>
                                        <p:tgtEl>
                                          <p:spTgt spid="10"/>
                                        </p:tgtEl>
                                        <p:attrNameLst>
                                          <p:attrName>ppt_w</p:attrName>
                                        </p:attrNameLst>
                                      </p:cBhvr>
                                      <p:tavLst>
                                        <p:tav tm="0">
                                          <p:val>
                                            <p:strVal val="#ppt_w"/>
                                          </p:val>
                                        </p:tav>
                                        <p:tav tm="100000">
                                          <p:val>
                                            <p:strVal val="#ppt_w"/>
                                          </p:val>
                                        </p:tav>
                                      </p:tavLst>
                                    </p:anim>
                                    <p:anim calcmode="lin" valueType="num">
                                      <p:cBhvr>
                                        <p:cTn id="27" dur="2000" fill="hold"/>
                                        <p:tgtEl>
                                          <p:spTgt spid="10"/>
                                        </p:tgtEl>
                                        <p:attrNameLst>
                                          <p:attrName>ppt_h</p:attrName>
                                        </p:attrNameLst>
                                      </p:cBhvr>
                                      <p:tavLst>
                                        <p:tav tm="0" fmla="#ppt_h*sin(2.5*pi*$)">
                                          <p:val>
                                            <p:fltVal val="0"/>
                                          </p:val>
                                        </p:tav>
                                        <p:tav tm="100000">
                                          <p:val>
                                            <p:fltVal val="1"/>
                                          </p:val>
                                        </p:tav>
                                      </p:tavLst>
                                    </p:anim>
                                  </p:childTnLst>
                                </p:cTn>
                              </p:par>
                              <p:par>
                                <p:cTn id="28" presetID="3" presetClass="entr" presetSubtype="5" fill="hold" grpId="1"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blinds(vertical)">
                                      <p:cBhvr>
                                        <p:cTn id="30" dur="2000"/>
                                        <p:tgtEl>
                                          <p:spTgt spid="6"/>
                                        </p:tgtEl>
                                      </p:cBhvr>
                                    </p:animEffect>
                                  </p:childTnLst>
                                </p:cTn>
                              </p:par>
                              <p:par>
                                <p:cTn id="31" presetID="3" presetClass="entr" presetSubtype="5" fill="hold" grpId="1" nodeType="with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blinds(vertical)">
                                      <p:cBhvr>
                                        <p:cTn id="33" dur="2000"/>
                                        <p:tgtEl>
                                          <p:spTgt spid="7"/>
                                        </p:tgtEl>
                                      </p:cBhvr>
                                    </p:animEffect>
                                  </p:childTnLst>
                                </p:cTn>
                              </p:par>
                              <p:par>
                                <p:cTn id="34" presetID="3" presetClass="entr" presetSubtype="5" fill="hold" grpId="1"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blinds(vertical)">
                                      <p:cBhvr>
                                        <p:cTn id="36" dur="2000"/>
                                        <p:tgtEl>
                                          <p:spTgt spid="8"/>
                                        </p:tgtEl>
                                      </p:cBhvr>
                                    </p:animEffect>
                                  </p:childTnLst>
                                </p:cTn>
                              </p:par>
                              <p:par>
                                <p:cTn id="37" presetID="3" presetClass="entr" presetSubtype="5" fill="hold" grpId="1" nodeType="with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blinds(vertical)">
                                      <p:cBhvr>
                                        <p:cTn id="39" dur="2000"/>
                                        <p:tgtEl>
                                          <p:spTgt spid="9"/>
                                        </p:tgtEl>
                                      </p:cBhvr>
                                    </p:animEffect>
                                  </p:childTnLst>
                                </p:cTn>
                              </p:par>
                              <p:par>
                                <p:cTn id="40" presetID="3" presetClass="entr" presetSubtype="5"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blinds(vertical)">
                                      <p:cBhvr>
                                        <p:cTn id="42" dur="2000"/>
                                        <p:tgtEl>
                                          <p:spTgt spid="10"/>
                                        </p:tgtEl>
                                      </p:cBhvr>
                                    </p:animEffect>
                                  </p:childTnLst>
                                </p:cTn>
                              </p:par>
                            </p:childTnLst>
                          </p:cTn>
                        </p:par>
                        <p:par>
                          <p:cTn id="43" fill="hold">
                            <p:stCondLst>
                              <p:cond delay="2000"/>
                            </p:stCondLst>
                            <p:childTnLst>
                              <p:par>
                                <p:cTn id="44" presetID="2" presetClass="exit" presetSubtype="4" fill="hold" grpId="2" nodeType="afterEffect">
                                  <p:stCondLst>
                                    <p:cond delay="0"/>
                                  </p:stCondLst>
                                  <p:childTnLst>
                                    <p:anim calcmode="lin" valueType="num">
                                      <p:cBhvr additive="base">
                                        <p:cTn id="45" dur="2000"/>
                                        <p:tgtEl>
                                          <p:spTgt spid="6"/>
                                        </p:tgtEl>
                                        <p:attrNameLst>
                                          <p:attrName>ppt_x</p:attrName>
                                        </p:attrNameLst>
                                      </p:cBhvr>
                                      <p:tavLst>
                                        <p:tav tm="0">
                                          <p:val>
                                            <p:strVal val="ppt_x"/>
                                          </p:val>
                                        </p:tav>
                                        <p:tav tm="100000">
                                          <p:val>
                                            <p:strVal val="ppt_x"/>
                                          </p:val>
                                        </p:tav>
                                      </p:tavLst>
                                    </p:anim>
                                    <p:anim calcmode="lin" valueType="num">
                                      <p:cBhvr additive="base">
                                        <p:cTn id="46" dur="2000"/>
                                        <p:tgtEl>
                                          <p:spTgt spid="6"/>
                                        </p:tgtEl>
                                        <p:attrNameLst>
                                          <p:attrName>ppt_y</p:attrName>
                                        </p:attrNameLst>
                                      </p:cBhvr>
                                      <p:tavLst>
                                        <p:tav tm="0">
                                          <p:val>
                                            <p:strVal val="ppt_y"/>
                                          </p:val>
                                        </p:tav>
                                        <p:tav tm="100000">
                                          <p:val>
                                            <p:strVal val="1+ppt_h/2"/>
                                          </p:val>
                                        </p:tav>
                                      </p:tavLst>
                                    </p:anim>
                                    <p:set>
                                      <p:cBhvr>
                                        <p:cTn id="47" dur="1" fill="hold">
                                          <p:stCondLst>
                                            <p:cond delay="1999"/>
                                          </p:stCondLst>
                                        </p:cTn>
                                        <p:tgtEl>
                                          <p:spTgt spid="6"/>
                                        </p:tgtEl>
                                        <p:attrNameLst>
                                          <p:attrName>style.visibility</p:attrName>
                                        </p:attrNameLst>
                                      </p:cBhvr>
                                      <p:to>
                                        <p:strVal val="hidden"/>
                                      </p:to>
                                    </p:set>
                                  </p:childTnLst>
                                </p:cTn>
                              </p:par>
                              <p:par>
                                <p:cTn id="48" presetID="2" presetClass="exit" presetSubtype="4" fill="hold" grpId="2" nodeType="withEffect">
                                  <p:stCondLst>
                                    <p:cond delay="0"/>
                                  </p:stCondLst>
                                  <p:childTnLst>
                                    <p:anim calcmode="lin" valueType="num">
                                      <p:cBhvr additive="base">
                                        <p:cTn id="49" dur="2000"/>
                                        <p:tgtEl>
                                          <p:spTgt spid="7"/>
                                        </p:tgtEl>
                                        <p:attrNameLst>
                                          <p:attrName>ppt_x</p:attrName>
                                        </p:attrNameLst>
                                      </p:cBhvr>
                                      <p:tavLst>
                                        <p:tav tm="0">
                                          <p:val>
                                            <p:strVal val="ppt_x"/>
                                          </p:val>
                                        </p:tav>
                                        <p:tav tm="100000">
                                          <p:val>
                                            <p:strVal val="ppt_x"/>
                                          </p:val>
                                        </p:tav>
                                      </p:tavLst>
                                    </p:anim>
                                    <p:anim calcmode="lin" valueType="num">
                                      <p:cBhvr additive="base">
                                        <p:cTn id="50" dur="2000"/>
                                        <p:tgtEl>
                                          <p:spTgt spid="7"/>
                                        </p:tgtEl>
                                        <p:attrNameLst>
                                          <p:attrName>ppt_y</p:attrName>
                                        </p:attrNameLst>
                                      </p:cBhvr>
                                      <p:tavLst>
                                        <p:tav tm="0">
                                          <p:val>
                                            <p:strVal val="ppt_y"/>
                                          </p:val>
                                        </p:tav>
                                        <p:tav tm="100000">
                                          <p:val>
                                            <p:strVal val="1+ppt_h/2"/>
                                          </p:val>
                                        </p:tav>
                                      </p:tavLst>
                                    </p:anim>
                                    <p:set>
                                      <p:cBhvr>
                                        <p:cTn id="51" dur="1" fill="hold">
                                          <p:stCondLst>
                                            <p:cond delay="1999"/>
                                          </p:stCondLst>
                                        </p:cTn>
                                        <p:tgtEl>
                                          <p:spTgt spid="7"/>
                                        </p:tgtEl>
                                        <p:attrNameLst>
                                          <p:attrName>style.visibility</p:attrName>
                                        </p:attrNameLst>
                                      </p:cBhvr>
                                      <p:to>
                                        <p:strVal val="hidden"/>
                                      </p:to>
                                    </p:set>
                                  </p:childTnLst>
                                </p:cTn>
                              </p:par>
                              <p:par>
                                <p:cTn id="52" presetID="2" presetClass="exit" presetSubtype="4" fill="hold" grpId="2" nodeType="withEffect">
                                  <p:stCondLst>
                                    <p:cond delay="0"/>
                                  </p:stCondLst>
                                  <p:childTnLst>
                                    <p:anim calcmode="lin" valueType="num">
                                      <p:cBhvr additive="base">
                                        <p:cTn id="53" dur="2000"/>
                                        <p:tgtEl>
                                          <p:spTgt spid="8"/>
                                        </p:tgtEl>
                                        <p:attrNameLst>
                                          <p:attrName>ppt_x</p:attrName>
                                        </p:attrNameLst>
                                      </p:cBhvr>
                                      <p:tavLst>
                                        <p:tav tm="0">
                                          <p:val>
                                            <p:strVal val="ppt_x"/>
                                          </p:val>
                                        </p:tav>
                                        <p:tav tm="100000">
                                          <p:val>
                                            <p:strVal val="ppt_x"/>
                                          </p:val>
                                        </p:tav>
                                      </p:tavLst>
                                    </p:anim>
                                    <p:anim calcmode="lin" valueType="num">
                                      <p:cBhvr additive="base">
                                        <p:cTn id="54" dur="2000"/>
                                        <p:tgtEl>
                                          <p:spTgt spid="8"/>
                                        </p:tgtEl>
                                        <p:attrNameLst>
                                          <p:attrName>ppt_y</p:attrName>
                                        </p:attrNameLst>
                                      </p:cBhvr>
                                      <p:tavLst>
                                        <p:tav tm="0">
                                          <p:val>
                                            <p:strVal val="ppt_y"/>
                                          </p:val>
                                        </p:tav>
                                        <p:tav tm="100000">
                                          <p:val>
                                            <p:strVal val="1+ppt_h/2"/>
                                          </p:val>
                                        </p:tav>
                                      </p:tavLst>
                                    </p:anim>
                                    <p:set>
                                      <p:cBhvr>
                                        <p:cTn id="55" dur="1" fill="hold">
                                          <p:stCondLst>
                                            <p:cond delay="1999"/>
                                          </p:stCondLst>
                                        </p:cTn>
                                        <p:tgtEl>
                                          <p:spTgt spid="8"/>
                                        </p:tgtEl>
                                        <p:attrNameLst>
                                          <p:attrName>style.visibility</p:attrName>
                                        </p:attrNameLst>
                                      </p:cBhvr>
                                      <p:to>
                                        <p:strVal val="hidden"/>
                                      </p:to>
                                    </p:set>
                                  </p:childTnLst>
                                </p:cTn>
                              </p:par>
                              <p:par>
                                <p:cTn id="56" presetID="2" presetClass="exit" presetSubtype="4" fill="hold" grpId="2" nodeType="withEffect">
                                  <p:stCondLst>
                                    <p:cond delay="0"/>
                                  </p:stCondLst>
                                  <p:childTnLst>
                                    <p:anim calcmode="lin" valueType="num">
                                      <p:cBhvr additive="base">
                                        <p:cTn id="57" dur="2000"/>
                                        <p:tgtEl>
                                          <p:spTgt spid="9"/>
                                        </p:tgtEl>
                                        <p:attrNameLst>
                                          <p:attrName>ppt_x</p:attrName>
                                        </p:attrNameLst>
                                      </p:cBhvr>
                                      <p:tavLst>
                                        <p:tav tm="0">
                                          <p:val>
                                            <p:strVal val="ppt_x"/>
                                          </p:val>
                                        </p:tav>
                                        <p:tav tm="100000">
                                          <p:val>
                                            <p:strVal val="ppt_x"/>
                                          </p:val>
                                        </p:tav>
                                      </p:tavLst>
                                    </p:anim>
                                    <p:anim calcmode="lin" valueType="num">
                                      <p:cBhvr additive="base">
                                        <p:cTn id="58" dur="2000"/>
                                        <p:tgtEl>
                                          <p:spTgt spid="9"/>
                                        </p:tgtEl>
                                        <p:attrNameLst>
                                          <p:attrName>ppt_y</p:attrName>
                                        </p:attrNameLst>
                                      </p:cBhvr>
                                      <p:tavLst>
                                        <p:tav tm="0">
                                          <p:val>
                                            <p:strVal val="ppt_y"/>
                                          </p:val>
                                        </p:tav>
                                        <p:tav tm="100000">
                                          <p:val>
                                            <p:strVal val="1+ppt_h/2"/>
                                          </p:val>
                                        </p:tav>
                                      </p:tavLst>
                                    </p:anim>
                                    <p:set>
                                      <p:cBhvr>
                                        <p:cTn id="59" dur="1" fill="hold">
                                          <p:stCondLst>
                                            <p:cond delay="1999"/>
                                          </p:stCondLst>
                                        </p:cTn>
                                        <p:tgtEl>
                                          <p:spTgt spid="9"/>
                                        </p:tgtEl>
                                        <p:attrNameLst>
                                          <p:attrName>style.visibility</p:attrName>
                                        </p:attrNameLst>
                                      </p:cBhvr>
                                      <p:to>
                                        <p:strVal val="hidden"/>
                                      </p:to>
                                    </p:set>
                                  </p:childTnLst>
                                </p:cTn>
                              </p:par>
                              <p:par>
                                <p:cTn id="60" presetID="2" presetClass="exit" presetSubtype="4" fill="hold" grpId="2" nodeType="withEffect">
                                  <p:stCondLst>
                                    <p:cond delay="0"/>
                                  </p:stCondLst>
                                  <p:childTnLst>
                                    <p:anim calcmode="lin" valueType="num">
                                      <p:cBhvr additive="base">
                                        <p:cTn id="61" dur="2000"/>
                                        <p:tgtEl>
                                          <p:spTgt spid="10"/>
                                        </p:tgtEl>
                                        <p:attrNameLst>
                                          <p:attrName>ppt_x</p:attrName>
                                        </p:attrNameLst>
                                      </p:cBhvr>
                                      <p:tavLst>
                                        <p:tav tm="0">
                                          <p:val>
                                            <p:strVal val="ppt_x"/>
                                          </p:val>
                                        </p:tav>
                                        <p:tav tm="100000">
                                          <p:val>
                                            <p:strVal val="ppt_x"/>
                                          </p:val>
                                        </p:tav>
                                      </p:tavLst>
                                    </p:anim>
                                    <p:anim calcmode="lin" valueType="num">
                                      <p:cBhvr additive="base">
                                        <p:cTn id="62" dur="2000"/>
                                        <p:tgtEl>
                                          <p:spTgt spid="10"/>
                                        </p:tgtEl>
                                        <p:attrNameLst>
                                          <p:attrName>ppt_y</p:attrName>
                                        </p:attrNameLst>
                                      </p:cBhvr>
                                      <p:tavLst>
                                        <p:tav tm="0">
                                          <p:val>
                                            <p:strVal val="ppt_y"/>
                                          </p:val>
                                        </p:tav>
                                        <p:tav tm="100000">
                                          <p:val>
                                            <p:strVal val="1+ppt_h/2"/>
                                          </p:val>
                                        </p:tav>
                                      </p:tavLst>
                                    </p:anim>
                                    <p:set>
                                      <p:cBhvr>
                                        <p:cTn id="63" dur="1" fill="hold">
                                          <p:stCondLst>
                                            <p:cond delay="1999"/>
                                          </p:stCondLst>
                                        </p:cTn>
                                        <p:tgtEl>
                                          <p:spTgt spid="10"/>
                                        </p:tgtEl>
                                        <p:attrNameLst>
                                          <p:attrName>style.visibility</p:attrName>
                                        </p:attrNameLst>
                                      </p:cBhvr>
                                      <p:to>
                                        <p:strVal val="hidden"/>
                                      </p:to>
                                    </p:set>
                                  </p:childTnLst>
                                </p:cTn>
                              </p:par>
                              <p:par>
                                <p:cTn id="64" presetID="8" presetClass="emph" presetSubtype="0" fill="hold" grpId="3" nodeType="withEffect">
                                  <p:stCondLst>
                                    <p:cond delay="0"/>
                                  </p:stCondLst>
                                  <p:childTnLst>
                                    <p:animRot by="21600000">
                                      <p:cBhvr>
                                        <p:cTn id="65" dur="2000" fill="hold"/>
                                        <p:tgtEl>
                                          <p:spTgt spid="6"/>
                                        </p:tgtEl>
                                        <p:attrNameLst>
                                          <p:attrName>r</p:attrName>
                                        </p:attrNameLst>
                                      </p:cBhvr>
                                    </p:animRot>
                                  </p:childTnLst>
                                </p:cTn>
                              </p:par>
                              <p:par>
                                <p:cTn id="66" presetID="8" presetClass="emph" presetSubtype="0" fill="hold" grpId="3" nodeType="withEffect">
                                  <p:stCondLst>
                                    <p:cond delay="0"/>
                                  </p:stCondLst>
                                  <p:childTnLst>
                                    <p:animRot by="21600000">
                                      <p:cBhvr>
                                        <p:cTn id="67" dur="2000" fill="hold"/>
                                        <p:tgtEl>
                                          <p:spTgt spid="7"/>
                                        </p:tgtEl>
                                        <p:attrNameLst>
                                          <p:attrName>r</p:attrName>
                                        </p:attrNameLst>
                                      </p:cBhvr>
                                    </p:animRot>
                                  </p:childTnLst>
                                </p:cTn>
                              </p:par>
                              <p:par>
                                <p:cTn id="68" presetID="8" presetClass="emph" presetSubtype="0" fill="hold" grpId="3" nodeType="withEffect">
                                  <p:stCondLst>
                                    <p:cond delay="0"/>
                                  </p:stCondLst>
                                  <p:childTnLst>
                                    <p:animRot by="21600000">
                                      <p:cBhvr>
                                        <p:cTn id="69" dur="2000" fill="hold"/>
                                        <p:tgtEl>
                                          <p:spTgt spid="8"/>
                                        </p:tgtEl>
                                        <p:attrNameLst>
                                          <p:attrName>r</p:attrName>
                                        </p:attrNameLst>
                                      </p:cBhvr>
                                    </p:animRot>
                                  </p:childTnLst>
                                </p:cTn>
                              </p:par>
                              <p:par>
                                <p:cTn id="70" presetID="8" presetClass="emph" presetSubtype="0" fill="hold" grpId="3" nodeType="withEffect">
                                  <p:stCondLst>
                                    <p:cond delay="0"/>
                                  </p:stCondLst>
                                  <p:childTnLst>
                                    <p:animRot by="21600000">
                                      <p:cBhvr>
                                        <p:cTn id="71" dur="2000" fill="hold"/>
                                        <p:tgtEl>
                                          <p:spTgt spid="9"/>
                                        </p:tgtEl>
                                        <p:attrNameLst>
                                          <p:attrName>r</p:attrName>
                                        </p:attrNameLst>
                                      </p:cBhvr>
                                    </p:animRot>
                                  </p:childTnLst>
                                </p:cTn>
                              </p:par>
                              <p:par>
                                <p:cTn id="72" presetID="8" presetClass="emph" presetSubtype="0" fill="hold" grpId="3" nodeType="withEffect">
                                  <p:stCondLst>
                                    <p:cond delay="0"/>
                                  </p:stCondLst>
                                  <p:childTnLst>
                                    <p:animRot by="21600000">
                                      <p:cBhvr>
                                        <p:cTn id="73" dur="2000" fill="hold"/>
                                        <p:tgtEl>
                                          <p:spTgt spid="10"/>
                                        </p:tgtEl>
                                        <p:attrNameLst>
                                          <p:attrName>r</p:attrName>
                                        </p:attrNameLst>
                                      </p:cBhvr>
                                    </p:animRot>
                                  </p:childTnLst>
                                </p:cTn>
                              </p:par>
                              <p:par>
                                <p:cTn id="74" presetID="2" presetClass="entr" presetSubtype="1" fill="hold" nodeType="withEffect">
                                  <p:stCondLst>
                                    <p:cond delay="0"/>
                                  </p:stCondLst>
                                  <p:childTnLst>
                                    <p:set>
                                      <p:cBhvr>
                                        <p:cTn id="75" dur="1" fill="hold">
                                          <p:stCondLst>
                                            <p:cond delay="0"/>
                                          </p:stCondLst>
                                        </p:cTn>
                                        <p:tgtEl>
                                          <p:spTgt spid="2"/>
                                        </p:tgtEl>
                                        <p:attrNameLst>
                                          <p:attrName>style.visibility</p:attrName>
                                        </p:attrNameLst>
                                      </p:cBhvr>
                                      <p:to>
                                        <p:strVal val="visible"/>
                                      </p:to>
                                    </p:set>
                                    <p:anim calcmode="lin" valueType="num">
                                      <p:cBhvr additive="base">
                                        <p:cTn id="76" dur="2000" fill="hold"/>
                                        <p:tgtEl>
                                          <p:spTgt spid="2"/>
                                        </p:tgtEl>
                                        <p:attrNameLst>
                                          <p:attrName>ppt_x</p:attrName>
                                        </p:attrNameLst>
                                      </p:cBhvr>
                                      <p:tavLst>
                                        <p:tav tm="0">
                                          <p:val>
                                            <p:strVal val="#ppt_x"/>
                                          </p:val>
                                        </p:tav>
                                        <p:tav tm="100000">
                                          <p:val>
                                            <p:strVal val="#ppt_x"/>
                                          </p:val>
                                        </p:tav>
                                      </p:tavLst>
                                    </p:anim>
                                    <p:anim calcmode="lin" valueType="num">
                                      <p:cBhvr additive="base">
                                        <p:cTn id="77" dur="2000" fill="hold"/>
                                        <p:tgtEl>
                                          <p:spTgt spid="2"/>
                                        </p:tgtEl>
                                        <p:attrNameLst>
                                          <p:attrName>ppt_y</p:attrName>
                                        </p:attrNameLst>
                                      </p:cBhvr>
                                      <p:tavLst>
                                        <p:tav tm="0">
                                          <p:val>
                                            <p:strVal val="0-#ppt_h/2"/>
                                          </p:val>
                                        </p:tav>
                                        <p:tav tm="100000">
                                          <p:val>
                                            <p:strVal val="#ppt_y"/>
                                          </p:val>
                                        </p:tav>
                                      </p:tavLst>
                                    </p:anim>
                                  </p:childTnLst>
                                </p:cTn>
                              </p:par>
                              <p:par>
                                <p:cTn id="78" presetID="10" presetClass="entr" presetSubtype="0" fill="hold" nodeType="withEffect">
                                  <p:stCondLst>
                                    <p:cond delay="0"/>
                                  </p:stCondLst>
                                  <p:childTnLst>
                                    <p:set>
                                      <p:cBhvr>
                                        <p:cTn id="79" dur="1" fill="hold">
                                          <p:stCondLst>
                                            <p:cond delay="0"/>
                                          </p:stCondLst>
                                        </p:cTn>
                                        <p:tgtEl>
                                          <p:spTgt spid="2"/>
                                        </p:tgtEl>
                                        <p:attrNameLst>
                                          <p:attrName>style.visibility</p:attrName>
                                        </p:attrNameLst>
                                      </p:cBhvr>
                                      <p:to>
                                        <p:strVal val="visible"/>
                                      </p:to>
                                    </p:set>
                                    <p:animEffect transition="in" filter="fade">
                                      <p:cBhvr>
                                        <p:cTn id="8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0036A2">
                <a:shade val="67500"/>
                <a:satMod val="115000"/>
              </a:srgbClr>
            </a:gs>
            <a:gs pos="100000">
              <a:srgbClr val="0036A2">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b8467d14dd26c5e399e5ed7c25c5403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3.png"/>
          <p:cNvPicPr>
            <a:picLocks noChangeAspect="1"/>
          </p:cNvPicPr>
          <p:nvPr/>
        </p:nvPicPr>
        <p:blipFill>
          <a:blip r:embed="rId3">
            <a:duotone>
              <a:schemeClr val="accent1">
                <a:shade val="45000"/>
                <a:satMod val="135000"/>
              </a:schemeClr>
              <a:prstClr val="white"/>
            </a:duotone>
            <a:lum contrast="40000"/>
          </a:blip>
          <a:srcRect l="20761" t="14052" r="19550" b="24473"/>
          <a:stretch>
            <a:fillRect/>
          </a:stretch>
        </p:blipFill>
        <p:spPr>
          <a:xfrm rot="19359846">
            <a:off x="3150728" y="-270819"/>
            <a:ext cx="2286016" cy="1739360"/>
          </a:xfrm>
          <a:prstGeom prst="rect">
            <a:avLst/>
          </a:prstGeom>
        </p:spPr>
      </p:pic>
      <p:pic>
        <p:nvPicPr>
          <p:cNvPr id="4" name="3 Imagen" descr="3.png"/>
          <p:cNvPicPr>
            <a:picLocks noChangeAspect="1"/>
          </p:cNvPicPr>
          <p:nvPr/>
        </p:nvPicPr>
        <p:blipFill>
          <a:blip r:embed="rId3">
            <a:duotone>
              <a:schemeClr val="accent1">
                <a:shade val="45000"/>
                <a:satMod val="135000"/>
              </a:schemeClr>
              <a:prstClr val="white"/>
            </a:duotone>
            <a:lum contrast="40000"/>
          </a:blip>
          <a:srcRect l="20761" t="14052" r="19550" b="24473"/>
          <a:stretch>
            <a:fillRect/>
          </a:stretch>
        </p:blipFill>
        <p:spPr>
          <a:xfrm rot="4759077">
            <a:off x="3929058" y="3357569"/>
            <a:ext cx="2286016" cy="1739360"/>
          </a:xfrm>
          <a:prstGeom prst="rect">
            <a:avLst/>
          </a:prstGeom>
        </p:spPr>
      </p:pic>
      <p:pic>
        <p:nvPicPr>
          <p:cNvPr id="5" name="4 Imagen" descr="3.png"/>
          <p:cNvPicPr>
            <a:picLocks noChangeAspect="1"/>
          </p:cNvPicPr>
          <p:nvPr/>
        </p:nvPicPr>
        <p:blipFill>
          <a:blip r:embed="rId3">
            <a:duotone>
              <a:schemeClr val="accent1">
                <a:shade val="45000"/>
                <a:satMod val="135000"/>
              </a:schemeClr>
              <a:prstClr val="white"/>
            </a:duotone>
            <a:lum contrast="40000"/>
          </a:blip>
          <a:srcRect l="20761" t="14052" r="19550" b="24473"/>
          <a:stretch>
            <a:fillRect/>
          </a:stretch>
        </p:blipFill>
        <p:spPr>
          <a:xfrm rot="6762509">
            <a:off x="2499483" y="3483526"/>
            <a:ext cx="2286016" cy="1739360"/>
          </a:xfrm>
          <a:prstGeom prst="rect">
            <a:avLst/>
          </a:prstGeom>
        </p:spPr>
      </p:pic>
      <p:pic>
        <p:nvPicPr>
          <p:cNvPr id="6" name="5 Imagen" descr="3.png"/>
          <p:cNvPicPr>
            <a:picLocks noChangeAspect="1"/>
          </p:cNvPicPr>
          <p:nvPr/>
        </p:nvPicPr>
        <p:blipFill>
          <a:blip r:embed="rId3">
            <a:duotone>
              <a:schemeClr val="accent1">
                <a:shade val="45000"/>
                <a:satMod val="135000"/>
              </a:schemeClr>
              <a:prstClr val="white"/>
            </a:duotone>
            <a:lum contrast="40000"/>
          </a:blip>
          <a:srcRect l="20761" t="14052" r="19550" b="24473"/>
          <a:stretch>
            <a:fillRect/>
          </a:stretch>
        </p:blipFill>
        <p:spPr>
          <a:xfrm rot="1490560">
            <a:off x="4402980" y="-28911"/>
            <a:ext cx="2286016" cy="1739360"/>
          </a:xfrm>
          <a:prstGeom prst="rect">
            <a:avLst/>
          </a:prstGeom>
        </p:spPr>
      </p:pic>
      <p:pic>
        <p:nvPicPr>
          <p:cNvPr id="7" name="6 Imagen" descr="3.png"/>
          <p:cNvPicPr>
            <a:picLocks noChangeAspect="1"/>
          </p:cNvPicPr>
          <p:nvPr/>
        </p:nvPicPr>
        <p:blipFill>
          <a:blip r:embed="rId3">
            <a:duotone>
              <a:schemeClr val="accent1">
                <a:shade val="45000"/>
                <a:satMod val="135000"/>
              </a:schemeClr>
              <a:prstClr val="white"/>
            </a:duotone>
            <a:lum contrast="40000"/>
          </a:blip>
          <a:srcRect l="20761" t="14052" r="19550" b="24473"/>
          <a:stretch>
            <a:fillRect/>
          </a:stretch>
        </p:blipFill>
        <p:spPr>
          <a:xfrm rot="2027809">
            <a:off x="5291236" y="988884"/>
            <a:ext cx="2286016" cy="1739360"/>
          </a:xfrm>
          <a:prstGeom prst="rect">
            <a:avLst/>
          </a:prstGeom>
        </p:spPr>
      </p:pic>
      <p:pic>
        <p:nvPicPr>
          <p:cNvPr id="8" name="7 Imagen" descr="3.png"/>
          <p:cNvPicPr>
            <a:picLocks noChangeAspect="1"/>
          </p:cNvPicPr>
          <p:nvPr/>
        </p:nvPicPr>
        <p:blipFill>
          <a:blip r:embed="rId3">
            <a:duotone>
              <a:schemeClr val="accent1">
                <a:shade val="45000"/>
                <a:satMod val="135000"/>
              </a:schemeClr>
              <a:prstClr val="white"/>
            </a:duotone>
            <a:lum contrast="40000"/>
          </a:blip>
          <a:srcRect l="20761" t="14052" r="19550" b="24473"/>
          <a:stretch>
            <a:fillRect/>
          </a:stretch>
        </p:blipFill>
        <p:spPr>
          <a:xfrm rot="2027809">
            <a:off x="5148362" y="2274769"/>
            <a:ext cx="2286016" cy="1739360"/>
          </a:xfrm>
          <a:prstGeom prst="rect">
            <a:avLst/>
          </a:prstGeom>
        </p:spPr>
      </p:pic>
      <p:pic>
        <p:nvPicPr>
          <p:cNvPr id="9" name="8 Imagen" descr="3.png"/>
          <p:cNvPicPr>
            <a:picLocks noChangeAspect="1"/>
          </p:cNvPicPr>
          <p:nvPr/>
        </p:nvPicPr>
        <p:blipFill>
          <a:blip r:embed="rId3">
            <a:duotone>
              <a:schemeClr val="accent1">
                <a:shade val="45000"/>
                <a:satMod val="135000"/>
              </a:schemeClr>
              <a:prstClr val="white"/>
            </a:duotone>
            <a:lum contrast="40000"/>
          </a:blip>
          <a:srcRect l="20761" t="14052" r="19550" b="24473"/>
          <a:stretch>
            <a:fillRect/>
          </a:stretch>
        </p:blipFill>
        <p:spPr>
          <a:xfrm rot="8199083">
            <a:off x="1414198" y="2669428"/>
            <a:ext cx="2286016" cy="1739360"/>
          </a:xfrm>
          <a:prstGeom prst="rect">
            <a:avLst/>
          </a:prstGeom>
        </p:spPr>
      </p:pic>
      <p:pic>
        <p:nvPicPr>
          <p:cNvPr id="10" name="9 Imagen" descr="3.png"/>
          <p:cNvPicPr>
            <a:picLocks noChangeAspect="1"/>
          </p:cNvPicPr>
          <p:nvPr/>
        </p:nvPicPr>
        <p:blipFill>
          <a:blip r:embed="rId3">
            <a:duotone>
              <a:schemeClr val="accent1">
                <a:shade val="45000"/>
                <a:satMod val="135000"/>
              </a:schemeClr>
              <a:prstClr val="white"/>
            </a:duotone>
            <a:lum contrast="40000"/>
          </a:blip>
          <a:srcRect l="20761" t="14052" r="19550" b="24473"/>
          <a:stretch>
            <a:fillRect/>
          </a:stretch>
        </p:blipFill>
        <p:spPr>
          <a:xfrm rot="11193556">
            <a:off x="1234838" y="1339304"/>
            <a:ext cx="2286016" cy="1739360"/>
          </a:xfrm>
          <a:prstGeom prst="rect">
            <a:avLst/>
          </a:prstGeom>
        </p:spPr>
      </p:pic>
      <p:pic>
        <p:nvPicPr>
          <p:cNvPr id="11" name="10 Imagen" descr="3.png"/>
          <p:cNvPicPr>
            <a:picLocks noChangeAspect="1"/>
          </p:cNvPicPr>
          <p:nvPr/>
        </p:nvPicPr>
        <p:blipFill>
          <a:blip r:embed="rId3">
            <a:duotone>
              <a:schemeClr val="accent1">
                <a:shade val="45000"/>
                <a:satMod val="135000"/>
              </a:schemeClr>
              <a:prstClr val="white"/>
            </a:duotone>
            <a:lum contrast="40000"/>
          </a:blip>
          <a:srcRect l="20761" t="14052" r="19550" b="24473"/>
          <a:stretch>
            <a:fillRect/>
          </a:stretch>
        </p:blipFill>
        <p:spPr>
          <a:xfrm rot="14233888">
            <a:off x="1778529" y="62062"/>
            <a:ext cx="2286016" cy="1739360"/>
          </a:xfrm>
          <a:prstGeom prst="rect">
            <a:avLst/>
          </a:prstGeom>
        </p:spPr>
      </p:pic>
      <p:sp>
        <p:nvSpPr>
          <p:cNvPr id="12" name="11 Rectángulo"/>
          <p:cNvSpPr/>
          <p:nvPr/>
        </p:nvSpPr>
        <p:spPr>
          <a:xfrm>
            <a:off x="-285784" y="-500084"/>
            <a:ext cx="9644130" cy="5929354"/>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2000" fill="hold"/>
                                        <p:tgtEl>
                                          <p:spTgt spid="11"/>
                                        </p:tgtEl>
                                        <p:attrNameLst>
                                          <p:attrName>ppt_w</p:attrName>
                                        </p:attrNameLst>
                                      </p:cBhvr>
                                      <p:tavLst>
                                        <p:tav tm="0">
                                          <p:val>
                                            <p:fltVal val="0"/>
                                          </p:val>
                                        </p:tav>
                                        <p:tav tm="100000">
                                          <p:val>
                                            <p:strVal val="#ppt_w"/>
                                          </p:val>
                                        </p:tav>
                                      </p:tavLst>
                                    </p:anim>
                                    <p:anim calcmode="lin" valueType="num">
                                      <p:cBhvr>
                                        <p:cTn id="59" dur="2000" fill="hold"/>
                                        <p:tgtEl>
                                          <p:spTgt spid="11"/>
                                        </p:tgtEl>
                                        <p:attrNameLst>
                                          <p:attrName>ppt_h</p:attrName>
                                        </p:attrNameLst>
                                      </p:cBhvr>
                                      <p:tavLst>
                                        <p:tav tm="0">
                                          <p:val>
                                            <p:fltVal val="0"/>
                                          </p:val>
                                        </p:tav>
                                        <p:tav tm="100000">
                                          <p:val>
                                            <p:strVal val="#ppt_h"/>
                                          </p:val>
                                        </p:tav>
                                      </p:tavLst>
                                    </p:anim>
                                    <p:anim calcmode="lin" valueType="num">
                                      <p:cBhvr>
                                        <p:cTn id="60" dur="2000" fill="hold"/>
                                        <p:tgtEl>
                                          <p:spTgt spid="11"/>
                                        </p:tgtEl>
                                        <p:attrNameLst>
                                          <p:attrName>ppt_x</p:attrName>
                                        </p:attrNameLst>
                                      </p:cBhvr>
                                      <p:tavLst>
                                        <p:tav tm="0">
                                          <p:val>
                                            <p:fltVal val="0.5"/>
                                          </p:val>
                                        </p:tav>
                                        <p:tav tm="100000">
                                          <p:val>
                                            <p:strVal val="#ppt_x"/>
                                          </p:val>
                                        </p:tav>
                                      </p:tavLst>
                                    </p:anim>
                                    <p:anim calcmode="lin" valueType="num">
                                      <p:cBhvr>
                                        <p:cTn id="61" dur="2000" fill="hold"/>
                                        <p:tgtEl>
                                          <p:spTgt spid="11"/>
                                        </p:tgtEl>
                                        <p:attrNameLst>
                                          <p:attrName>ppt_y</p:attrName>
                                        </p:attrNameLst>
                                      </p:cBhvr>
                                      <p:tavLst>
                                        <p:tav tm="0">
                                          <p:val>
                                            <p:fltVal val="0.5"/>
                                          </p:val>
                                        </p:tav>
                                        <p:tav tm="100000">
                                          <p:val>
                                            <p:strVal val="#ppt_y"/>
                                          </p:val>
                                        </p:tav>
                                      </p:tavLst>
                                    </p:anim>
                                  </p:childTnLst>
                                </p:cTn>
                              </p:par>
                              <p:par>
                                <p:cTn id="62" presetID="8" presetClass="emph" presetSubtype="0" fill="hold" nodeType="withEffect">
                                  <p:stCondLst>
                                    <p:cond delay="0"/>
                                  </p:stCondLst>
                                  <p:childTnLst>
                                    <p:animRot by="21600000">
                                      <p:cBhvr>
                                        <p:cTn id="63" dur="2000" fill="hold"/>
                                        <p:tgtEl>
                                          <p:spTgt spid="3"/>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4"/>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5"/>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6"/>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7"/>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8"/>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9"/>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10"/>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1"/>
                                        </p:tgtEl>
                                        <p:attrNameLst>
                                          <p:attrName>r</p:attrName>
                                        </p:attrNameLst>
                                      </p:cBhvr>
                                    </p:animRot>
                                  </p:childTnLst>
                                </p:cTn>
                              </p:par>
                            </p:childTnLst>
                          </p:cTn>
                        </p:par>
                        <p:par>
                          <p:cTn id="80" fill="hold">
                            <p:stCondLst>
                              <p:cond delay="2000"/>
                            </p:stCondLst>
                            <p:childTnLst>
                              <p:par>
                                <p:cTn id="81" presetID="23" presetClass="exit" presetSubtype="544" fill="hold" nodeType="afterEffect">
                                  <p:stCondLst>
                                    <p:cond delay="0"/>
                                  </p:stCondLst>
                                  <p:childTnLst>
                                    <p:anim calcmode="lin" valueType="num">
                                      <p:cBhvr>
                                        <p:cTn id="82" dur="2000"/>
                                        <p:tgtEl>
                                          <p:spTgt spid="3"/>
                                        </p:tgtEl>
                                        <p:attrNameLst>
                                          <p:attrName>ppt_w</p:attrName>
                                        </p:attrNameLst>
                                      </p:cBhvr>
                                      <p:tavLst>
                                        <p:tav tm="0">
                                          <p:val>
                                            <p:strVal val="ppt_w"/>
                                          </p:val>
                                        </p:tav>
                                        <p:tav tm="100000">
                                          <p:val>
                                            <p:fltVal val="0"/>
                                          </p:val>
                                        </p:tav>
                                      </p:tavLst>
                                    </p:anim>
                                    <p:anim calcmode="lin" valueType="num">
                                      <p:cBhvr>
                                        <p:cTn id="83" dur="2000"/>
                                        <p:tgtEl>
                                          <p:spTgt spid="3"/>
                                        </p:tgtEl>
                                        <p:attrNameLst>
                                          <p:attrName>ppt_h</p:attrName>
                                        </p:attrNameLst>
                                      </p:cBhvr>
                                      <p:tavLst>
                                        <p:tav tm="0">
                                          <p:val>
                                            <p:strVal val="ppt_h"/>
                                          </p:val>
                                        </p:tav>
                                        <p:tav tm="100000">
                                          <p:val>
                                            <p:fltVal val="0"/>
                                          </p:val>
                                        </p:tav>
                                      </p:tavLst>
                                    </p:anim>
                                    <p:anim calcmode="lin" valueType="num">
                                      <p:cBhvr>
                                        <p:cTn id="84" dur="2000"/>
                                        <p:tgtEl>
                                          <p:spTgt spid="3"/>
                                        </p:tgtEl>
                                        <p:attrNameLst>
                                          <p:attrName>ppt_x</p:attrName>
                                        </p:attrNameLst>
                                      </p:cBhvr>
                                      <p:tavLst>
                                        <p:tav tm="0">
                                          <p:val>
                                            <p:strVal val="ppt_x"/>
                                          </p:val>
                                        </p:tav>
                                        <p:tav tm="100000">
                                          <p:val>
                                            <p:fltVal val="0.5"/>
                                          </p:val>
                                        </p:tav>
                                      </p:tavLst>
                                    </p:anim>
                                    <p:anim calcmode="lin" valueType="num">
                                      <p:cBhvr>
                                        <p:cTn id="85" dur="2000"/>
                                        <p:tgtEl>
                                          <p:spTgt spid="3"/>
                                        </p:tgtEl>
                                        <p:attrNameLst>
                                          <p:attrName>ppt_y</p:attrName>
                                        </p:attrNameLst>
                                      </p:cBhvr>
                                      <p:tavLst>
                                        <p:tav tm="0">
                                          <p:val>
                                            <p:strVal val="ppt_y"/>
                                          </p:val>
                                        </p:tav>
                                        <p:tav tm="100000">
                                          <p:val>
                                            <p:fltVal val="0.5"/>
                                          </p:val>
                                        </p:tav>
                                      </p:tavLst>
                                    </p:anim>
                                    <p:set>
                                      <p:cBhvr>
                                        <p:cTn id="86" dur="1" fill="hold">
                                          <p:stCondLst>
                                            <p:cond delay="1999"/>
                                          </p:stCondLst>
                                        </p:cTn>
                                        <p:tgtEl>
                                          <p:spTgt spid="3"/>
                                        </p:tgtEl>
                                        <p:attrNameLst>
                                          <p:attrName>style.visibility</p:attrName>
                                        </p:attrNameLst>
                                      </p:cBhvr>
                                      <p:to>
                                        <p:strVal val="hidden"/>
                                      </p:to>
                                    </p:set>
                                  </p:childTnLst>
                                </p:cTn>
                              </p:par>
                              <p:par>
                                <p:cTn id="87" presetID="23" presetClass="exit" presetSubtype="544" fill="hold" nodeType="withEffect">
                                  <p:stCondLst>
                                    <p:cond delay="0"/>
                                  </p:stCondLst>
                                  <p:childTnLst>
                                    <p:anim calcmode="lin" valueType="num">
                                      <p:cBhvr>
                                        <p:cTn id="88" dur="2000"/>
                                        <p:tgtEl>
                                          <p:spTgt spid="4"/>
                                        </p:tgtEl>
                                        <p:attrNameLst>
                                          <p:attrName>ppt_w</p:attrName>
                                        </p:attrNameLst>
                                      </p:cBhvr>
                                      <p:tavLst>
                                        <p:tav tm="0">
                                          <p:val>
                                            <p:strVal val="ppt_w"/>
                                          </p:val>
                                        </p:tav>
                                        <p:tav tm="100000">
                                          <p:val>
                                            <p:fltVal val="0"/>
                                          </p:val>
                                        </p:tav>
                                      </p:tavLst>
                                    </p:anim>
                                    <p:anim calcmode="lin" valueType="num">
                                      <p:cBhvr>
                                        <p:cTn id="89" dur="2000"/>
                                        <p:tgtEl>
                                          <p:spTgt spid="4"/>
                                        </p:tgtEl>
                                        <p:attrNameLst>
                                          <p:attrName>ppt_h</p:attrName>
                                        </p:attrNameLst>
                                      </p:cBhvr>
                                      <p:tavLst>
                                        <p:tav tm="0">
                                          <p:val>
                                            <p:strVal val="ppt_h"/>
                                          </p:val>
                                        </p:tav>
                                        <p:tav tm="100000">
                                          <p:val>
                                            <p:fltVal val="0"/>
                                          </p:val>
                                        </p:tav>
                                      </p:tavLst>
                                    </p:anim>
                                    <p:anim calcmode="lin" valueType="num">
                                      <p:cBhvr>
                                        <p:cTn id="90" dur="2000"/>
                                        <p:tgtEl>
                                          <p:spTgt spid="4"/>
                                        </p:tgtEl>
                                        <p:attrNameLst>
                                          <p:attrName>ppt_x</p:attrName>
                                        </p:attrNameLst>
                                      </p:cBhvr>
                                      <p:tavLst>
                                        <p:tav tm="0">
                                          <p:val>
                                            <p:strVal val="ppt_x"/>
                                          </p:val>
                                        </p:tav>
                                        <p:tav tm="100000">
                                          <p:val>
                                            <p:fltVal val="0.5"/>
                                          </p:val>
                                        </p:tav>
                                      </p:tavLst>
                                    </p:anim>
                                    <p:anim calcmode="lin" valueType="num">
                                      <p:cBhvr>
                                        <p:cTn id="91" dur="2000"/>
                                        <p:tgtEl>
                                          <p:spTgt spid="4"/>
                                        </p:tgtEl>
                                        <p:attrNameLst>
                                          <p:attrName>ppt_y</p:attrName>
                                        </p:attrNameLst>
                                      </p:cBhvr>
                                      <p:tavLst>
                                        <p:tav tm="0">
                                          <p:val>
                                            <p:strVal val="ppt_y"/>
                                          </p:val>
                                        </p:tav>
                                        <p:tav tm="100000">
                                          <p:val>
                                            <p:fltVal val="0.5"/>
                                          </p:val>
                                        </p:tav>
                                      </p:tavLst>
                                    </p:anim>
                                    <p:set>
                                      <p:cBhvr>
                                        <p:cTn id="92" dur="1" fill="hold">
                                          <p:stCondLst>
                                            <p:cond delay="1999"/>
                                          </p:stCondLst>
                                        </p:cTn>
                                        <p:tgtEl>
                                          <p:spTgt spid="4"/>
                                        </p:tgtEl>
                                        <p:attrNameLst>
                                          <p:attrName>style.visibility</p:attrName>
                                        </p:attrNameLst>
                                      </p:cBhvr>
                                      <p:to>
                                        <p:strVal val="hidden"/>
                                      </p:to>
                                    </p:set>
                                  </p:childTnLst>
                                </p:cTn>
                              </p:par>
                              <p:par>
                                <p:cTn id="93" presetID="23" presetClass="exit" presetSubtype="544" fill="hold" nodeType="withEffect">
                                  <p:stCondLst>
                                    <p:cond delay="0"/>
                                  </p:stCondLst>
                                  <p:childTnLst>
                                    <p:anim calcmode="lin" valueType="num">
                                      <p:cBhvr>
                                        <p:cTn id="94" dur="2000"/>
                                        <p:tgtEl>
                                          <p:spTgt spid="5"/>
                                        </p:tgtEl>
                                        <p:attrNameLst>
                                          <p:attrName>ppt_w</p:attrName>
                                        </p:attrNameLst>
                                      </p:cBhvr>
                                      <p:tavLst>
                                        <p:tav tm="0">
                                          <p:val>
                                            <p:strVal val="ppt_w"/>
                                          </p:val>
                                        </p:tav>
                                        <p:tav tm="100000">
                                          <p:val>
                                            <p:fltVal val="0"/>
                                          </p:val>
                                        </p:tav>
                                      </p:tavLst>
                                    </p:anim>
                                    <p:anim calcmode="lin" valueType="num">
                                      <p:cBhvr>
                                        <p:cTn id="95" dur="2000"/>
                                        <p:tgtEl>
                                          <p:spTgt spid="5"/>
                                        </p:tgtEl>
                                        <p:attrNameLst>
                                          <p:attrName>ppt_h</p:attrName>
                                        </p:attrNameLst>
                                      </p:cBhvr>
                                      <p:tavLst>
                                        <p:tav tm="0">
                                          <p:val>
                                            <p:strVal val="ppt_h"/>
                                          </p:val>
                                        </p:tav>
                                        <p:tav tm="100000">
                                          <p:val>
                                            <p:fltVal val="0"/>
                                          </p:val>
                                        </p:tav>
                                      </p:tavLst>
                                    </p:anim>
                                    <p:anim calcmode="lin" valueType="num">
                                      <p:cBhvr>
                                        <p:cTn id="96" dur="2000"/>
                                        <p:tgtEl>
                                          <p:spTgt spid="5"/>
                                        </p:tgtEl>
                                        <p:attrNameLst>
                                          <p:attrName>ppt_x</p:attrName>
                                        </p:attrNameLst>
                                      </p:cBhvr>
                                      <p:tavLst>
                                        <p:tav tm="0">
                                          <p:val>
                                            <p:strVal val="ppt_x"/>
                                          </p:val>
                                        </p:tav>
                                        <p:tav tm="100000">
                                          <p:val>
                                            <p:fltVal val="0.5"/>
                                          </p:val>
                                        </p:tav>
                                      </p:tavLst>
                                    </p:anim>
                                    <p:anim calcmode="lin" valueType="num">
                                      <p:cBhvr>
                                        <p:cTn id="97" dur="2000"/>
                                        <p:tgtEl>
                                          <p:spTgt spid="5"/>
                                        </p:tgtEl>
                                        <p:attrNameLst>
                                          <p:attrName>ppt_y</p:attrName>
                                        </p:attrNameLst>
                                      </p:cBhvr>
                                      <p:tavLst>
                                        <p:tav tm="0">
                                          <p:val>
                                            <p:strVal val="ppt_y"/>
                                          </p:val>
                                        </p:tav>
                                        <p:tav tm="100000">
                                          <p:val>
                                            <p:fltVal val="0.5"/>
                                          </p:val>
                                        </p:tav>
                                      </p:tavLst>
                                    </p:anim>
                                    <p:set>
                                      <p:cBhvr>
                                        <p:cTn id="98" dur="1" fill="hold">
                                          <p:stCondLst>
                                            <p:cond delay="1999"/>
                                          </p:stCondLst>
                                        </p:cTn>
                                        <p:tgtEl>
                                          <p:spTgt spid="5"/>
                                        </p:tgtEl>
                                        <p:attrNameLst>
                                          <p:attrName>style.visibility</p:attrName>
                                        </p:attrNameLst>
                                      </p:cBhvr>
                                      <p:to>
                                        <p:strVal val="hidden"/>
                                      </p:to>
                                    </p:set>
                                  </p:childTnLst>
                                </p:cTn>
                              </p:par>
                              <p:par>
                                <p:cTn id="99" presetID="23" presetClass="exit" presetSubtype="544" fill="hold" nodeType="withEffect">
                                  <p:stCondLst>
                                    <p:cond delay="0"/>
                                  </p:stCondLst>
                                  <p:childTnLst>
                                    <p:anim calcmode="lin" valueType="num">
                                      <p:cBhvr>
                                        <p:cTn id="100" dur="2000"/>
                                        <p:tgtEl>
                                          <p:spTgt spid="6"/>
                                        </p:tgtEl>
                                        <p:attrNameLst>
                                          <p:attrName>ppt_w</p:attrName>
                                        </p:attrNameLst>
                                      </p:cBhvr>
                                      <p:tavLst>
                                        <p:tav tm="0">
                                          <p:val>
                                            <p:strVal val="ppt_w"/>
                                          </p:val>
                                        </p:tav>
                                        <p:tav tm="100000">
                                          <p:val>
                                            <p:fltVal val="0"/>
                                          </p:val>
                                        </p:tav>
                                      </p:tavLst>
                                    </p:anim>
                                    <p:anim calcmode="lin" valueType="num">
                                      <p:cBhvr>
                                        <p:cTn id="101" dur="2000"/>
                                        <p:tgtEl>
                                          <p:spTgt spid="6"/>
                                        </p:tgtEl>
                                        <p:attrNameLst>
                                          <p:attrName>ppt_h</p:attrName>
                                        </p:attrNameLst>
                                      </p:cBhvr>
                                      <p:tavLst>
                                        <p:tav tm="0">
                                          <p:val>
                                            <p:strVal val="ppt_h"/>
                                          </p:val>
                                        </p:tav>
                                        <p:tav tm="100000">
                                          <p:val>
                                            <p:fltVal val="0"/>
                                          </p:val>
                                        </p:tav>
                                      </p:tavLst>
                                    </p:anim>
                                    <p:anim calcmode="lin" valueType="num">
                                      <p:cBhvr>
                                        <p:cTn id="102" dur="2000"/>
                                        <p:tgtEl>
                                          <p:spTgt spid="6"/>
                                        </p:tgtEl>
                                        <p:attrNameLst>
                                          <p:attrName>ppt_x</p:attrName>
                                        </p:attrNameLst>
                                      </p:cBhvr>
                                      <p:tavLst>
                                        <p:tav tm="0">
                                          <p:val>
                                            <p:strVal val="ppt_x"/>
                                          </p:val>
                                        </p:tav>
                                        <p:tav tm="100000">
                                          <p:val>
                                            <p:fltVal val="0.5"/>
                                          </p:val>
                                        </p:tav>
                                      </p:tavLst>
                                    </p:anim>
                                    <p:anim calcmode="lin" valueType="num">
                                      <p:cBhvr>
                                        <p:cTn id="103" dur="2000"/>
                                        <p:tgtEl>
                                          <p:spTgt spid="6"/>
                                        </p:tgtEl>
                                        <p:attrNameLst>
                                          <p:attrName>ppt_y</p:attrName>
                                        </p:attrNameLst>
                                      </p:cBhvr>
                                      <p:tavLst>
                                        <p:tav tm="0">
                                          <p:val>
                                            <p:strVal val="ppt_y"/>
                                          </p:val>
                                        </p:tav>
                                        <p:tav tm="100000">
                                          <p:val>
                                            <p:fltVal val="0.5"/>
                                          </p:val>
                                        </p:tav>
                                      </p:tavLst>
                                    </p:anim>
                                    <p:set>
                                      <p:cBhvr>
                                        <p:cTn id="104" dur="1" fill="hold">
                                          <p:stCondLst>
                                            <p:cond delay="1999"/>
                                          </p:stCondLst>
                                        </p:cTn>
                                        <p:tgtEl>
                                          <p:spTgt spid="6"/>
                                        </p:tgtEl>
                                        <p:attrNameLst>
                                          <p:attrName>style.visibility</p:attrName>
                                        </p:attrNameLst>
                                      </p:cBhvr>
                                      <p:to>
                                        <p:strVal val="hidden"/>
                                      </p:to>
                                    </p:set>
                                  </p:childTnLst>
                                </p:cTn>
                              </p:par>
                              <p:par>
                                <p:cTn id="105" presetID="23" presetClass="exit" presetSubtype="544" fill="hold" nodeType="withEffect">
                                  <p:stCondLst>
                                    <p:cond delay="0"/>
                                  </p:stCondLst>
                                  <p:childTnLst>
                                    <p:anim calcmode="lin" valueType="num">
                                      <p:cBhvr>
                                        <p:cTn id="106" dur="2000"/>
                                        <p:tgtEl>
                                          <p:spTgt spid="7"/>
                                        </p:tgtEl>
                                        <p:attrNameLst>
                                          <p:attrName>ppt_w</p:attrName>
                                        </p:attrNameLst>
                                      </p:cBhvr>
                                      <p:tavLst>
                                        <p:tav tm="0">
                                          <p:val>
                                            <p:strVal val="ppt_w"/>
                                          </p:val>
                                        </p:tav>
                                        <p:tav tm="100000">
                                          <p:val>
                                            <p:fltVal val="0"/>
                                          </p:val>
                                        </p:tav>
                                      </p:tavLst>
                                    </p:anim>
                                    <p:anim calcmode="lin" valueType="num">
                                      <p:cBhvr>
                                        <p:cTn id="107" dur="2000"/>
                                        <p:tgtEl>
                                          <p:spTgt spid="7"/>
                                        </p:tgtEl>
                                        <p:attrNameLst>
                                          <p:attrName>ppt_h</p:attrName>
                                        </p:attrNameLst>
                                      </p:cBhvr>
                                      <p:tavLst>
                                        <p:tav tm="0">
                                          <p:val>
                                            <p:strVal val="ppt_h"/>
                                          </p:val>
                                        </p:tav>
                                        <p:tav tm="100000">
                                          <p:val>
                                            <p:fltVal val="0"/>
                                          </p:val>
                                        </p:tav>
                                      </p:tavLst>
                                    </p:anim>
                                    <p:anim calcmode="lin" valueType="num">
                                      <p:cBhvr>
                                        <p:cTn id="108" dur="2000"/>
                                        <p:tgtEl>
                                          <p:spTgt spid="7"/>
                                        </p:tgtEl>
                                        <p:attrNameLst>
                                          <p:attrName>ppt_x</p:attrName>
                                        </p:attrNameLst>
                                      </p:cBhvr>
                                      <p:tavLst>
                                        <p:tav tm="0">
                                          <p:val>
                                            <p:strVal val="ppt_x"/>
                                          </p:val>
                                        </p:tav>
                                        <p:tav tm="100000">
                                          <p:val>
                                            <p:fltVal val="0.5"/>
                                          </p:val>
                                        </p:tav>
                                      </p:tavLst>
                                    </p:anim>
                                    <p:anim calcmode="lin" valueType="num">
                                      <p:cBhvr>
                                        <p:cTn id="109" dur="2000"/>
                                        <p:tgtEl>
                                          <p:spTgt spid="7"/>
                                        </p:tgtEl>
                                        <p:attrNameLst>
                                          <p:attrName>ppt_y</p:attrName>
                                        </p:attrNameLst>
                                      </p:cBhvr>
                                      <p:tavLst>
                                        <p:tav tm="0">
                                          <p:val>
                                            <p:strVal val="ppt_y"/>
                                          </p:val>
                                        </p:tav>
                                        <p:tav tm="100000">
                                          <p:val>
                                            <p:fltVal val="0.5"/>
                                          </p:val>
                                        </p:tav>
                                      </p:tavLst>
                                    </p:anim>
                                    <p:set>
                                      <p:cBhvr>
                                        <p:cTn id="110" dur="1" fill="hold">
                                          <p:stCondLst>
                                            <p:cond delay="1999"/>
                                          </p:stCondLst>
                                        </p:cTn>
                                        <p:tgtEl>
                                          <p:spTgt spid="7"/>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2000"/>
                                        <p:tgtEl>
                                          <p:spTgt spid="8"/>
                                        </p:tgtEl>
                                        <p:attrNameLst>
                                          <p:attrName>ppt_w</p:attrName>
                                        </p:attrNameLst>
                                      </p:cBhvr>
                                      <p:tavLst>
                                        <p:tav tm="0">
                                          <p:val>
                                            <p:strVal val="ppt_w"/>
                                          </p:val>
                                        </p:tav>
                                        <p:tav tm="100000">
                                          <p:val>
                                            <p:fltVal val="0"/>
                                          </p:val>
                                        </p:tav>
                                      </p:tavLst>
                                    </p:anim>
                                    <p:anim calcmode="lin" valueType="num">
                                      <p:cBhvr>
                                        <p:cTn id="113" dur="2000"/>
                                        <p:tgtEl>
                                          <p:spTgt spid="8"/>
                                        </p:tgtEl>
                                        <p:attrNameLst>
                                          <p:attrName>ppt_h</p:attrName>
                                        </p:attrNameLst>
                                      </p:cBhvr>
                                      <p:tavLst>
                                        <p:tav tm="0">
                                          <p:val>
                                            <p:strVal val="ppt_h"/>
                                          </p:val>
                                        </p:tav>
                                        <p:tav tm="100000">
                                          <p:val>
                                            <p:fltVal val="0"/>
                                          </p:val>
                                        </p:tav>
                                      </p:tavLst>
                                    </p:anim>
                                    <p:anim calcmode="lin" valueType="num">
                                      <p:cBhvr>
                                        <p:cTn id="114" dur="2000"/>
                                        <p:tgtEl>
                                          <p:spTgt spid="8"/>
                                        </p:tgtEl>
                                        <p:attrNameLst>
                                          <p:attrName>ppt_x</p:attrName>
                                        </p:attrNameLst>
                                      </p:cBhvr>
                                      <p:tavLst>
                                        <p:tav tm="0">
                                          <p:val>
                                            <p:strVal val="ppt_x"/>
                                          </p:val>
                                        </p:tav>
                                        <p:tav tm="100000">
                                          <p:val>
                                            <p:fltVal val="0.5"/>
                                          </p:val>
                                        </p:tav>
                                      </p:tavLst>
                                    </p:anim>
                                    <p:anim calcmode="lin" valueType="num">
                                      <p:cBhvr>
                                        <p:cTn id="115" dur="2000"/>
                                        <p:tgtEl>
                                          <p:spTgt spid="8"/>
                                        </p:tgtEl>
                                        <p:attrNameLst>
                                          <p:attrName>ppt_y</p:attrName>
                                        </p:attrNameLst>
                                      </p:cBhvr>
                                      <p:tavLst>
                                        <p:tav tm="0">
                                          <p:val>
                                            <p:strVal val="ppt_y"/>
                                          </p:val>
                                        </p:tav>
                                        <p:tav tm="100000">
                                          <p:val>
                                            <p:fltVal val="0.5"/>
                                          </p:val>
                                        </p:tav>
                                      </p:tavLst>
                                    </p:anim>
                                    <p:set>
                                      <p:cBhvr>
                                        <p:cTn id="116" dur="1" fill="hold">
                                          <p:stCondLst>
                                            <p:cond delay="1999"/>
                                          </p:stCondLst>
                                        </p:cTn>
                                        <p:tgtEl>
                                          <p:spTgt spid="8"/>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2000"/>
                                        <p:tgtEl>
                                          <p:spTgt spid="9"/>
                                        </p:tgtEl>
                                        <p:attrNameLst>
                                          <p:attrName>ppt_w</p:attrName>
                                        </p:attrNameLst>
                                      </p:cBhvr>
                                      <p:tavLst>
                                        <p:tav tm="0">
                                          <p:val>
                                            <p:strVal val="ppt_w"/>
                                          </p:val>
                                        </p:tav>
                                        <p:tav tm="100000">
                                          <p:val>
                                            <p:fltVal val="0"/>
                                          </p:val>
                                        </p:tav>
                                      </p:tavLst>
                                    </p:anim>
                                    <p:anim calcmode="lin" valueType="num">
                                      <p:cBhvr>
                                        <p:cTn id="119" dur="2000"/>
                                        <p:tgtEl>
                                          <p:spTgt spid="9"/>
                                        </p:tgtEl>
                                        <p:attrNameLst>
                                          <p:attrName>ppt_h</p:attrName>
                                        </p:attrNameLst>
                                      </p:cBhvr>
                                      <p:tavLst>
                                        <p:tav tm="0">
                                          <p:val>
                                            <p:strVal val="ppt_h"/>
                                          </p:val>
                                        </p:tav>
                                        <p:tav tm="100000">
                                          <p:val>
                                            <p:fltVal val="0"/>
                                          </p:val>
                                        </p:tav>
                                      </p:tavLst>
                                    </p:anim>
                                    <p:anim calcmode="lin" valueType="num">
                                      <p:cBhvr>
                                        <p:cTn id="120" dur="2000"/>
                                        <p:tgtEl>
                                          <p:spTgt spid="9"/>
                                        </p:tgtEl>
                                        <p:attrNameLst>
                                          <p:attrName>ppt_x</p:attrName>
                                        </p:attrNameLst>
                                      </p:cBhvr>
                                      <p:tavLst>
                                        <p:tav tm="0">
                                          <p:val>
                                            <p:strVal val="ppt_x"/>
                                          </p:val>
                                        </p:tav>
                                        <p:tav tm="100000">
                                          <p:val>
                                            <p:fltVal val="0.5"/>
                                          </p:val>
                                        </p:tav>
                                      </p:tavLst>
                                    </p:anim>
                                    <p:anim calcmode="lin" valueType="num">
                                      <p:cBhvr>
                                        <p:cTn id="121" dur="2000"/>
                                        <p:tgtEl>
                                          <p:spTgt spid="9"/>
                                        </p:tgtEl>
                                        <p:attrNameLst>
                                          <p:attrName>ppt_y</p:attrName>
                                        </p:attrNameLst>
                                      </p:cBhvr>
                                      <p:tavLst>
                                        <p:tav tm="0">
                                          <p:val>
                                            <p:strVal val="ppt_y"/>
                                          </p:val>
                                        </p:tav>
                                        <p:tav tm="100000">
                                          <p:val>
                                            <p:fltVal val="0.5"/>
                                          </p:val>
                                        </p:tav>
                                      </p:tavLst>
                                    </p:anim>
                                    <p:set>
                                      <p:cBhvr>
                                        <p:cTn id="122" dur="1" fill="hold">
                                          <p:stCondLst>
                                            <p:cond delay="1999"/>
                                          </p:stCondLst>
                                        </p:cTn>
                                        <p:tgtEl>
                                          <p:spTgt spid="9"/>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2000"/>
                                        <p:tgtEl>
                                          <p:spTgt spid="10"/>
                                        </p:tgtEl>
                                        <p:attrNameLst>
                                          <p:attrName>ppt_w</p:attrName>
                                        </p:attrNameLst>
                                      </p:cBhvr>
                                      <p:tavLst>
                                        <p:tav tm="0">
                                          <p:val>
                                            <p:strVal val="ppt_w"/>
                                          </p:val>
                                        </p:tav>
                                        <p:tav tm="100000">
                                          <p:val>
                                            <p:fltVal val="0"/>
                                          </p:val>
                                        </p:tav>
                                      </p:tavLst>
                                    </p:anim>
                                    <p:anim calcmode="lin" valueType="num">
                                      <p:cBhvr>
                                        <p:cTn id="125" dur="2000"/>
                                        <p:tgtEl>
                                          <p:spTgt spid="10"/>
                                        </p:tgtEl>
                                        <p:attrNameLst>
                                          <p:attrName>ppt_h</p:attrName>
                                        </p:attrNameLst>
                                      </p:cBhvr>
                                      <p:tavLst>
                                        <p:tav tm="0">
                                          <p:val>
                                            <p:strVal val="ppt_h"/>
                                          </p:val>
                                        </p:tav>
                                        <p:tav tm="100000">
                                          <p:val>
                                            <p:fltVal val="0"/>
                                          </p:val>
                                        </p:tav>
                                      </p:tavLst>
                                    </p:anim>
                                    <p:anim calcmode="lin" valueType="num">
                                      <p:cBhvr>
                                        <p:cTn id="126" dur="2000"/>
                                        <p:tgtEl>
                                          <p:spTgt spid="10"/>
                                        </p:tgtEl>
                                        <p:attrNameLst>
                                          <p:attrName>ppt_x</p:attrName>
                                        </p:attrNameLst>
                                      </p:cBhvr>
                                      <p:tavLst>
                                        <p:tav tm="0">
                                          <p:val>
                                            <p:strVal val="ppt_x"/>
                                          </p:val>
                                        </p:tav>
                                        <p:tav tm="100000">
                                          <p:val>
                                            <p:fltVal val="0.5"/>
                                          </p:val>
                                        </p:tav>
                                      </p:tavLst>
                                    </p:anim>
                                    <p:anim calcmode="lin" valueType="num">
                                      <p:cBhvr>
                                        <p:cTn id="127" dur="2000"/>
                                        <p:tgtEl>
                                          <p:spTgt spid="10"/>
                                        </p:tgtEl>
                                        <p:attrNameLst>
                                          <p:attrName>ppt_y</p:attrName>
                                        </p:attrNameLst>
                                      </p:cBhvr>
                                      <p:tavLst>
                                        <p:tav tm="0">
                                          <p:val>
                                            <p:strVal val="ppt_y"/>
                                          </p:val>
                                        </p:tav>
                                        <p:tav tm="100000">
                                          <p:val>
                                            <p:fltVal val="0.5"/>
                                          </p:val>
                                        </p:tav>
                                      </p:tavLst>
                                    </p:anim>
                                    <p:set>
                                      <p:cBhvr>
                                        <p:cTn id="128" dur="1" fill="hold">
                                          <p:stCondLst>
                                            <p:cond delay="1999"/>
                                          </p:stCondLst>
                                        </p:cTn>
                                        <p:tgtEl>
                                          <p:spTgt spid="10"/>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2000"/>
                                        <p:tgtEl>
                                          <p:spTgt spid="11"/>
                                        </p:tgtEl>
                                        <p:attrNameLst>
                                          <p:attrName>ppt_w</p:attrName>
                                        </p:attrNameLst>
                                      </p:cBhvr>
                                      <p:tavLst>
                                        <p:tav tm="0">
                                          <p:val>
                                            <p:strVal val="ppt_w"/>
                                          </p:val>
                                        </p:tav>
                                        <p:tav tm="100000">
                                          <p:val>
                                            <p:fltVal val="0"/>
                                          </p:val>
                                        </p:tav>
                                      </p:tavLst>
                                    </p:anim>
                                    <p:anim calcmode="lin" valueType="num">
                                      <p:cBhvr>
                                        <p:cTn id="131" dur="2000"/>
                                        <p:tgtEl>
                                          <p:spTgt spid="11"/>
                                        </p:tgtEl>
                                        <p:attrNameLst>
                                          <p:attrName>ppt_h</p:attrName>
                                        </p:attrNameLst>
                                      </p:cBhvr>
                                      <p:tavLst>
                                        <p:tav tm="0">
                                          <p:val>
                                            <p:strVal val="ppt_h"/>
                                          </p:val>
                                        </p:tav>
                                        <p:tav tm="100000">
                                          <p:val>
                                            <p:fltVal val="0"/>
                                          </p:val>
                                        </p:tav>
                                      </p:tavLst>
                                    </p:anim>
                                    <p:anim calcmode="lin" valueType="num">
                                      <p:cBhvr>
                                        <p:cTn id="132" dur="2000"/>
                                        <p:tgtEl>
                                          <p:spTgt spid="11"/>
                                        </p:tgtEl>
                                        <p:attrNameLst>
                                          <p:attrName>ppt_x</p:attrName>
                                        </p:attrNameLst>
                                      </p:cBhvr>
                                      <p:tavLst>
                                        <p:tav tm="0">
                                          <p:val>
                                            <p:strVal val="ppt_x"/>
                                          </p:val>
                                        </p:tav>
                                        <p:tav tm="100000">
                                          <p:val>
                                            <p:fltVal val="0.5"/>
                                          </p:val>
                                        </p:tav>
                                      </p:tavLst>
                                    </p:anim>
                                    <p:anim calcmode="lin" valueType="num">
                                      <p:cBhvr>
                                        <p:cTn id="133" dur="2000"/>
                                        <p:tgtEl>
                                          <p:spTgt spid="11"/>
                                        </p:tgtEl>
                                        <p:attrNameLst>
                                          <p:attrName>ppt_y</p:attrName>
                                        </p:attrNameLst>
                                      </p:cBhvr>
                                      <p:tavLst>
                                        <p:tav tm="0">
                                          <p:val>
                                            <p:strVal val="ppt_y"/>
                                          </p:val>
                                        </p:tav>
                                        <p:tav tm="100000">
                                          <p:val>
                                            <p:fltVal val="0.5"/>
                                          </p:val>
                                        </p:tav>
                                      </p:tavLst>
                                    </p:anim>
                                    <p:set>
                                      <p:cBhvr>
                                        <p:cTn id="134" dur="1" fill="hold">
                                          <p:stCondLst>
                                            <p:cond delay="1999"/>
                                          </p:stCondLst>
                                        </p:cTn>
                                        <p:tgtEl>
                                          <p:spTgt spid="11"/>
                                        </p:tgtEl>
                                        <p:attrNameLst>
                                          <p:attrName>style.visibility</p:attrName>
                                        </p:attrNameLst>
                                      </p:cBhvr>
                                      <p:to>
                                        <p:strVal val="hidden"/>
                                      </p:to>
                                    </p:set>
                                  </p:childTnLst>
                                </p:cTn>
                              </p:par>
                              <p:par>
                                <p:cTn id="135" presetID="8" presetClass="emph" presetSubtype="0" fill="hold" nodeType="withEffect">
                                  <p:stCondLst>
                                    <p:cond delay="0"/>
                                  </p:stCondLst>
                                  <p:childTnLst>
                                    <p:animRot by="21600000">
                                      <p:cBhvr>
                                        <p:cTn id="136" dur="2000" fill="hold"/>
                                        <p:tgtEl>
                                          <p:spTgt spid="3"/>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4"/>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5"/>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6"/>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7"/>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8"/>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9"/>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0"/>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1"/>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2000" fill="hold"/>
                                        <p:tgtEl>
                                          <p:spTgt spid="2"/>
                                        </p:tgtEl>
                                        <p:attrNameLst>
                                          <p:attrName>ppt_w</p:attrName>
                                        </p:attrNameLst>
                                      </p:cBhvr>
                                      <p:tavLst>
                                        <p:tav tm="0">
                                          <p:val>
                                            <p:strVal val="4/3*#ppt_w"/>
                                          </p:val>
                                        </p:tav>
                                        <p:tav tm="100000">
                                          <p:val>
                                            <p:strVal val="#ppt_w"/>
                                          </p:val>
                                        </p:tav>
                                      </p:tavLst>
                                    </p:anim>
                                    <p:anim calcmode="lin" valueType="num">
                                      <p:cBhvr>
                                        <p:cTn id="156" dur="2000" fill="hold"/>
                                        <p:tgtEl>
                                          <p:spTgt spid="2"/>
                                        </p:tgtEl>
                                        <p:attrNameLst>
                                          <p:attrName>ppt_h</p:attrName>
                                        </p:attrNameLst>
                                      </p:cBhvr>
                                      <p:tavLst>
                                        <p:tav tm="0">
                                          <p:val>
                                            <p:strVal val="4/3*#ppt_h"/>
                                          </p:val>
                                        </p:tav>
                                        <p:tav tm="100000">
                                          <p:val>
                                            <p:strVal val="#ppt_h"/>
                                          </p:val>
                                        </p:tav>
                                      </p:tavLst>
                                    </p:anim>
                                  </p:childTnLst>
                                </p:cTn>
                              </p:par>
                              <p:par>
                                <p:cTn id="157" presetID="21" presetClass="entr" presetSubtype="8"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wheel(8)">
                                      <p:cBhvr>
                                        <p:cTn id="15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003300"/>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19a177cf106a9b0ea8a1fabde7a4019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Imagen1ui8.png"/>
          <p:cNvPicPr>
            <a:picLocks noChangeAspect="1"/>
          </p:cNvPicPr>
          <p:nvPr/>
        </p:nvPicPr>
        <p:blipFill>
          <a:blip r:embed="rId3" cstate="print">
            <a:duotone>
              <a:prstClr val="black"/>
              <a:srgbClr val="00B050">
                <a:tint val="45000"/>
                <a:satMod val="400000"/>
              </a:srgbClr>
            </a:duotone>
            <a:lum bright="-20000" contrast="40000"/>
          </a:blip>
          <a:stretch>
            <a:fillRect/>
          </a:stretch>
        </p:blipFill>
        <p:spPr>
          <a:xfrm rot="10002515">
            <a:off x="4336262" y="-470615"/>
            <a:ext cx="1646341" cy="1869855"/>
          </a:xfrm>
          <a:prstGeom prst="rect">
            <a:avLst/>
          </a:prstGeom>
          <a:effectLst>
            <a:reflection blurRad="6350" stA="50000" endA="295" endPos="92000" dist="101600" dir="5400000" sy="-100000" algn="bl" rotWithShape="0"/>
          </a:effectLst>
        </p:spPr>
      </p:pic>
      <p:pic>
        <p:nvPicPr>
          <p:cNvPr id="6" name="5 Imagen" descr="Imagen1ui8.png"/>
          <p:cNvPicPr>
            <a:picLocks noChangeAspect="1"/>
          </p:cNvPicPr>
          <p:nvPr/>
        </p:nvPicPr>
        <p:blipFill>
          <a:blip r:embed="rId4" cstate="print">
            <a:duotone>
              <a:prstClr val="black"/>
              <a:srgbClr val="00B050">
                <a:tint val="45000"/>
                <a:satMod val="400000"/>
              </a:srgbClr>
            </a:duotone>
            <a:lum bright="-20000" contrast="40000"/>
          </a:blip>
          <a:stretch>
            <a:fillRect/>
          </a:stretch>
        </p:blipFill>
        <p:spPr>
          <a:xfrm rot="12041433" flipH="1">
            <a:off x="2680117" y="-484044"/>
            <a:ext cx="1617479" cy="1717525"/>
          </a:xfrm>
          <a:prstGeom prst="rect">
            <a:avLst/>
          </a:prstGeom>
          <a:effectLst>
            <a:reflection blurRad="6350" stA="50000" endA="295" endPos="92000" dist="101600" dir="5400000" sy="-100000" algn="bl" rotWithShape="0"/>
          </a:effectLst>
        </p:spPr>
      </p:pic>
      <p:pic>
        <p:nvPicPr>
          <p:cNvPr id="7" name="6 Imagen" descr="Imagen1ui8.png"/>
          <p:cNvPicPr>
            <a:picLocks noChangeAspect="1"/>
          </p:cNvPicPr>
          <p:nvPr/>
        </p:nvPicPr>
        <p:blipFill>
          <a:blip r:embed="rId3" cstate="print">
            <a:duotone>
              <a:prstClr val="black"/>
              <a:srgbClr val="00B050">
                <a:tint val="45000"/>
                <a:satMod val="400000"/>
              </a:srgbClr>
            </a:duotone>
            <a:lum bright="-20000" contrast="40000"/>
          </a:blip>
          <a:stretch>
            <a:fillRect/>
          </a:stretch>
        </p:blipFill>
        <p:spPr>
          <a:xfrm rot="10002515">
            <a:off x="4264830" y="521378"/>
            <a:ext cx="1646341" cy="1869855"/>
          </a:xfrm>
          <a:prstGeom prst="rect">
            <a:avLst/>
          </a:prstGeom>
          <a:effectLst>
            <a:reflection blurRad="6350" stA="50000" endA="295" endPos="92000" dist="101600" dir="5400000" sy="-100000" algn="bl" rotWithShape="0"/>
          </a:effectLst>
        </p:spPr>
      </p:pic>
      <p:pic>
        <p:nvPicPr>
          <p:cNvPr id="8" name="7 Imagen" descr="Imagen1ui8.png"/>
          <p:cNvPicPr>
            <a:picLocks noChangeAspect="1"/>
          </p:cNvPicPr>
          <p:nvPr/>
        </p:nvPicPr>
        <p:blipFill>
          <a:blip r:embed="rId4" cstate="print">
            <a:duotone>
              <a:prstClr val="black"/>
              <a:srgbClr val="00B050">
                <a:tint val="45000"/>
                <a:satMod val="400000"/>
              </a:srgbClr>
            </a:duotone>
            <a:lum bright="-20000" contrast="40000"/>
          </a:blip>
          <a:stretch>
            <a:fillRect/>
          </a:stretch>
        </p:blipFill>
        <p:spPr>
          <a:xfrm rot="12041433" flipH="1">
            <a:off x="2608680" y="658964"/>
            <a:ext cx="1617479" cy="1717525"/>
          </a:xfrm>
          <a:prstGeom prst="rect">
            <a:avLst/>
          </a:prstGeom>
          <a:effectLst>
            <a:reflection blurRad="6350" stA="50000" endA="295" endPos="92000" dist="101600" dir="5400000" sy="-100000" algn="bl" rotWithShape="0"/>
          </a:effectLst>
        </p:spPr>
      </p:pic>
      <p:pic>
        <p:nvPicPr>
          <p:cNvPr id="9" name="8 Imagen" descr="Imagen1ui8.png"/>
          <p:cNvPicPr>
            <a:picLocks noChangeAspect="1"/>
          </p:cNvPicPr>
          <p:nvPr/>
        </p:nvPicPr>
        <p:blipFill>
          <a:blip r:embed="rId3" cstate="print">
            <a:duotone>
              <a:prstClr val="black"/>
              <a:srgbClr val="00B050">
                <a:tint val="45000"/>
                <a:satMod val="400000"/>
              </a:srgbClr>
            </a:duotone>
            <a:lum bright="-20000" contrast="40000"/>
          </a:blip>
          <a:stretch>
            <a:fillRect/>
          </a:stretch>
        </p:blipFill>
        <p:spPr>
          <a:xfrm rot="10002515">
            <a:off x="4264822" y="1672527"/>
            <a:ext cx="1646341" cy="1869855"/>
          </a:xfrm>
          <a:prstGeom prst="rect">
            <a:avLst/>
          </a:prstGeom>
          <a:effectLst>
            <a:reflection blurRad="6350" stA="50000" endA="295" endPos="92000" dist="101600" dir="5400000" sy="-100000" algn="bl" rotWithShape="0"/>
          </a:effectLst>
        </p:spPr>
      </p:pic>
      <p:pic>
        <p:nvPicPr>
          <p:cNvPr id="10" name="9 Imagen" descr="Imagen1ui8.png"/>
          <p:cNvPicPr>
            <a:picLocks noChangeAspect="1"/>
          </p:cNvPicPr>
          <p:nvPr/>
        </p:nvPicPr>
        <p:blipFill>
          <a:blip r:embed="rId4" cstate="print">
            <a:duotone>
              <a:prstClr val="black"/>
              <a:srgbClr val="00B050">
                <a:tint val="45000"/>
                <a:satMod val="400000"/>
              </a:srgbClr>
            </a:duotone>
            <a:lum bright="-20000" contrast="40000"/>
          </a:blip>
          <a:stretch>
            <a:fillRect/>
          </a:stretch>
        </p:blipFill>
        <p:spPr>
          <a:xfrm rot="12041433" flipH="1">
            <a:off x="2465804" y="2087724"/>
            <a:ext cx="1617479" cy="1717525"/>
          </a:xfrm>
          <a:prstGeom prst="rect">
            <a:avLst/>
          </a:prstGeom>
          <a:effectLst>
            <a:reflection blurRad="6350" stA="50000" endA="295" endPos="92000" dist="101600" dir="5400000" sy="-100000" algn="bl" rotWithShape="0"/>
          </a:effectLst>
        </p:spPr>
      </p:pic>
      <p:pic>
        <p:nvPicPr>
          <p:cNvPr id="11" name="10 Imagen" descr="Imagen1ui8.png"/>
          <p:cNvPicPr>
            <a:picLocks noChangeAspect="1"/>
          </p:cNvPicPr>
          <p:nvPr/>
        </p:nvPicPr>
        <p:blipFill>
          <a:blip r:embed="rId3" cstate="print">
            <a:duotone>
              <a:prstClr val="black"/>
              <a:srgbClr val="00B050">
                <a:tint val="45000"/>
                <a:satMod val="400000"/>
              </a:srgbClr>
            </a:duotone>
            <a:lum bright="-20000" contrast="40000"/>
          </a:blip>
          <a:stretch>
            <a:fillRect/>
          </a:stretch>
        </p:blipFill>
        <p:spPr>
          <a:xfrm rot="10002515">
            <a:off x="4193390" y="2664518"/>
            <a:ext cx="1646341" cy="1869855"/>
          </a:xfrm>
          <a:prstGeom prst="rect">
            <a:avLst/>
          </a:prstGeom>
          <a:effectLst>
            <a:reflection blurRad="6350" stA="50000" endA="295" endPos="92000" dist="101600" dir="5400000" sy="-100000" algn="bl" rotWithShape="0"/>
          </a:effectLst>
        </p:spPr>
      </p:pic>
      <p:pic>
        <p:nvPicPr>
          <p:cNvPr id="12" name="11 Imagen" descr="Imagen1ui8.png"/>
          <p:cNvPicPr>
            <a:picLocks noChangeAspect="1"/>
          </p:cNvPicPr>
          <p:nvPr/>
        </p:nvPicPr>
        <p:blipFill>
          <a:blip r:embed="rId4" cstate="print">
            <a:duotone>
              <a:prstClr val="black"/>
              <a:srgbClr val="00B050">
                <a:tint val="45000"/>
                <a:satMod val="400000"/>
              </a:srgbClr>
            </a:duotone>
            <a:lum bright="-20000" contrast="40000"/>
          </a:blip>
          <a:stretch>
            <a:fillRect/>
          </a:stretch>
        </p:blipFill>
        <p:spPr>
          <a:xfrm rot="12041433" flipH="1">
            <a:off x="2322932" y="3008301"/>
            <a:ext cx="1617479" cy="1717525"/>
          </a:xfrm>
          <a:prstGeom prst="rect">
            <a:avLst/>
          </a:prstGeom>
          <a:effectLst>
            <a:reflection blurRad="6350" stA="50000" endA="295" endPos="92000" dist="101600" dir="5400000" sy="-100000" algn="bl" rotWithShape="0"/>
          </a:effectLst>
        </p:spPr>
      </p:pic>
      <p:sp>
        <p:nvSpPr>
          <p:cNvPr id="13" name="12 Rectángulo"/>
          <p:cNvSpPr/>
          <p:nvPr/>
        </p:nvSpPr>
        <p:spPr>
          <a:xfrm>
            <a:off x="-285784" y="-642960"/>
            <a:ext cx="9644130" cy="7358114"/>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fill="hold" nodeType="withEffect">
                                  <p:stCondLst>
                                    <p:cond delay="0"/>
                                  </p:stCondLst>
                                  <p:childTnLst>
                                    <p:animRot by="21600000">
                                      <p:cBhvr>
                                        <p:cTn id="41" dur="2000" fill="hold"/>
                                        <p:tgtEl>
                                          <p:spTgt spid="6"/>
                                        </p:tgtEl>
                                        <p:attrNameLst>
                                          <p:attrName>r</p:attrName>
                                        </p:attrNameLst>
                                      </p:cBhvr>
                                    </p:animRot>
                                  </p:childTnLst>
                                </p:cTn>
                              </p:par>
                              <p:par>
                                <p:cTn id="42" presetID="8" presetClass="emph" presetSubtype="0" fill="hold" nodeType="withEffect">
                                  <p:stCondLst>
                                    <p:cond delay="0"/>
                                  </p:stCondLst>
                                  <p:childTnLst>
                                    <p:animRot by="21600000">
                                      <p:cBhvr>
                                        <p:cTn id="43" dur="2000" fill="hold"/>
                                        <p:tgtEl>
                                          <p:spTgt spid="8"/>
                                        </p:tgtEl>
                                        <p:attrNameLst>
                                          <p:attrName>r</p:attrName>
                                        </p:attrNameLst>
                                      </p:cBhvr>
                                    </p:animRot>
                                  </p:childTnLst>
                                </p:cTn>
                              </p:par>
                              <p:par>
                                <p:cTn id="44" presetID="8" presetClass="emph" presetSubtype="0" fill="hold" nodeType="withEffect">
                                  <p:stCondLst>
                                    <p:cond delay="0"/>
                                  </p:stCondLst>
                                  <p:childTnLst>
                                    <p:animRot by="21600000">
                                      <p:cBhvr>
                                        <p:cTn id="45" dur="2000" fill="hold"/>
                                        <p:tgtEl>
                                          <p:spTgt spid="10"/>
                                        </p:tgtEl>
                                        <p:attrNameLst>
                                          <p:attrName>r</p:attrName>
                                        </p:attrNameLst>
                                      </p:cBhvr>
                                    </p:animRot>
                                  </p:childTnLst>
                                </p:cTn>
                              </p:par>
                              <p:par>
                                <p:cTn id="46" presetID="8" presetClass="emph" presetSubtype="0" fill="hold" nodeType="withEffect">
                                  <p:stCondLst>
                                    <p:cond delay="0"/>
                                  </p:stCondLst>
                                  <p:childTnLst>
                                    <p:animRot by="21600000">
                                      <p:cBhvr>
                                        <p:cTn id="47" dur="2000" fill="hold"/>
                                        <p:tgtEl>
                                          <p:spTgt spid="12"/>
                                        </p:tgtEl>
                                        <p:attrNameLst>
                                          <p:attrName>r</p:attrName>
                                        </p:attrNameLst>
                                      </p:cBhvr>
                                    </p:animRot>
                                  </p:childTnLst>
                                </p:cTn>
                              </p:par>
                              <p:par>
                                <p:cTn id="48" presetID="8" presetClass="emph" presetSubtype="0" fill="hold" nodeType="withEffect">
                                  <p:stCondLst>
                                    <p:cond delay="0"/>
                                  </p:stCondLst>
                                  <p:childTnLst>
                                    <p:animRot by="-21600000">
                                      <p:cBhvr>
                                        <p:cTn id="49" dur="2000" fill="hold"/>
                                        <p:tgtEl>
                                          <p:spTgt spid="5"/>
                                        </p:tgtEl>
                                        <p:attrNameLst>
                                          <p:attrName>r</p:attrName>
                                        </p:attrNameLst>
                                      </p:cBhvr>
                                    </p:animRot>
                                  </p:childTnLst>
                                </p:cTn>
                              </p:par>
                              <p:par>
                                <p:cTn id="50" presetID="8" presetClass="emph" presetSubtype="0" fill="hold" nodeType="withEffect">
                                  <p:stCondLst>
                                    <p:cond delay="0"/>
                                  </p:stCondLst>
                                  <p:childTnLst>
                                    <p:animRot by="-21600000">
                                      <p:cBhvr>
                                        <p:cTn id="51" dur="2000" fill="hold"/>
                                        <p:tgtEl>
                                          <p:spTgt spid="7"/>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11"/>
                                        </p:tgtEl>
                                        <p:attrNameLst>
                                          <p:attrName>r</p:attrName>
                                        </p:attrNameLst>
                                      </p:cBhvr>
                                    </p:animRot>
                                  </p:childTnLst>
                                </p:cTn>
                              </p:par>
                            </p:childTnLst>
                          </p:cTn>
                        </p:par>
                        <p:par>
                          <p:cTn id="56" fill="hold">
                            <p:stCondLst>
                              <p:cond delay="2000"/>
                            </p:stCondLst>
                            <p:childTnLst>
                              <p:par>
                                <p:cTn id="57" presetID="2" presetClass="exit" presetSubtype="2" fill="hold" nodeType="afterEffect">
                                  <p:stCondLst>
                                    <p:cond delay="0"/>
                                  </p:stCondLst>
                                  <p:childTnLst>
                                    <p:anim calcmode="lin" valueType="num">
                                      <p:cBhvr additive="base">
                                        <p:cTn id="58" dur="2000"/>
                                        <p:tgtEl>
                                          <p:spTgt spid="6"/>
                                        </p:tgtEl>
                                        <p:attrNameLst>
                                          <p:attrName>ppt_x</p:attrName>
                                        </p:attrNameLst>
                                      </p:cBhvr>
                                      <p:tavLst>
                                        <p:tav tm="0">
                                          <p:val>
                                            <p:strVal val="ppt_x"/>
                                          </p:val>
                                        </p:tav>
                                        <p:tav tm="100000">
                                          <p:val>
                                            <p:strVal val="1+ppt_w/2"/>
                                          </p:val>
                                        </p:tav>
                                      </p:tavLst>
                                    </p:anim>
                                    <p:anim calcmode="lin" valueType="num">
                                      <p:cBhvr additive="base">
                                        <p:cTn id="59" dur="2000"/>
                                        <p:tgtEl>
                                          <p:spTgt spid="6"/>
                                        </p:tgtEl>
                                        <p:attrNameLst>
                                          <p:attrName>ppt_y</p:attrName>
                                        </p:attrNameLst>
                                      </p:cBhvr>
                                      <p:tavLst>
                                        <p:tav tm="0">
                                          <p:val>
                                            <p:strVal val="ppt_y"/>
                                          </p:val>
                                        </p:tav>
                                        <p:tav tm="100000">
                                          <p:val>
                                            <p:strVal val="ppt_y"/>
                                          </p:val>
                                        </p:tav>
                                      </p:tavLst>
                                    </p:anim>
                                    <p:set>
                                      <p:cBhvr>
                                        <p:cTn id="60" dur="1" fill="hold">
                                          <p:stCondLst>
                                            <p:cond delay="1999"/>
                                          </p:stCondLst>
                                        </p:cTn>
                                        <p:tgtEl>
                                          <p:spTgt spid="6"/>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2000"/>
                                        <p:tgtEl>
                                          <p:spTgt spid="8"/>
                                        </p:tgtEl>
                                        <p:attrNameLst>
                                          <p:attrName>ppt_x</p:attrName>
                                        </p:attrNameLst>
                                      </p:cBhvr>
                                      <p:tavLst>
                                        <p:tav tm="0">
                                          <p:val>
                                            <p:strVal val="ppt_x"/>
                                          </p:val>
                                        </p:tav>
                                        <p:tav tm="100000">
                                          <p:val>
                                            <p:strVal val="1+ppt_w/2"/>
                                          </p:val>
                                        </p:tav>
                                      </p:tavLst>
                                    </p:anim>
                                    <p:anim calcmode="lin" valueType="num">
                                      <p:cBhvr additive="base">
                                        <p:cTn id="63" dur="2000"/>
                                        <p:tgtEl>
                                          <p:spTgt spid="8"/>
                                        </p:tgtEl>
                                        <p:attrNameLst>
                                          <p:attrName>ppt_y</p:attrName>
                                        </p:attrNameLst>
                                      </p:cBhvr>
                                      <p:tavLst>
                                        <p:tav tm="0">
                                          <p:val>
                                            <p:strVal val="ppt_y"/>
                                          </p:val>
                                        </p:tav>
                                        <p:tav tm="100000">
                                          <p:val>
                                            <p:strVal val="ppt_y"/>
                                          </p:val>
                                        </p:tav>
                                      </p:tavLst>
                                    </p:anim>
                                    <p:set>
                                      <p:cBhvr>
                                        <p:cTn id="64" dur="1" fill="hold">
                                          <p:stCondLst>
                                            <p:cond delay="1999"/>
                                          </p:stCondLst>
                                        </p:cTn>
                                        <p:tgtEl>
                                          <p:spTgt spid="8"/>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2000"/>
                                        <p:tgtEl>
                                          <p:spTgt spid="10"/>
                                        </p:tgtEl>
                                        <p:attrNameLst>
                                          <p:attrName>ppt_x</p:attrName>
                                        </p:attrNameLst>
                                      </p:cBhvr>
                                      <p:tavLst>
                                        <p:tav tm="0">
                                          <p:val>
                                            <p:strVal val="ppt_x"/>
                                          </p:val>
                                        </p:tav>
                                        <p:tav tm="100000">
                                          <p:val>
                                            <p:strVal val="1+ppt_w/2"/>
                                          </p:val>
                                        </p:tav>
                                      </p:tavLst>
                                    </p:anim>
                                    <p:anim calcmode="lin" valueType="num">
                                      <p:cBhvr additive="base">
                                        <p:cTn id="67" dur="2000"/>
                                        <p:tgtEl>
                                          <p:spTgt spid="10"/>
                                        </p:tgtEl>
                                        <p:attrNameLst>
                                          <p:attrName>ppt_y</p:attrName>
                                        </p:attrNameLst>
                                      </p:cBhvr>
                                      <p:tavLst>
                                        <p:tav tm="0">
                                          <p:val>
                                            <p:strVal val="ppt_y"/>
                                          </p:val>
                                        </p:tav>
                                        <p:tav tm="100000">
                                          <p:val>
                                            <p:strVal val="ppt_y"/>
                                          </p:val>
                                        </p:tav>
                                      </p:tavLst>
                                    </p:anim>
                                    <p:set>
                                      <p:cBhvr>
                                        <p:cTn id="68" dur="1" fill="hold">
                                          <p:stCondLst>
                                            <p:cond delay="1999"/>
                                          </p:stCondLst>
                                        </p:cTn>
                                        <p:tgtEl>
                                          <p:spTgt spid="10"/>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2000"/>
                                        <p:tgtEl>
                                          <p:spTgt spid="12"/>
                                        </p:tgtEl>
                                        <p:attrNameLst>
                                          <p:attrName>ppt_x</p:attrName>
                                        </p:attrNameLst>
                                      </p:cBhvr>
                                      <p:tavLst>
                                        <p:tav tm="0">
                                          <p:val>
                                            <p:strVal val="ppt_x"/>
                                          </p:val>
                                        </p:tav>
                                        <p:tav tm="100000">
                                          <p:val>
                                            <p:strVal val="1+ppt_w/2"/>
                                          </p:val>
                                        </p:tav>
                                      </p:tavLst>
                                    </p:anim>
                                    <p:anim calcmode="lin" valueType="num">
                                      <p:cBhvr additive="base">
                                        <p:cTn id="71" dur="2000"/>
                                        <p:tgtEl>
                                          <p:spTgt spid="12"/>
                                        </p:tgtEl>
                                        <p:attrNameLst>
                                          <p:attrName>ppt_y</p:attrName>
                                        </p:attrNameLst>
                                      </p:cBhvr>
                                      <p:tavLst>
                                        <p:tav tm="0">
                                          <p:val>
                                            <p:strVal val="ppt_y"/>
                                          </p:val>
                                        </p:tav>
                                        <p:tav tm="100000">
                                          <p:val>
                                            <p:strVal val="ppt_y"/>
                                          </p:val>
                                        </p:tav>
                                      </p:tavLst>
                                    </p:anim>
                                    <p:set>
                                      <p:cBhvr>
                                        <p:cTn id="72" dur="1" fill="hold">
                                          <p:stCondLst>
                                            <p:cond delay="1999"/>
                                          </p:stCondLst>
                                        </p:cTn>
                                        <p:tgtEl>
                                          <p:spTgt spid="12"/>
                                        </p:tgtEl>
                                        <p:attrNameLst>
                                          <p:attrName>style.visibility</p:attrName>
                                        </p:attrNameLst>
                                      </p:cBhvr>
                                      <p:to>
                                        <p:strVal val="hidden"/>
                                      </p:to>
                                    </p:set>
                                  </p:childTnLst>
                                </p:cTn>
                              </p:par>
                              <p:par>
                                <p:cTn id="73" presetID="8" presetClass="emph" presetSubtype="0" fill="hold" nodeType="withEffect">
                                  <p:stCondLst>
                                    <p:cond delay="0"/>
                                  </p:stCondLst>
                                  <p:childTnLst>
                                    <p:animRot by="21600000">
                                      <p:cBhvr>
                                        <p:cTn id="74" dur="2000" fill="hold"/>
                                        <p:tgtEl>
                                          <p:spTgt spid="6"/>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12"/>
                                        </p:tgtEl>
                                        <p:attrNameLst>
                                          <p:attrName>r</p:attrName>
                                        </p:attrNameLst>
                                      </p:cBhvr>
                                    </p:animRot>
                                  </p:childTnLst>
                                </p:cTn>
                              </p:par>
                              <p:par>
                                <p:cTn id="81" presetID="2" presetClass="exit" presetSubtype="8" fill="hold" nodeType="withEffect">
                                  <p:stCondLst>
                                    <p:cond delay="0"/>
                                  </p:stCondLst>
                                  <p:childTnLst>
                                    <p:anim calcmode="lin" valueType="num">
                                      <p:cBhvr additive="base">
                                        <p:cTn id="82" dur="2000"/>
                                        <p:tgtEl>
                                          <p:spTgt spid="5"/>
                                        </p:tgtEl>
                                        <p:attrNameLst>
                                          <p:attrName>ppt_x</p:attrName>
                                        </p:attrNameLst>
                                      </p:cBhvr>
                                      <p:tavLst>
                                        <p:tav tm="0">
                                          <p:val>
                                            <p:strVal val="ppt_x"/>
                                          </p:val>
                                        </p:tav>
                                        <p:tav tm="100000">
                                          <p:val>
                                            <p:strVal val="0-ppt_w/2"/>
                                          </p:val>
                                        </p:tav>
                                      </p:tavLst>
                                    </p:anim>
                                    <p:anim calcmode="lin" valueType="num">
                                      <p:cBhvr additive="base">
                                        <p:cTn id="83" dur="2000"/>
                                        <p:tgtEl>
                                          <p:spTgt spid="5"/>
                                        </p:tgtEl>
                                        <p:attrNameLst>
                                          <p:attrName>ppt_y</p:attrName>
                                        </p:attrNameLst>
                                      </p:cBhvr>
                                      <p:tavLst>
                                        <p:tav tm="0">
                                          <p:val>
                                            <p:strVal val="ppt_y"/>
                                          </p:val>
                                        </p:tav>
                                        <p:tav tm="100000">
                                          <p:val>
                                            <p:strVal val="ppt_y"/>
                                          </p:val>
                                        </p:tav>
                                      </p:tavLst>
                                    </p:anim>
                                    <p:set>
                                      <p:cBhvr>
                                        <p:cTn id="84" dur="1" fill="hold">
                                          <p:stCondLst>
                                            <p:cond delay="1999"/>
                                          </p:stCondLst>
                                        </p:cTn>
                                        <p:tgtEl>
                                          <p:spTgt spid="5"/>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2000"/>
                                        <p:tgtEl>
                                          <p:spTgt spid="7"/>
                                        </p:tgtEl>
                                        <p:attrNameLst>
                                          <p:attrName>ppt_x</p:attrName>
                                        </p:attrNameLst>
                                      </p:cBhvr>
                                      <p:tavLst>
                                        <p:tav tm="0">
                                          <p:val>
                                            <p:strVal val="ppt_x"/>
                                          </p:val>
                                        </p:tav>
                                        <p:tav tm="100000">
                                          <p:val>
                                            <p:strVal val="0-ppt_w/2"/>
                                          </p:val>
                                        </p:tav>
                                      </p:tavLst>
                                    </p:anim>
                                    <p:anim calcmode="lin" valueType="num">
                                      <p:cBhvr additive="base">
                                        <p:cTn id="87" dur="2000"/>
                                        <p:tgtEl>
                                          <p:spTgt spid="7"/>
                                        </p:tgtEl>
                                        <p:attrNameLst>
                                          <p:attrName>ppt_y</p:attrName>
                                        </p:attrNameLst>
                                      </p:cBhvr>
                                      <p:tavLst>
                                        <p:tav tm="0">
                                          <p:val>
                                            <p:strVal val="ppt_y"/>
                                          </p:val>
                                        </p:tav>
                                        <p:tav tm="100000">
                                          <p:val>
                                            <p:strVal val="ppt_y"/>
                                          </p:val>
                                        </p:tav>
                                      </p:tavLst>
                                    </p:anim>
                                    <p:set>
                                      <p:cBhvr>
                                        <p:cTn id="88" dur="1" fill="hold">
                                          <p:stCondLst>
                                            <p:cond delay="1999"/>
                                          </p:stCondLst>
                                        </p:cTn>
                                        <p:tgtEl>
                                          <p:spTgt spid="7"/>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2000"/>
                                        <p:tgtEl>
                                          <p:spTgt spid="9"/>
                                        </p:tgtEl>
                                        <p:attrNameLst>
                                          <p:attrName>ppt_x</p:attrName>
                                        </p:attrNameLst>
                                      </p:cBhvr>
                                      <p:tavLst>
                                        <p:tav tm="0">
                                          <p:val>
                                            <p:strVal val="ppt_x"/>
                                          </p:val>
                                        </p:tav>
                                        <p:tav tm="100000">
                                          <p:val>
                                            <p:strVal val="0-ppt_w/2"/>
                                          </p:val>
                                        </p:tav>
                                      </p:tavLst>
                                    </p:anim>
                                    <p:anim calcmode="lin" valueType="num">
                                      <p:cBhvr additive="base">
                                        <p:cTn id="91" dur="2000"/>
                                        <p:tgtEl>
                                          <p:spTgt spid="9"/>
                                        </p:tgtEl>
                                        <p:attrNameLst>
                                          <p:attrName>ppt_y</p:attrName>
                                        </p:attrNameLst>
                                      </p:cBhvr>
                                      <p:tavLst>
                                        <p:tav tm="0">
                                          <p:val>
                                            <p:strVal val="ppt_y"/>
                                          </p:val>
                                        </p:tav>
                                        <p:tav tm="100000">
                                          <p:val>
                                            <p:strVal val="ppt_y"/>
                                          </p:val>
                                        </p:tav>
                                      </p:tavLst>
                                    </p:anim>
                                    <p:set>
                                      <p:cBhvr>
                                        <p:cTn id="92" dur="1" fill="hold">
                                          <p:stCondLst>
                                            <p:cond delay="1999"/>
                                          </p:stCondLst>
                                        </p:cTn>
                                        <p:tgtEl>
                                          <p:spTgt spid="9"/>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ppt_y"/>
                                          </p:val>
                                        </p:tav>
                                      </p:tavLst>
                                    </p:anim>
                                    <p:set>
                                      <p:cBhvr>
                                        <p:cTn id="96" dur="1" fill="hold">
                                          <p:stCondLst>
                                            <p:cond delay="1999"/>
                                          </p:stCondLst>
                                        </p:cTn>
                                        <p:tgtEl>
                                          <p:spTgt spid="11"/>
                                        </p:tgtEl>
                                        <p:attrNameLst>
                                          <p:attrName>style.visibility</p:attrName>
                                        </p:attrNameLst>
                                      </p:cBhvr>
                                      <p:to>
                                        <p:strVal val="hidden"/>
                                      </p:to>
                                    </p:set>
                                  </p:childTnLst>
                                </p:cTn>
                              </p:par>
                              <p:par>
                                <p:cTn id="97" presetID="8" presetClass="emph" presetSubtype="0" fill="hold"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1"/>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4/3*#ppt_w"/>
                                          </p:val>
                                        </p:tav>
                                        <p:tav tm="100000">
                                          <p:val>
                                            <p:strVal val="#ppt_w"/>
                                          </p:val>
                                        </p:tav>
                                      </p:tavLst>
                                    </p:anim>
                                    <p:anim calcmode="lin" valueType="num">
                                      <p:cBhvr>
                                        <p:cTn id="108" dur="2000" fill="hold"/>
                                        <p:tgtEl>
                                          <p:spTgt spid="2"/>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arn(outVertical)">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75000"/>
              </a:schemeClr>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2" name="1 Imagen" descr="a7ade1b2900cbf5284cae8bd7b3c108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283762" y="785800"/>
            <a:ext cx="1287810" cy="1733279"/>
          </a:xfrm>
          <a:prstGeom prst="rect">
            <a:avLst/>
          </a:prstGeom>
        </p:spPr>
      </p:pic>
      <p:pic>
        <p:nvPicPr>
          <p:cNvPr id="4" name="3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rot="10800000">
            <a:off x="283762" y="2500312"/>
            <a:ext cx="1287810" cy="1733279"/>
          </a:xfrm>
          <a:prstGeom prst="rect">
            <a:avLst/>
          </a:prstGeom>
        </p:spPr>
      </p:pic>
      <p:pic>
        <p:nvPicPr>
          <p:cNvPr id="5" name="4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1569614" y="785800"/>
            <a:ext cx="1287810" cy="1733279"/>
          </a:xfrm>
          <a:prstGeom prst="rect">
            <a:avLst/>
          </a:prstGeom>
        </p:spPr>
      </p:pic>
      <p:pic>
        <p:nvPicPr>
          <p:cNvPr id="6" name="5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rot="10800000">
            <a:off x="1569614" y="2500312"/>
            <a:ext cx="1287810" cy="1733279"/>
          </a:xfrm>
          <a:prstGeom prst="rect">
            <a:avLst/>
          </a:prstGeom>
        </p:spPr>
      </p:pic>
      <p:pic>
        <p:nvPicPr>
          <p:cNvPr id="7" name="6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2784092" y="785800"/>
            <a:ext cx="1287810" cy="1733279"/>
          </a:xfrm>
          <a:prstGeom prst="rect">
            <a:avLst/>
          </a:prstGeom>
        </p:spPr>
      </p:pic>
      <p:pic>
        <p:nvPicPr>
          <p:cNvPr id="8" name="7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rot="10800000">
            <a:off x="2784092" y="2500312"/>
            <a:ext cx="1287810" cy="1733279"/>
          </a:xfrm>
          <a:prstGeom prst="rect">
            <a:avLst/>
          </a:prstGeom>
        </p:spPr>
      </p:pic>
      <p:pic>
        <p:nvPicPr>
          <p:cNvPr id="9" name="8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4069944" y="785800"/>
            <a:ext cx="1287810" cy="1733279"/>
          </a:xfrm>
          <a:prstGeom prst="rect">
            <a:avLst/>
          </a:prstGeom>
        </p:spPr>
      </p:pic>
      <p:pic>
        <p:nvPicPr>
          <p:cNvPr id="10" name="9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rot="10800000">
            <a:off x="4069944" y="2500312"/>
            <a:ext cx="1287810" cy="1733279"/>
          </a:xfrm>
          <a:prstGeom prst="rect">
            <a:avLst/>
          </a:prstGeom>
        </p:spPr>
      </p:pic>
      <p:pic>
        <p:nvPicPr>
          <p:cNvPr id="11" name="10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5355860" y="785800"/>
            <a:ext cx="1287810" cy="1733279"/>
          </a:xfrm>
          <a:prstGeom prst="rect">
            <a:avLst/>
          </a:prstGeom>
        </p:spPr>
      </p:pic>
      <p:pic>
        <p:nvPicPr>
          <p:cNvPr id="12" name="11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rot="10800000">
            <a:off x="5355860" y="2500312"/>
            <a:ext cx="1287810" cy="1733279"/>
          </a:xfrm>
          <a:prstGeom prst="rect">
            <a:avLst/>
          </a:prstGeom>
        </p:spPr>
      </p:pic>
      <p:pic>
        <p:nvPicPr>
          <p:cNvPr id="13" name="12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6641712" y="785800"/>
            <a:ext cx="1287810" cy="1733279"/>
          </a:xfrm>
          <a:prstGeom prst="rect">
            <a:avLst/>
          </a:prstGeom>
        </p:spPr>
      </p:pic>
      <p:pic>
        <p:nvPicPr>
          <p:cNvPr id="14" name="13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rot="10800000">
            <a:off x="6641712" y="2500312"/>
            <a:ext cx="1287810" cy="1733279"/>
          </a:xfrm>
          <a:prstGeom prst="rect">
            <a:avLst/>
          </a:prstGeom>
        </p:spPr>
      </p:pic>
      <p:pic>
        <p:nvPicPr>
          <p:cNvPr id="15" name="14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7856190" y="785800"/>
            <a:ext cx="1287810" cy="1733279"/>
          </a:xfrm>
          <a:prstGeom prst="rect">
            <a:avLst/>
          </a:prstGeom>
        </p:spPr>
      </p:pic>
      <p:pic>
        <p:nvPicPr>
          <p:cNvPr id="16" name="15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rot="10800000">
            <a:off x="7856190" y="2500312"/>
            <a:ext cx="1287810" cy="1733279"/>
          </a:xfrm>
          <a:prstGeom prst="rect">
            <a:avLst/>
          </a:prstGeom>
        </p:spPr>
      </p:pic>
      <p:sp>
        <p:nvSpPr>
          <p:cNvPr id="17" name="16 Rectángulo"/>
          <p:cNvSpPr/>
          <p:nvPr/>
        </p:nvSpPr>
        <p:spPr>
          <a:xfrm>
            <a:off x="-285784" y="-214332"/>
            <a:ext cx="9644130" cy="564360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1+#ppt_w/2"/>
                                          </p:val>
                                        </p:tav>
                                        <p:tav tm="100000">
                                          <p:val>
                                            <p:strVal val="#ppt_x"/>
                                          </p:val>
                                        </p:tav>
                                      </p:tavLst>
                                    </p:anim>
                                    <p:anim calcmode="lin" valueType="num">
                                      <p:cBhvr additive="base">
                                        <p:cTn id="15" dur="2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1+#ppt_w/2"/>
                                          </p:val>
                                        </p:tav>
                                        <p:tav tm="100000">
                                          <p:val>
                                            <p:strVal val="#ppt_x"/>
                                          </p:val>
                                        </p:tav>
                                      </p:tavLst>
                                    </p:anim>
                                    <p:anim calcmode="lin" valueType="num">
                                      <p:cBhvr additive="base">
                                        <p:cTn id="23" dur="2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1+#ppt_w/2"/>
                                          </p:val>
                                        </p:tav>
                                        <p:tav tm="100000">
                                          <p:val>
                                            <p:strVal val="#ppt_x"/>
                                          </p:val>
                                        </p:tav>
                                      </p:tavLst>
                                    </p:anim>
                                    <p:anim calcmode="lin" valueType="num">
                                      <p:cBhvr additive="base">
                                        <p:cTn id="27" dur="2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1+#ppt_w/2"/>
                                          </p:val>
                                        </p:tav>
                                        <p:tav tm="100000">
                                          <p:val>
                                            <p:strVal val="#ppt_x"/>
                                          </p:val>
                                        </p:tav>
                                      </p:tavLst>
                                    </p:anim>
                                    <p:anim calcmode="lin" valueType="num">
                                      <p:cBhvr additive="base">
                                        <p:cTn id="31" dur="2000" fill="hold"/>
                                        <p:tgtEl>
                                          <p:spTgt spid="13"/>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2000" fill="hold"/>
                                        <p:tgtEl>
                                          <p:spTgt spid="15"/>
                                        </p:tgtEl>
                                        <p:attrNameLst>
                                          <p:attrName>ppt_x</p:attrName>
                                        </p:attrNameLst>
                                      </p:cBhvr>
                                      <p:tavLst>
                                        <p:tav tm="0">
                                          <p:val>
                                            <p:strVal val="1+#ppt_w/2"/>
                                          </p:val>
                                        </p:tav>
                                        <p:tav tm="100000">
                                          <p:val>
                                            <p:strVal val="#ppt_x"/>
                                          </p:val>
                                        </p:tav>
                                      </p:tavLst>
                                    </p:anim>
                                    <p:anim calcmode="lin" valueType="num">
                                      <p:cBhvr additive="base">
                                        <p:cTn id="35" dur="2000" fill="hold"/>
                                        <p:tgtEl>
                                          <p:spTgt spid="15"/>
                                        </p:tgtEl>
                                        <p:attrNameLst>
                                          <p:attrName>ppt_y</p:attrName>
                                        </p:attrNameLst>
                                      </p:cBhvr>
                                      <p:tavLst>
                                        <p:tav tm="0">
                                          <p:val>
                                            <p:strVal val="#ppt_y"/>
                                          </p:val>
                                        </p:tav>
                                        <p:tav tm="100000">
                                          <p:val>
                                            <p:strVal val="#ppt_y"/>
                                          </p:val>
                                        </p:tav>
                                      </p:tavLst>
                                    </p:anim>
                                  </p:childTnLst>
                                </p:cTn>
                              </p:par>
                              <p:par>
                                <p:cTn id="36" presetID="8" presetClass="emph" presetSubtype="0" fill="hold"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5"/>
                                        </p:tgtEl>
                                        <p:attrNameLst>
                                          <p:attrName>r</p:attrName>
                                        </p:attrNameLst>
                                      </p:cBhvr>
                                    </p:animRot>
                                  </p:childTnLst>
                                </p:cTn>
                              </p:par>
                              <p:par>
                                <p:cTn id="40" presetID="8" presetClass="emph" presetSubtype="0" fill="hold" nodeType="withEffect">
                                  <p:stCondLst>
                                    <p:cond delay="0"/>
                                  </p:stCondLst>
                                  <p:childTnLst>
                                    <p:animRot by="-21600000">
                                      <p:cBhvr>
                                        <p:cTn id="41" dur="2000" fill="hold"/>
                                        <p:tgtEl>
                                          <p:spTgt spid="7"/>
                                        </p:tgtEl>
                                        <p:attrNameLst>
                                          <p:attrName>r</p:attrName>
                                        </p:attrNameLst>
                                      </p:cBhvr>
                                    </p:animRot>
                                  </p:childTnLst>
                                </p:cTn>
                              </p:par>
                              <p:par>
                                <p:cTn id="42" presetID="8" presetClass="emph" presetSubtype="0" fill="hold" nodeType="withEffect">
                                  <p:stCondLst>
                                    <p:cond delay="0"/>
                                  </p:stCondLst>
                                  <p:childTnLst>
                                    <p:animRot by="-21600000">
                                      <p:cBhvr>
                                        <p:cTn id="43" dur="2000" fill="hold"/>
                                        <p:tgtEl>
                                          <p:spTgt spid="9"/>
                                        </p:tgtEl>
                                        <p:attrNameLst>
                                          <p:attrName>r</p:attrName>
                                        </p:attrNameLst>
                                      </p:cBhvr>
                                    </p:animRot>
                                  </p:childTnLst>
                                </p:cTn>
                              </p:par>
                              <p:par>
                                <p:cTn id="44" presetID="8" presetClass="emph" presetSubtype="0" fill="hold" nodeType="withEffect">
                                  <p:stCondLst>
                                    <p:cond delay="0"/>
                                  </p:stCondLst>
                                  <p:childTnLst>
                                    <p:animRot by="-21600000">
                                      <p:cBhvr>
                                        <p:cTn id="45" dur="2000" fill="hold"/>
                                        <p:tgtEl>
                                          <p:spTgt spid="11"/>
                                        </p:tgtEl>
                                        <p:attrNameLst>
                                          <p:attrName>r</p:attrName>
                                        </p:attrNameLst>
                                      </p:cBhvr>
                                    </p:animRot>
                                  </p:childTnLst>
                                </p:cTn>
                              </p:par>
                              <p:par>
                                <p:cTn id="46" presetID="8" presetClass="emph" presetSubtype="0" fill="hold" nodeType="withEffect">
                                  <p:stCondLst>
                                    <p:cond delay="0"/>
                                  </p:stCondLst>
                                  <p:childTnLst>
                                    <p:animRot by="-21600000">
                                      <p:cBhvr>
                                        <p:cTn id="47" dur="2000" fill="hold"/>
                                        <p:tgtEl>
                                          <p:spTgt spid="13"/>
                                        </p:tgtEl>
                                        <p:attrNameLst>
                                          <p:attrName>r</p:attrName>
                                        </p:attrNameLst>
                                      </p:cBhvr>
                                    </p:animRot>
                                  </p:childTnLst>
                                </p:cTn>
                              </p:par>
                              <p:par>
                                <p:cTn id="48" presetID="8" presetClass="emph" presetSubtype="0" fill="hold" nodeType="withEffect">
                                  <p:stCondLst>
                                    <p:cond delay="0"/>
                                  </p:stCondLst>
                                  <p:childTnLst>
                                    <p:animRot by="-21600000">
                                      <p:cBhvr>
                                        <p:cTn id="49" dur="2000" fill="hold"/>
                                        <p:tgtEl>
                                          <p:spTgt spid="15"/>
                                        </p:tgtEl>
                                        <p:attrNameLst>
                                          <p:attrName>r</p:attrName>
                                        </p:attrNameLst>
                                      </p:cBhvr>
                                    </p:animRot>
                                  </p:childTnLst>
                                </p:cTn>
                              </p:par>
                              <p:par>
                                <p:cTn id="50" presetID="2" presetClass="entr" presetSubtype="8"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additive="base">
                                        <p:cTn id="52" dur="2000" fill="hold"/>
                                        <p:tgtEl>
                                          <p:spTgt spid="4"/>
                                        </p:tgtEl>
                                        <p:attrNameLst>
                                          <p:attrName>ppt_x</p:attrName>
                                        </p:attrNameLst>
                                      </p:cBhvr>
                                      <p:tavLst>
                                        <p:tav tm="0">
                                          <p:val>
                                            <p:strVal val="0-#ppt_w/2"/>
                                          </p:val>
                                        </p:tav>
                                        <p:tav tm="100000">
                                          <p:val>
                                            <p:strVal val="#ppt_x"/>
                                          </p:val>
                                        </p:tav>
                                      </p:tavLst>
                                    </p:anim>
                                    <p:anim calcmode="lin" valueType="num">
                                      <p:cBhvr additive="base">
                                        <p:cTn id="53" dur="2000" fill="hold"/>
                                        <p:tgtEl>
                                          <p:spTgt spid="4"/>
                                        </p:tgtEl>
                                        <p:attrNameLst>
                                          <p:attrName>ppt_y</p:attrName>
                                        </p:attrNameLst>
                                      </p:cBhvr>
                                      <p:tavLst>
                                        <p:tav tm="0">
                                          <p:val>
                                            <p:strVal val="#ppt_y"/>
                                          </p:val>
                                        </p:tav>
                                        <p:tav tm="100000">
                                          <p:val>
                                            <p:strVal val="#ppt_y"/>
                                          </p:val>
                                        </p:tav>
                                      </p:tavLst>
                                    </p:anim>
                                  </p:childTnLst>
                                </p:cTn>
                              </p:par>
                              <p:par>
                                <p:cTn id="54" presetID="2" presetClass="entr" presetSubtype="8" fill="hold" nodeType="withEffect">
                                  <p:stCondLst>
                                    <p:cond delay="0"/>
                                  </p:stCondLst>
                                  <p:childTnLst>
                                    <p:set>
                                      <p:cBhvr>
                                        <p:cTn id="55" dur="1" fill="hold">
                                          <p:stCondLst>
                                            <p:cond delay="0"/>
                                          </p:stCondLst>
                                        </p:cTn>
                                        <p:tgtEl>
                                          <p:spTgt spid="6"/>
                                        </p:tgtEl>
                                        <p:attrNameLst>
                                          <p:attrName>style.visibility</p:attrName>
                                        </p:attrNameLst>
                                      </p:cBhvr>
                                      <p:to>
                                        <p:strVal val="visible"/>
                                      </p:to>
                                    </p:set>
                                    <p:anim calcmode="lin" valueType="num">
                                      <p:cBhvr additive="base">
                                        <p:cTn id="56" dur="2000" fill="hold"/>
                                        <p:tgtEl>
                                          <p:spTgt spid="6"/>
                                        </p:tgtEl>
                                        <p:attrNameLst>
                                          <p:attrName>ppt_x</p:attrName>
                                        </p:attrNameLst>
                                      </p:cBhvr>
                                      <p:tavLst>
                                        <p:tav tm="0">
                                          <p:val>
                                            <p:strVal val="0-#ppt_w/2"/>
                                          </p:val>
                                        </p:tav>
                                        <p:tav tm="100000">
                                          <p:val>
                                            <p:strVal val="#ppt_x"/>
                                          </p:val>
                                        </p:tav>
                                      </p:tavLst>
                                    </p:anim>
                                    <p:anim calcmode="lin" valueType="num">
                                      <p:cBhvr additive="base">
                                        <p:cTn id="57" dur="2000" fill="hold"/>
                                        <p:tgtEl>
                                          <p:spTgt spid="6"/>
                                        </p:tgtEl>
                                        <p:attrNameLst>
                                          <p:attrName>ppt_y</p:attrName>
                                        </p:attrNameLst>
                                      </p:cBhvr>
                                      <p:tavLst>
                                        <p:tav tm="0">
                                          <p:val>
                                            <p:strVal val="#ppt_y"/>
                                          </p:val>
                                        </p:tav>
                                        <p:tav tm="100000">
                                          <p:val>
                                            <p:strVal val="#ppt_y"/>
                                          </p:val>
                                        </p:tav>
                                      </p:tavLst>
                                    </p:anim>
                                  </p:childTnLst>
                                </p:cTn>
                              </p:par>
                              <p:par>
                                <p:cTn id="58" presetID="2" presetClass="entr" presetSubtype="8" fill="hold" nodeType="withEffect">
                                  <p:stCondLst>
                                    <p:cond delay="0"/>
                                  </p:stCondLst>
                                  <p:childTnLst>
                                    <p:set>
                                      <p:cBhvr>
                                        <p:cTn id="59" dur="1" fill="hold">
                                          <p:stCondLst>
                                            <p:cond delay="0"/>
                                          </p:stCondLst>
                                        </p:cTn>
                                        <p:tgtEl>
                                          <p:spTgt spid="8"/>
                                        </p:tgtEl>
                                        <p:attrNameLst>
                                          <p:attrName>style.visibility</p:attrName>
                                        </p:attrNameLst>
                                      </p:cBhvr>
                                      <p:to>
                                        <p:strVal val="visible"/>
                                      </p:to>
                                    </p:set>
                                    <p:anim calcmode="lin" valueType="num">
                                      <p:cBhvr additive="base">
                                        <p:cTn id="60" dur="2000" fill="hold"/>
                                        <p:tgtEl>
                                          <p:spTgt spid="8"/>
                                        </p:tgtEl>
                                        <p:attrNameLst>
                                          <p:attrName>ppt_x</p:attrName>
                                        </p:attrNameLst>
                                      </p:cBhvr>
                                      <p:tavLst>
                                        <p:tav tm="0">
                                          <p:val>
                                            <p:strVal val="0-#ppt_w/2"/>
                                          </p:val>
                                        </p:tav>
                                        <p:tav tm="100000">
                                          <p:val>
                                            <p:strVal val="#ppt_x"/>
                                          </p:val>
                                        </p:tav>
                                      </p:tavLst>
                                    </p:anim>
                                    <p:anim calcmode="lin" valueType="num">
                                      <p:cBhvr additive="base">
                                        <p:cTn id="61" dur="2000" fill="hold"/>
                                        <p:tgtEl>
                                          <p:spTgt spid="8"/>
                                        </p:tgtEl>
                                        <p:attrNameLst>
                                          <p:attrName>ppt_y</p:attrName>
                                        </p:attrNameLst>
                                      </p:cBhvr>
                                      <p:tavLst>
                                        <p:tav tm="0">
                                          <p:val>
                                            <p:strVal val="#ppt_y"/>
                                          </p:val>
                                        </p:tav>
                                        <p:tav tm="100000">
                                          <p:val>
                                            <p:strVal val="#ppt_y"/>
                                          </p:val>
                                        </p:tav>
                                      </p:tavLst>
                                    </p:anim>
                                  </p:childTnLst>
                                </p:cTn>
                              </p:par>
                              <p:par>
                                <p:cTn id="62" presetID="2" presetClass="entr" presetSubtype="8" fill="hold" nodeType="withEffect">
                                  <p:stCondLst>
                                    <p:cond delay="0"/>
                                  </p:stCondLst>
                                  <p:childTnLst>
                                    <p:set>
                                      <p:cBhvr>
                                        <p:cTn id="63" dur="1" fill="hold">
                                          <p:stCondLst>
                                            <p:cond delay="0"/>
                                          </p:stCondLst>
                                        </p:cTn>
                                        <p:tgtEl>
                                          <p:spTgt spid="10"/>
                                        </p:tgtEl>
                                        <p:attrNameLst>
                                          <p:attrName>style.visibility</p:attrName>
                                        </p:attrNameLst>
                                      </p:cBhvr>
                                      <p:to>
                                        <p:strVal val="visible"/>
                                      </p:to>
                                    </p:set>
                                    <p:anim calcmode="lin" valueType="num">
                                      <p:cBhvr additive="base">
                                        <p:cTn id="64" dur="2000" fill="hold"/>
                                        <p:tgtEl>
                                          <p:spTgt spid="10"/>
                                        </p:tgtEl>
                                        <p:attrNameLst>
                                          <p:attrName>ppt_x</p:attrName>
                                        </p:attrNameLst>
                                      </p:cBhvr>
                                      <p:tavLst>
                                        <p:tav tm="0">
                                          <p:val>
                                            <p:strVal val="0-#ppt_w/2"/>
                                          </p:val>
                                        </p:tav>
                                        <p:tav tm="100000">
                                          <p:val>
                                            <p:strVal val="#ppt_x"/>
                                          </p:val>
                                        </p:tav>
                                      </p:tavLst>
                                    </p:anim>
                                    <p:anim calcmode="lin" valueType="num">
                                      <p:cBhvr additive="base">
                                        <p:cTn id="65" dur="2000" fill="hold"/>
                                        <p:tgtEl>
                                          <p:spTgt spid="10"/>
                                        </p:tgtEl>
                                        <p:attrNameLst>
                                          <p:attrName>ppt_y</p:attrName>
                                        </p:attrNameLst>
                                      </p:cBhvr>
                                      <p:tavLst>
                                        <p:tav tm="0">
                                          <p:val>
                                            <p:strVal val="#ppt_y"/>
                                          </p:val>
                                        </p:tav>
                                        <p:tav tm="100000">
                                          <p:val>
                                            <p:strVal val="#ppt_y"/>
                                          </p:val>
                                        </p:tav>
                                      </p:tavLst>
                                    </p:anim>
                                  </p:childTnLst>
                                </p:cTn>
                              </p:par>
                              <p:par>
                                <p:cTn id="66" presetID="2" presetClass="entr" presetSubtype="8" fill="hold" nodeType="with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additive="base">
                                        <p:cTn id="68" dur="2000" fill="hold"/>
                                        <p:tgtEl>
                                          <p:spTgt spid="12"/>
                                        </p:tgtEl>
                                        <p:attrNameLst>
                                          <p:attrName>ppt_x</p:attrName>
                                        </p:attrNameLst>
                                      </p:cBhvr>
                                      <p:tavLst>
                                        <p:tav tm="0">
                                          <p:val>
                                            <p:strVal val="0-#ppt_w/2"/>
                                          </p:val>
                                        </p:tav>
                                        <p:tav tm="100000">
                                          <p:val>
                                            <p:strVal val="#ppt_x"/>
                                          </p:val>
                                        </p:tav>
                                      </p:tavLst>
                                    </p:anim>
                                    <p:anim calcmode="lin" valueType="num">
                                      <p:cBhvr additive="base">
                                        <p:cTn id="69" dur="2000" fill="hold"/>
                                        <p:tgtEl>
                                          <p:spTgt spid="12"/>
                                        </p:tgtEl>
                                        <p:attrNameLst>
                                          <p:attrName>ppt_y</p:attrName>
                                        </p:attrNameLst>
                                      </p:cBhvr>
                                      <p:tavLst>
                                        <p:tav tm="0">
                                          <p:val>
                                            <p:strVal val="#ppt_y"/>
                                          </p:val>
                                        </p:tav>
                                        <p:tav tm="100000">
                                          <p:val>
                                            <p:strVal val="#ppt_y"/>
                                          </p:val>
                                        </p:tav>
                                      </p:tavLst>
                                    </p:anim>
                                  </p:childTnLst>
                                </p:cTn>
                              </p:par>
                              <p:par>
                                <p:cTn id="70" presetID="2" presetClass="entr" presetSubtype="8" fill="hold" nodeType="withEffect">
                                  <p:stCondLst>
                                    <p:cond delay="0"/>
                                  </p:stCondLst>
                                  <p:childTnLst>
                                    <p:set>
                                      <p:cBhvr>
                                        <p:cTn id="71" dur="1" fill="hold">
                                          <p:stCondLst>
                                            <p:cond delay="0"/>
                                          </p:stCondLst>
                                        </p:cTn>
                                        <p:tgtEl>
                                          <p:spTgt spid="14"/>
                                        </p:tgtEl>
                                        <p:attrNameLst>
                                          <p:attrName>style.visibility</p:attrName>
                                        </p:attrNameLst>
                                      </p:cBhvr>
                                      <p:to>
                                        <p:strVal val="visible"/>
                                      </p:to>
                                    </p:set>
                                    <p:anim calcmode="lin" valueType="num">
                                      <p:cBhvr additive="base">
                                        <p:cTn id="72" dur="2000" fill="hold"/>
                                        <p:tgtEl>
                                          <p:spTgt spid="14"/>
                                        </p:tgtEl>
                                        <p:attrNameLst>
                                          <p:attrName>ppt_x</p:attrName>
                                        </p:attrNameLst>
                                      </p:cBhvr>
                                      <p:tavLst>
                                        <p:tav tm="0">
                                          <p:val>
                                            <p:strVal val="0-#ppt_w/2"/>
                                          </p:val>
                                        </p:tav>
                                        <p:tav tm="100000">
                                          <p:val>
                                            <p:strVal val="#ppt_x"/>
                                          </p:val>
                                        </p:tav>
                                      </p:tavLst>
                                    </p:anim>
                                    <p:anim calcmode="lin" valueType="num">
                                      <p:cBhvr additive="base">
                                        <p:cTn id="73" dur="2000" fill="hold"/>
                                        <p:tgtEl>
                                          <p:spTgt spid="14"/>
                                        </p:tgtEl>
                                        <p:attrNameLst>
                                          <p:attrName>ppt_y</p:attrName>
                                        </p:attrNameLst>
                                      </p:cBhvr>
                                      <p:tavLst>
                                        <p:tav tm="0">
                                          <p:val>
                                            <p:strVal val="#ppt_y"/>
                                          </p:val>
                                        </p:tav>
                                        <p:tav tm="100000">
                                          <p:val>
                                            <p:strVal val="#ppt_y"/>
                                          </p:val>
                                        </p:tav>
                                      </p:tavLst>
                                    </p:anim>
                                  </p:childTnLst>
                                </p:cTn>
                              </p:par>
                              <p:par>
                                <p:cTn id="74" presetID="2" presetClass="entr" presetSubtype="8"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2000" fill="hold"/>
                                        <p:tgtEl>
                                          <p:spTgt spid="16"/>
                                        </p:tgtEl>
                                        <p:attrNameLst>
                                          <p:attrName>ppt_x</p:attrName>
                                        </p:attrNameLst>
                                      </p:cBhvr>
                                      <p:tavLst>
                                        <p:tav tm="0">
                                          <p:val>
                                            <p:strVal val="0-#ppt_w/2"/>
                                          </p:val>
                                        </p:tav>
                                        <p:tav tm="100000">
                                          <p:val>
                                            <p:strVal val="#ppt_x"/>
                                          </p:val>
                                        </p:tav>
                                      </p:tavLst>
                                    </p:anim>
                                    <p:anim calcmode="lin" valueType="num">
                                      <p:cBhvr additive="base">
                                        <p:cTn id="77" dur="2000" fill="hold"/>
                                        <p:tgtEl>
                                          <p:spTgt spid="16"/>
                                        </p:tgtEl>
                                        <p:attrNameLst>
                                          <p:attrName>ppt_y</p:attrName>
                                        </p:attrNameLst>
                                      </p:cBhvr>
                                      <p:tavLst>
                                        <p:tav tm="0">
                                          <p:val>
                                            <p:strVal val="#ppt_y"/>
                                          </p:val>
                                        </p:tav>
                                        <p:tav tm="100000">
                                          <p:val>
                                            <p:strVal val="#ppt_y"/>
                                          </p:val>
                                        </p:tav>
                                      </p:tavLst>
                                    </p:anim>
                                  </p:childTnLst>
                                </p:cTn>
                              </p:par>
                              <p:par>
                                <p:cTn id="78" presetID="8" presetClass="emph" presetSubtype="0" fill="hold" nodeType="withEffect">
                                  <p:stCondLst>
                                    <p:cond delay="0"/>
                                  </p:stCondLst>
                                  <p:childTnLst>
                                    <p:animRot by="21600000">
                                      <p:cBhvr>
                                        <p:cTn id="79" dur="2000" fill="hold"/>
                                        <p:tgtEl>
                                          <p:spTgt spid="4"/>
                                        </p:tgtEl>
                                        <p:attrNameLst>
                                          <p:attrName>r</p:attrName>
                                        </p:attrNameLst>
                                      </p:cBhvr>
                                    </p:animRot>
                                  </p:childTnLst>
                                </p:cTn>
                              </p:par>
                              <p:par>
                                <p:cTn id="80" presetID="8" presetClass="emph" presetSubtype="0" fill="hold" nodeType="withEffect">
                                  <p:stCondLst>
                                    <p:cond delay="0"/>
                                  </p:stCondLst>
                                  <p:childTnLst>
                                    <p:animRot by="21600000">
                                      <p:cBhvr>
                                        <p:cTn id="81" dur="2000" fill="hold"/>
                                        <p:tgtEl>
                                          <p:spTgt spid="6"/>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8"/>
                                        </p:tgtEl>
                                        <p:attrNameLst>
                                          <p:attrName>r</p:attrName>
                                        </p:attrNameLst>
                                      </p:cBhvr>
                                    </p:animRot>
                                  </p:childTnLst>
                                </p:cTn>
                              </p:par>
                              <p:par>
                                <p:cTn id="84" presetID="8" presetClass="emph" presetSubtype="0" fill="hold" nodeType="withEffect">
                                  <p:stCondLst>
                                    <p:cond delay="0"/>
                                  </p:stCondLst>
                                  <p:childTnLst>
                                    <p:animRot by="21600000">
                                      <p:cBhvr>
                                        <p:cTn id="85" dur="2000" fill="hold"/>
                                        <p:tgtEl>
                                          <p:spTgt spid="10"/>
                                        </p:tgtEl>
                                        <p:attrNameLst>
                                          <p:attrName>r</p:attrName>
                                        </p:attrNameLst>
                                      </p:cBhvr>
                                    </p:animRot>
                                  </p:childTnLst>
                                </p:cTn>
                              </p:par>
                              <p:par>
                                <p:cTn id="86" presetID="8" presetClass="emph" presetSubtype="0" fill="hold" nodeType="withEffect">
                                  <p:stCondLst>
                                    <p:cond delay="0"/>
                                  </p:stCondLst>
                                  <p:childTnLst>
                                    <p:animRot by="21600000">
                                      <p:cBhvr>
                                        <p:cTn id="87" dur="2000" fill="hold"/>
                                        <p:tgtEl>
                                          <p:spTgt spid="12"/>
                                        </p:tgtEl>
                                        <p:attrNameLst>
                                          <p:attrName>r</p:attrName>
                                        </p:attrNameLst>
                                      </p:cBhvr>
                                    </p:animRot>
                                  </p:childTnLst>
                                </p:cTn>
                              </p:par>
                              <p:par>
                                <p:cTn id="88" presetID="8" presetClass="emph" presetSubtype="0" fill="hold" nodeType="withEffect">
                                  <p:stCondLst>
                                    <p:cond delay="0"/>
                                  </p:stCondLst>
                                  <p:childTnLst>
                                    <p:animRot by="21600000">
                                      <p:cBhvr>
                                        <p:cTn id="89" dur="2000" fill="hold"/>
                                        <p:tgtEl>
                                          <p:spTgt spid="14"/>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16"/>
                                        </p:tgtEl>
                                        <p:attrNameLst>
                                          <p:attrName>r</p:attrName>
                                        </p:attrNameLst>
                                      </p:cBhvr>
                                    </p:animRot>
                                  </p:childTnLst>
                                </p:cTn>
                              </p:par>
                            </p:childTnLst>
                          </p:cTn>
                        </p:par>
                        <p:par>
                          <p:cTn id="92" fill="hold">
                            <p:stCondLst>
                              <p:cond delay="2000"/>
                            </p:stCondLst>
                            <p:childTnLst>
                              <p:par>
                                <p:cTn id="93" presetID="2" presetClass="exit" presetSubtype="4" fill="hold" nodeType="afterEffect">
                                  <p:stCondLst>
                                    <p:cond delay="0"/>
                                  </p:stCondLst>
                                  <p:childTnLst>
                                    <p:anim calcmode="lin" valueType="num">
                                      <p:cBhvr additive="base">
                                        <p:cTn id="94" dur="2000"/>
                                        <p:tgtEl>
                                          <p:spTgt spid="3"/>
                                        </p:tgtEl>
                                        <p:attrNameLst>
                                          <p:attrName>ppt_x</p:attrName>
                                        </p:attrNameLst>
                                      </p:cBhvr>
                                      <p:tavLst>
                                        <p:tav tm="0">
                                          <p:val>
                                            <p:strVal val="ppt_x"/>
                                          </p:val>
                                        </p:tav>
                                        <p:tav tm="100000">
                                          <p:val>
                                            <p:strVal val="ppt_x"/>
                                          </p:val>
                                        </p:tav>
                                      </p:tavLst>
                                    </p:anim>
                                    <p:anim calcmode="lin" valueType="num">
                                      <p:cBhvr additive="base">
                                        <p:cTn id="95" dur="2000"/>
                                        <p:tgtEl>
                                          <p:spTgt spid="3"/>
                                        </p:tgtEl>
                                        <p:attrNameLst>
                                          <p:attrName>ppt_y</p:attrName>
                                        </p:attrNameLst>
                                      </p:cBhvr>
                                      <p:tavLst>
                                        <p:tav tm="0">
                                          <p:val>
                                            <p:strVal val="ppt_y"/>
                                          </p:val>
                                        </p:tav>
                                        <p:tav tm="100000">
                                          <p:val>
                                            <p:strVal val="1+ppt_h/2"/>
                                          </p:val>
                                        </p:tav>
                                      </p:tavLst>
                                    </p:anim>
                                    <p:set>
                                      <p:cBhvr>
                                        <p:cTn id="96" dur="1" fill="hold">
                                          <p:stCondLst>
                                            <p:cond delay="1999"/>
                                          </p:stCondLst>
                                        </p:cTn>
                                        <p:tgtEl>
                                          <p:spTgt spid="3"/>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2000"/>
                                        <p:tgtEl>
                                          <p:spTgt spid="5"/>
                                        </p:tgtEl>
                                        <p:attrNameLst>
                                          <p:attrName>ppt_x</p:attrName>
                                        </p:attrNameLst>
                                      </p:cBhvr>
                                      <p:tavLst>
                                        <p:tav tm="0">
                                          <p:val>
                                            <p:strVal val="ppt_x"/>
                                          </p:val>
                                        </p:tav>
                                        <p:tav tm="100000">
                                          <p:val>
                                            <p:strVal val="ppt_x"/>
                                          </p:val>
                                        </p:tav>
                                      </p:tavLst>
                                    </p:anim>
                                    <p:anim calcmode="lin" valueType="num">
                                      <p:cBhvr additive="base">
                                        <p:cTn id="99" dur="2000"/>
                                        <p:tgtEl>
                                          <p:spTgt spid="5"/>
                                        </p:tgtEl>
                                        <p:attrNameLst>
                                          <p:attrName>ppt_y</p:attrName>
                                        </p:attrNameLst>
                                      </p:cBhvr>
                                      <p:tavLst>
                                        <p:tav tm="0">
                                          <p:val>
                                            <p:strVal val="ppt_y"/>
                                          </p:val>
                                        </p:tav>
                                        <p:tav tm="100000">
                                          <p:val>
                                            <p:strVal val="1+ppt_h/2"/>
                                          </p:val>
                                        </p:tav>
                                      </p:tavLst>
                                    </p:anim>
                                    <p:set>
                                      <p:cBhvr>
                                        <p:cTn id="100" dur="1" fill="hold">
                                          <p:stCondLst>
                                            <p:cond delay="1999"/>
                                          </p:stCondLst>
                                        </p:cTn>
                                        <p:tgtEl>
                                          <p:spTgt spid="5"/>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2000"/>
                                        <p:tgtEl>
                                          <p:spTgt spid="7"/>
                                        </p:tgtEl>
                                        <p:attrNameLst>
                                          <p:attrName>ppt_x</p:attrName>
                                        </p:attrNameLst>
                                      </p:cBhvr>
                                      <p:tavLst>
                                        <p:tav tm="0">
                                          <p:val>
                                            <p:strVal val="ppt_x"/>
                                          </p:val>
                                        </p:tav>
                                        <p:tav tm="100000">
                                          <p:val>
                                            <p:strVal val="ppt_x"/>
                                          </p:val>
                                        </p:tav>
                                      </p:tavLst>
                                    </p:anim>
                                    <p:anim calcmode="lin" valueType="num">
                                      <p:cBhvr additive="base">
                                        <p:cTn id="103" dur="2000"/>
                                        <p:tgtEl>
                                          <p:spTgt spid="7"/>
                                        </p:tgtEl>
                                        <p:attrNameLst>
                                          <p:attrName>ppt_y</p:attrName>
                                        </p:attrNameLst>
                                      </p:cBhvr>
                                      <p:tavLst>
                                        <p:tav tm="0">
                                          <p:val>
                                            <p:strVal val="ppt_y"/>
                                          </p:val>
                                        </p:tav>
                                        <p:tav tm="100000">
                                          <p:val>
                                            <p:strVal val="1+ppt_h/2"/>
                                          </p:val>
                                        </p:tav>
                                      </p:tavLst>
                                    </p:anim>
                                    <p:set>
                                      <p:cBhvr>
                                        <p:cTn id="104" dur="1" fill="hold">
                                          <p:stCondLst>
                                            <p:cond delay="1999"/>
                                          </p:stCondLst>
                                        </p:cTn>
                                        <p:tgtEl>
                                          <p:spTgt spid="7"/>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2000"/>
                                        <p:tgtEl>
                                          <p:spTgt spid="9"/>
                                        </p:tgtEl>
                                        <p:attrNameLst>
                                          <p:attrName>ppt_x</p:attrName>
                                        </p:attrNameLst>
                                      </p:cBhvr>
                                      <p:tavLst>
                                        <p:tav tm="0">
                                          <p:val>
                                            <p:strVal val="ppt_x"/>
                                          </p:val>
                                        </p:tav>
                                        <p:tav tm="100000">
                                          <p:val>
                                            <p:strVal val="ppt_x"/>
                                          </p:val>
                                        </p:tav>
                                      </p:tavLst>
                                    </p:anim>
                                    <p:anim calcmode="lin" valueType="num">
                                      <p:cBhvr additive="base">
                                        <p:cTn id="107" dur="2000"/>
                                        <p:tgtEl>
                                          <p:spTgt spid="9"/>
                                        </p:tgtEl>
                                        <p:attrNameLst>
                                          <p:attrName>ppt_y</p:attrName>
                                        </p:attrNameLst>
                                      </p:cBhvr>
                                      <p:tavLst>
                                        <p:tav tm="0">
                                          <p:val>
                                            <p:strVal val="ppt_y"/>
                                          </p:val>
                                        </p:tav>
                                        <p:tav tm="100000">
                                          <p:val>
                                            <p:strVal val="1+ppt_h/2"/>
                                          </p:val>
                                        </p:tav>
                                      </p:tavLst>
                                    </p:anim>
                                    <p:set>
                                      <p:cBhvr>
                                        <p:cTn id="108" dur="1" fill="hold">
                                          <p:stCondLst>
                                            <p:cond delay="1999"/>
                                          </p:stCondLst>
                                        </p:cTn>
                                        <p:tgtEl>
                                          <p:spTgt spid="9"/>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2000"/>
                                        <p:tgtEl>
                                          <p:spTgt spid="11"/>
                                        </p:tgtEl>
                                        <p:attrNameLst>
                                          <p:attrName>ppt_x</p:attrName>
                                        </p:attrNameLst>
                                      </p:cBhvr>
                                      <p:tavLst>
                                        <p:tav tm="0">
                                          <p:val>
                                            <p:strVal val="ppt_x"/>
                                          </p:val>
                                        </p:tav>
                                        <p:tav tm="100000">
                                          <p:val>
                                            <p:strVal val="ppt_x"/>
                                          </p:val>
                                        </p:tav>
                                      </p:tavLst>
                                    </p:anim>
                                    <p:anim calcmode="lin" valueType="num">
                                      <p:cBhvr additive="base">
                                        <p:cTn id="111" dur="2000"/>
                                        <p:tgtEl>
                                          <p:spTgt spid="11"/>
                                        </p:tgtEl>
                                        <p:attrNameLst>
                                          <p:attrName>ppt_y</p:attrName>
                                        </p:attrNameLst>
                                      </p:cBhvr>
                                      <p:tavLst>
                                        <p:tav tm="0">
                                          <p:val>
                                            <p:strVal val="ppt_y"/>
                                          </p:val>
                                        </p:tav>
                                        <p:tav tm="100000">
                                          <p:val>
                                            <p:strVal val="1+ppt_h/2"/>
                                          </p:val>
                                        </p:tav>
                                      </p:tavLst>
                                    </p:anim>
                                    <p:set>
                                      <p:cBhvr>
                                        <p:cTn id="112" dur="1" fill="hold">
                                          <p:stCondLst>
                                            <p:cond delay="1999"/>
                                          </p:stCondLst>
                                        </p:cTn>
                                        <p:tgtEl>
                                          <p:spTgt spid="11"/>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2000"/>
                                        <p:tgtEl>
                                          <p:spTgt spid="13"/>
                                        </p:tgtEl>
                                        <p:attrNameLst>
                                          <p:attrName>ppt_x</p:attrName>
                                        </p:attrNameLst>
                                      </p:cBhvr>
                                      <p:tavLst>
                                        <p:tav tm="0">
                                          <p:val>
                                            <p:strVal val="ppt_x"/>
                                          </p:val>
                                        </p:tav>
                                        <p:tav tm="100000">
                                          <p:val>
                                            <p:strVal val="ppt_x"/>
                                          </p:val>
                                        </p:tav>
                                      </p:tavLst>
                                    </p:anim>
                                    <p:anim calcmode="lin" valueType="num">
                                      <p:cBhvr additive="base">
                                        <p:cTn id="115" dur="2000"/>
                                        <p:tgtEl>
                                          <p:spTgt spid="13"/>
                                        </p:tgtEl>
                                        <p:attrNameLst>
                                          <p:attrName>ppt_y</p:attrName>
                                        </p:attrNameLst>
                                      </p:cBhvr>
                                      <p:tavLst>
                                        <p:tav tm="0">
                                          <p:val>
                                            <p:strVal val="ppt_y"/>
                                          </p:val>
                                        </p:tav>
                                        <p:tav tm="100000">
                                          <p:val>
                                            <p:strVal val="1+ppt_h/2"/>
                                          </p:val>
                                        </p:tav>
                                      </p:tavLst>
                                    </p:anim>
                                    <p:set>
                                      <p:cBhvr>
                                        <p:cTn id="116" dur="1" fill="hold">
                                          <p:stCondLst>
                                            <p:cond delay="1999"/>
                                          </p:stCondLst>
                                        </p:cTn>
                                        <p:tgtEl>
                                          <p:spTgt spid="13"/>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2000"/>
                                        <p:tgtEl>
                                          <p:spTgt spid="15"/>
                                        </p:tgtEl>
                                        <p:attrNameLst>
                                          <p:attrName>ppt_x</p:attrName>
                                        </p:attrNameLst>
                                      </p:cBhvr>
                                      <p:tavLst>
                                        <p:tav tm="0">
                                          <p:val>
                                            <p:strVal val="ppt_x"/>
                                          </p:val>
                                        </p:tav>
                                        <p:tav tm="100000">
                                          <p:val>
                                            <p:strVal val="ppt_x"/>
                                          </p:val>
                                        </p:tav>
                                      </p:tavLst>
                                    </p:anim>
                                    <p:anim calcmode="lin" valueType="num">
                                      <p:cBhvr additive="base">
                                        <p:cTn id="119" dur="2000"/>
                                        <p:tgtEl>
                                          <p:spTgt spid="15"/>
                                        </p:tgtEl>
                                        <p:attrNameLst>
                                          <p:attrName>ppt_y</p:attrName>
                                        </p:attrNameLst>
                                      </p:cBhvr>
                                      <p:tavLst>
                                        <p:tav tm="0">
                                          <p:val>
                                            <p:strVal val="ppt_y"/>
                                          </p:val>
                                        </p:tav>
                                        <p:tav tm="100000">
                                          <p:val>
                                            <p:strVal val="1+ppt_h/2"/>
                                          </p:val>
                                        </p:tav>
                                      </p:tavLst>
                                    </p:anim>
                                    <p:set>
                                      <p:cBhvr>
                                        <p:cTn id="120" dur="1" fill="hold">
                                          <p:stCondLst>
                                            <p:cond delay="1999"/>
                                          </p:stCondLst>
                                        </p:cTn>
                                        <p:tgtEl>
                                          <p:spTgt spid="15"/>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2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5"/>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9"/>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11"/>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13"/>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5"/>
                                        </p:tgtEl>
                                        <p:attrNameLst>
                                          <p:attrName>r</p:attrName>
                                        </p:attrNameLst>
                                      </p:cBhvr>
                                    </p:animRot>
                                  </p:childTnLst>
                                </p:cTn>
                              </p:par>
                              <p:par>
                                <p:cTn id="135" presetID="2" presetClass="exit" presetSubtype="1" fill="hold" nodeType="withEffect">
                                  <p:stCondLst>
                                    <p:cond delay="0"/>
                                  </p:stCondLst>
                                  <p:childTnLst>
                                    <p:anim calcmode="lin" valueType="num">
                                      <p:cBhvr additive="base">
                                        <p:cTn id="136" dur="2000"/>
                                        <p:tgtEl>
                                          <p:spTgt spid="4"/>
                                        </p:tgtEl>
                                        <p:attrNameLst>
                                          <p:attrName>ppt_x</p:attrName>
                                        </p:attrNameLst>
                                      </p:cBhvr>
                                      <p:tavLst>
                                        <p:tav tm="0">
                                          <p:val>
                                            <p:strVal val="ppt_x"/>
                                          </p:val>
                                        </p:tav>
                                        <p:tav tm="100000">
                                          <p:val>
                                            <p:strVal val="ppt_x"/>
                                          </p:val>
                                        </p:tav>
                                      </p:tavLst>
                                    </p:anim>
                                    <p:anim calcmode="lin" valueType="num">
                                      <p:cBhvr additive="base">
                                        <p:cTn id="137" dur="2000"/>
                                        <p:tgtEl>
                                          <p:spTgt spid="4"/>
                                        </p:tgtEl>
                                        <p:attrNameLst>
                                          <p:attrName>ppt_y</p:attrName>
                                        </p:attrNameLst>
                                      </p:cBhvr>
                                      <p:tavLst>
                                        <p:tav tm="0">
                                          <p:val>
                                            <p:strVal val="ppt_y"/>
                                          </p:val>
                                        </p:tav>
                                        <p:tav tm="100000">
                                          <p:val>
                                            <p:strVal val="0-ppt_h/2"/>
                                          </p:val>
                                        </p:tav>
                                      </p:tavLst>
                                    </p:anim>
                                    <p:set>
                                      <p:cBhvr>
                                        <p:cTn id="138" dur="1" fill="hold">
                                          <p:stCondLst>
                                            <p:cond delay="1999"/>
                                          </p:stCondLst>
                                        </p:cTn>
                                        <p:tgtEl>
                                          <p:spTgt spid="4"/>
                                        </p:tgtEl>
                                        <p:attrNameLst>
                                          <p:attrName>style.visibility</p:attrName>
                                        </p:attrNameLst>
                                      </p:cBhvr>
                                      <p:to>
                                        <p:strVal val="hidden"/>
                                      </p:to>
                                    </p:set>
                                  </p:childTnLst>
                                </p:cTn>
                              </p:par>
                              <p:par>
                                <p:cTn id="139" presetID="2" presetClass="exit" presetSubtype="1" fill="hold" nodeType="withEffect">
                                  <p:stCondLst>
                                    <p:cond delay="0"/>
                                  </p:stCondLst>
                                  <p:childTnLst>
                                    <p:anim calcmode="lin" valueType="num">
                                      <p:cBhvr additive="base">
                                        <p:cTn id="140" dur="2000"/>
                                        <p:tgtEl>
                                          <p:spTgt spid="6"/>
                                        </p:tgtEl>
                                        <p:attrNameLst>
                                          <p:attrName>ppt_x</p:attrName>
                                        </p:attrNameLst>
                                      </p:cBhvr>
                                      <p:tavLst>
                                        <p:tav tm="0">
                                          <p:val>
                                            <p:strVal val="ppt_x"/>
                                          </p:val>
                                        </p:tav>
                                        <p:tav tm="100000">
                                          <p:val>
                                            <p:strVal val="ppt_x"/>
                                          </p:val>
                                        </p:tav>
                                      </p:tavLst>
                                    </p:anim>
                                    <p:anim calcmode="lin" valueType="num">
                                      <p:cBhvr additive="base">
                                        <p:cTn id="141" dur="2000"/>
                                        <p:tgtEl>
                                          <p:spTgt spid="6"/>
                                        </p:tgtEl>
                                        <p:attrNameLst>
                                          <p:attrName>ppt_y</p:attrName>
                                        </p:attrNameLst>
                                      </p:cBhvr>
                                      <p:tavLst>
                                        <p:tav tm="0">
                                          <p:val>
                                            <p:strVal val="ppt_y"/>
                                          </p:val>
                                        </p:tav>
                                        <p:tav tm="100000">
                                          <p:val>
                                            <p:strVal val="0-ppt_h/2"/>
                                          </p:val>
                                        </p:tav>
                                      </p:tavLst>
                                    </p:anim>
                                    <p:set>
                                      <p:cBhvr>
                                        <p:cTn id="142" dur="1" fill="hold">
                                          <p:stCondLst>
                                            <p:cond delay="1999"/>
                                          </p:stCondLst>
                                        </p:cTn>
                                        <p:tgtEl>
                                          <p:spTgt spid="6"/>
                                        </p:tgtEl>
                                        <p:attrNameLst>
                                          <p:attrName>style.visibility</p:attrName>
                                        </p:attrNameLst>
                                      </p:cBhvr>
                                      <p:to>
                                        <p:strVal val="hidden"/>
                                      </p:to>
                                    </p:set>
                                  </p:childTnLst>
                                </p:cTn>
                              </p:par>
                              <p:par>
                                <p:cTn id="143" presetID="2" presetClass="exit" presetSubtype="1" fill="hold" nodeType="withEffect">
                                  <p:stCondLst>
                                    <p:cond delay="0"/>
                                  </p:stCondLst>
                                  <p:childTnLst>
                                    <p:anim calcmode="lin" valueType="num">
                                      <p:cBhvr additive="base">
                                        <p:cTn id="144" dur="2000"/>
                                        <p:tgtEl>
                                          <p:spTgt spid="8"/>
                                        </p:tgtEl>
                                        <p:attrNameLst>
                                          <p:attrName>ppt_x</p:attrName>
                                        </p:attrNameLst>
                                      </p:cBhvr>
                                      <p:tavLst>
                                        <p:tav tm="0">
                                          <p:val>
                                            <p:strVal val="ppt_x"/>
                                          </p:val>
                                        </p:tav>
                                        <p:tav tm="100000">
                                          <p:val>
                                            <p:strVal val="ppt_x"/>
                                          </p:val>
                                        </p:tav>
                                      </p:tavLst>
                                    </p:anim>
                                    <p:anim calcmode="lin" valueType="num">
                                      <p:cBhvr additive="base">
                                        <p:cTn id="145" dur="2000"/>
                                        <p:tgtEl>
                                          <p:spTgt spid="8"/>
                                        </p:tgtEl>
                                        <p:attrNameLst>
                                          <p:attrName>ppt_y</p:attrName>
                                        </p:attrNameLst>
                                      </p:cBhvr>
                                      <p:tavLst>
                                        <p:tav tm="0">
                                          <p:val>
                                            <p:strVal val="ppt_y"/>
                                          </p:val>
                                        </p:tav>
                                        <p:tav tm="100000">
                                          <p:val>
                                            <p:strVal val="0-ppt_h/2"/>
                                          </p:val>
                                        </p:tav>
                                      </p:tavLst>
                                    </p:anim>
                                    <p:set>
                                      <p:cBhvr>
                                        <p:cTn id="146" dur="1" fill="hold">
                                          <p:stCondLst>
                                            <p:cond delay="1999"/>
                                          </p:stCondLst>
                                        </p:cTn>
                                        <p:tgtEl>
                                          <p:spTgt spid="8"/>
                                        </p:tgtEl>
                                        <p:attrNameLst>
                                          <p:attrName>style.visibility</p:attrName>
                                        </p:attrNameLst>
                                      </p:cBhvr>
                                      <p:to>
                                        <p:strVal val="hidden"/>
                                      </p:to>
                                    </p:set>
                                  </p:childTnLst>
                                </p:cTn>
                              </p:par>
                              <p:par>
                                <p:cTn id="147" presetID="2" presetClass="exit" presetSubtype="1" fill="hold" nodeType="withEffect">
                                  <p:stCondLst>
                                    <p:cond delay="0"/>
                                  </p:stCondLst>
                                  <p:childTnLst>
                                    <p:anim calcmode="lin" valueType="num">
                                      <p:cBhvr additive="base">
                                        <p:cTn id="148" dur="2000"/>
                                        <p:tgtEl>
                                          <p:spTgt spid="10"/>
                                        </p:tgtEl>
                                        <p:attrNameLst>
                                          <p:attrName>ppt_x</p:attrName>
                                        </p:attrNameLst>
                                      </p:cBhvr>
                                      <p:tavLst>
                                        <p:tav tm="0">
                                          <p:val>
                                            <p:strVal val="ppt_x"/>
                                          </p:val>
                                        </p:tav>
                                        <p:tav tm="100000">
                                          <p:val>
                                            <p:strVal val="ppt_x"/>
                                          </p:val>
                                        </p:tav>
                                      </p:tavLst>
                                    </p:anim>
                                    <p:anim calcmode="lin" valueType="num">
                                      <p:cBhvr additive="base">
                                        <p:cTn id="149" dur="2000"/>
                                        <p:tgtEl>
                                          <p:spTgt spid="10"/>
                                        </p:tgtEl>
                                        <p:attrNameLst>
                                          <p:attrName>ppt_y</p:attrName>
                                        </p:attrNameLst>
                                      </p:cBhvr>
                                      <p:tavLst>
                                        <p:tav tm="0">
                                          <p:val>
                                            <p:strVal val="ppt_y"/>
                                          </p:val>
                                        </p:tav>
                                        <p:tav tm="100000">
                                          <p:val>
                                            <p:strVal val="0-ppt_h/2"/>
                                          </p:val>
                                        </p:tav>
                                      </p:tavLst>
                                    </p:anim>
                                    <p:set>
                                      <p:cBhvr>
                                        <p:cTn id="150" dur="1" fill="hold">
                                          <p:stCondLst>
                                            <p:cond delay="1999"/>
                                          </p:stCondLst>
                                        </p:cTn>
                                        <p:tgtEl>
                                          <p:spTgt spid="10"/>
                                        </p:tgtEl>
                                        <p:attrNameLst>
                                          <p:attrName>style.visibility</p:attrName>
                                        </p:attrNameLst>
                                      </p:cBhvr>
                                      <p:to>
                                        <p:strVal val="hidden"/>
                                      </p:to>
                                    </p:set>
                                  </p:childTnLst>
                                </p:cTn>
                              </p:par>
                              <p:par>
                                <p:cTn id="151" presetID="2" presetClass="exit" presetSubtype="1" fill="hold" nodeType="withEffect">
                                  <p:stCondLst>
                                    <p:cond delay="0"/>
                                  </p:stCondLst>
                                  <p:childTnLst>
                                    <p:anim calcmode="lin" valueType="num">
                                      <p:cBhvr additive="base">
                                        <p:cTn id="152" dur="2000"/>
                                        <p:tgtEl>
                                          <p:spTgt spid="12"/>
                                        </p:tgtEl>
                                        <p:attrNameLst>
                                          <p:attrName>ppt_x</p:attrName>
                                        </p:attrNameLst>
                                      </p:cBhvr>
                                      <p:tavLst>
                                        <p:tav tm="0">
                                          <p:val>
                                            <p:strVal val="ppt_x"/>
                                          </p:val>
                                        </p:tav>
                                        <p:tav tm="100000">
                                          <p:val>
                                            <p:strVal val="ppt_x"/>
                                          </p:val>
                                        </p:tav>
                                      </p:tavLst>
                                    </p:anim>
                                    <p:anim calcmode="lin" valueType="num">
                                      <p:cBhvr additive="base">
                                        <p:cTn id="153" dur="2000"/>
                                        <p:tgtEl>
                                          <p:spTgt spid="12"/>
                                        </p:tgtEl>
                                        <p:attrNameLst>
                                          <p:attrName>ppt_y</p:attrName>
                                        </p:attrNameLst>
                                      </p:cBhvr>
                                      <p:tavLst>
                                        <p:tav tm="0">
                                          <p:val>
                                            <p:strVal val="ppt_y"/>
                                          </p:val>
                                        </p:tav>
                                        <p:tav tm="100000">
                                          <p:val>
                                            <p:strVal val="0-ppt_h/2"/>
                                          </p:val>
                                        </p:tav>
                                      </p:tavLst>
                                    </p:anim>
                                    <p:set>
                                      <p:cBhvr>
                                        <p:cTn id="154" dur="1" fill="hold">
                                          <p:stCondLst>
                                            <p:cond delay="1999"/>
                                          </p:stCondLst>
                                        </p:cTn>
                                        <p:tgtEl>
                                          <p:spTgt spid="12"/>
                                        </p:tgtEl>
                                        <p:attrNameLst>
                                          <p:attrName>style.visibility</p:attrName>
                                        </p:attrNameLst>
                                      </p:cBhvr>
                                      <p:to>
                                        <p:strVal val="hidden"/>
                                      </p:to>
                                    </p:set>
                                  </p:childTnLst>
                                </p:cTn>
                              </p:par>
                              <p:par>
                                <p:cTn id="155" presetID="2" presetClass="exit" presetSubtype="1" fill="hold" nodeType="withEffect">
                                  <p:stCondLst>
                                    <p:cond delay="0"/>
                                  </p:stCondLst>
                                  <p:childTnLst>
                                    <p:anim calcmode="lin" valueType="num">
                                      <p:cBhvr additive="base">
                                        <p:cTn id="156" dur="2000"/>
                                        <p:tgtEl>
                                          <p:spTgt spid="14"/>
                                        </p:tgtEl>
                                        <p:attrNameLst>
                                          <p:attrName>ppt_x</p:attrName>
                                        </p:attrNameLst>
                                      </p:cBhvr>
                                      <p:tavLst>
                                        <p:tav tm="0">
                                          <p:val>
                                            <p:strVal val="ppt_x"/>
                                          </p:val>
                                        </p:tav>
                                        <p:tav tm="100000">
                                          <p:val>
                                            <p:strVal val="ppt_x"/>
                                          </p:val>
                                        </p:tav>
                                      </p:tavLst>
                                    </p:anim>
                                    <p:anim calcmode="lin" valueType="num">
                                      <p:cBhvr additive="base">
                                        <p:cTn id="157" dur="2000"/>
                                        <p:tgtEl>
                                          <p:spTgt spid="14"/>
                                        </p:tgtEl>
                                        <p:attrNameLst>
                                          <p:attrName>ppt_y</p:attrName>
                                        </p:attrNameLst>
                                      </p:cBhvr>
                                      <p:tavLst>
                                        <p:tav tm="0">
                                          <p:val>
                                            <p:strVal val="ppt_y"/>
                                          </p:val>
                                        </p:tav>
                                        <p:tav tm="100000">
                                          <p:val>
                                            <p:strVal val="0-ppt_h/2"/>
                                          </p:val>
                                        </p:tav>
                                      </p:tavLst>
                                    </p:anim>
                                    <p:set>
                                      <p:cBhvr>
                                        <p:cTn id="158" dur="1" fill="hold">
                                          <p:stCondLst>
                                            <p:cond delay="1999"/>
                                          </p:stCondLst>
                                        </p:cTn>
                                        <p:tgtEl>
                                          <p:spTgt spid="14"/>
                                        </p:tgtEl>
                                        <p:attrNameLst>
                                          <p:attrName>style.visibility</p:attrName>
                                        </p:attrNameLst>
                                      </p:cBhvr>
                                      <p:to>
                                        <p:strVal val="hidden"/>
                                      </p:to>
                                    </p:set>
                                  </p:childTnLst>
                                </p:cTn>
                              </p:par>
                              <p:par>
                                <p:cTn id="159" presetID="2" presetClass="exit" presetSubtype="1" fill="hold" nodeType="withEffect">
                                  <p:stCondLst>
                                    <p:cond delay="0"/>
                                  </p:stCondLst>
                                  <p:childTnLst>
                                    <p:anim calcmode="lin" valueType="num">
                                      <p:cBhvr additive="base">
                                        <p:cTn id="160" dur="2000"/>
                                        <p:tgtEl>
                                          <p:spTgt spid="16"/>
                                        </p:tgtEl>
                                        <p:attrNameLst>
                                          <p:attrName>ppt_x</p:attrName>
                                        </p:attrNameLst>
                                      </p:cBhvr>
                                      <p:tavLst>
                                        <p:tav tm="0">
                                          <p:val>
                                            <p:strVal val="ppt_x"/>
                                          </p:val>
                                        </p:tav>
                                        <p:tav tm="100000">
                                          <p:val>
                                            <p:strVal val="ppt_x"/>
                                          </p:val>
                                        </p:tav>
                                      </p:tavLst>
                                    </p:anim>
                                    <p:anim calcmode="lin" valueType="num">
                                      <p:cBhvr additive="base">
                                        <p:cTn id="161" dur="2000"/>
                                        <p:tgtEl>
                                          <p:spTgt spid="16"/>
                                        </p:tgtEl>
                                        <p:attrNameLst>
                                          <p:attrName>ppt_y</p:attrName>
                                        </p:attrNameLst>
                                      </p:cBhvr>
                                      <p:tavLst>
                                        <p:tav tm="0">
                                          <p:val>
                                            <p:strVal val="ppt_y"/>
                                          </p:val>
                                        </p:tav>
                                        <p:tav tm="100000">
                                          <p:val>
                                            <p:strVal val="0-ppt_h/2"/>
                                          </p:val>
                                        </p:tav>
                                      </p:tavLst>
                                    </p:anim>
                                    <p:set>
                                      <p:cBhvr>
                                        <p:cTn id="162" dur="1" fill="hold">
                                          <p:stCondLst>
                                            <p:cond delay="1999"/>
                                          </p:stCondLst>
                                        </p:cTn>
                                        <p:tgtEl>
                                          <p:spTgt spid="16"/>
                                        </p:tgtEl>
                                        <p:attrNameLst>
                                          <p:attrName>style.visibility</p:attrName>
                                        </p:attrNameLst>
                                      </p:cBhvr>
                                      <p:to>
                                        <p:strVal val="hidden"/>
                                      </p:to>
                                    </p:set>
                                  </p:childTnLst>
                                </p:cTn>
                              </p:par>
                              <p:par>
                                <p:cTn id="163" presetID="8" presetClass="emph" presetSubtype="0" fill="hold" nodeType="withEffect">
                                  <p:stCondLst>
                                    <p:cond delay="0"/>
                                  </p:stCondLst>
                                  <p:childTnLst>
                                    <p:animRot by="21600000">
                                      <p:cBhvr>
                                        <p:cTn id="164" dur="2000" fill="hold"/>
                                        <p:tgtEl>
                                          <p:spTgt spid="4"/>
                                        </p:tgtEl>
                                        <p:attrNameLst>
                                          <p:attrName>r</p:attrName>
                                        </p:attrNameLst>
                                      </p:cBhvr>
                                    </p:animRot>
                                  </p:childTnLst>
                                </p:cTn>
                              </p:par>
                              <p:par>
                                <p:cTn id="165" presetID="8" presetClass="emph" presetSubtype="0" fill="hold" nodeType="withEffect">
                                  <p:stCondLst>
                                    <p:cond delay="0"/>
                                  </p:stCondLst>
                                  <p:childTnLst>
                                    <p:animRot by="21600000">
                                      <p:cBhvr>
                                        <p:cTn id="166" dur="2000" fill="hold"/>
                                        <p:tgtEl>
                                          <p:spTgt spid="6"/>
                                        </p:tgtEl>
                                        <p:attrNameLst>
                                          <p:attrName>r</p:attrName>
                                        </p:attrNameLst>
                                      </p:cBhvr>
                                    </p:animRot>
                                  </p:childTnLst>
                                </p:cTn>
                              </p:par>
                              <p:par>
                                <p:cTn id="167" presetID="8" presetClass="emph" presetSubtype="0" fill="hold" nodeType="withEffect">
                                  <p:stCondLst>
                                    <p:cond delay="0"/>
                                  </p:stCondLst>
                                  <p:childTnLst>
                                    <p:animRot by="21600000">
                                      <p:cBhvr>
                                        <p:cTn id="168" dur="2000" fill="hold"/>
                                        <p:tgtEl>
                                          <p:spTgt spid="8"/>
                                        </p:tgtEl>
                                        <p:attrNameLst>
                                          <p:attrName>r</p:attrName>
                                        </p:attrNameLst>
                                      </p:cBhvr>
                                    </p:animRot>
                                  </p:childTnLst>
                                </p:cTn>
                              </p:par>
                              <p:par>
                                <p:cTn id="169" presetID="8" presetClass="emph" presetSubtype="0" fill="hold" nodeType="withEffect">
                                  <p:stCondLst>
                                    <p:cond delay="0"/>
                                  </p:stCondLst>
                                  <p:childTnLst>
                                    <p:animRot by="21600000">
                                      <p:cBhvr>
                                        <p:cTn id="170" dur="2000" fill="hold"/>
                                        <p:tgtEl>
                                          <p:spTgt spid="10"/>
                                        </p:tgtEl>
                                        <p:attrNameLst>
                                          <p:attrName>r</p:attrName>
                                        </p:attrNameLst>
                                      </p:cBhvr>
                                    </p:animRot>
                                  </p:childTnLst>
                                </p:cTn>
                              </p:par>
                              <p:par>
                                <p:cTn id="171" presetID="8" presetClass="emph" presetSubtype="0" fill="hold" nodeType="withEffect">
                                  <p:stCondLst>
                                    <p:cond delay="0"/>
                                  </p:stCondLst>
                                  <p:childTnLst>
                                    <p:animRot by="21600000">
                                      <p:cBhvr>
                                        <p:cTn id="172" dur="2000" fill="hold"/>
                                        <p:tgtEl>
                                          <p:spTgt spid="12"/>
                                        </p:tgtEl>
                                        <p:attrNameLst>
                                          <p:attrName>r</p:attrName>
                                        </p:attrNameLst>
                                      </p:cBhvr>
                                    </p:animRot>
                                  </p:childTnLst>
                                </p:cTn>
                              </p:par>
                              <p:par>
                                <p:cTn id="173" presetID="8" presetClass="emph" presetSubtype="0" fill="hold" nodeType="withEffect">
                                  <p:stCondLst>
                                    <p:cond delay="0"/>
                                  </p:stCondLst>
                                  <p:childTnLst>
                                    <p:animRot by="21600000">
                                      <p:cBhvr>
                                        <p:cTn id="174" dur="2000" fill="hold"/>
                                        <p:tgtEl>
                                          <p:spTgt spid="14"/>
                                        </p:tgtEl>
                                        <p:attrNameLst>
                                          <p:attrName>r</p:attrName>
                                        </p:attrNameLst>
                                      </p:cBhvr>
                                    </p:animRot>
                                  </p:childTnLst>
                                </p:cTn>
                              </p:par>
                              <p:par>
                                <p:cTn id="175" presetID="8" presetClass="emph" presetSubtype="0" fill="hold" nodeType="withEffect">
                                  <p:stCondLst>
                                    <p:cond delay="0"/>
                                  </p:stCondLst>
                                  <p:childTnLst>
                                    <p:animRot by="21600000">
                                      <p:cBhvr>
                                        <p:cTn id="176" dur="2000" fill="hold"/>
                                        <p:tgtEl>
                                          <p:spTgt spid="16"/>
                                        </p:tgtEl>
                                        <p:attrNameLst>
                                          <p:attrName>r</p:attrName>
                                        </p:attrNameLst>
                                      </p:cBhvr>
                                    </p:animRot>
                                  </p:childTnLst>
                                </p:cTn>
                              </p:par>
                              <p:par>
                                <p:cTn id="177" presetID="23" presetClass="entr" presetSubtype="288" fill="hold" nodeType="withEffect">
                                  <p:stCondLst>
                                    <p:cond delay="0"/>
                                  </p:stCondLst>
                                  <p:childTnLst>
                                    <p:set>
                                      <p:cBhvr>
                                        <p:cTn id="178" dur="1" fill="hold">
                                          <p:stCondLst>
                                            <p:cond delay="0"/>
                                          </p:stCondLst>
                                        </p:cTn>
                                        <p:tgtEl>
                                          <p:spTgt spid="2"/>
                                        </p:tgtEl>
                                        <p:attrNameLst>
                                          <p:attrName>style.visibility</p:attrName>
                                        </p:attrNameLst>
                                      </p:cBhvr>
                                      <p:to>
                                        <p:strVal val="visible"/>
                                      </p:to>
                                    </p:set>
                                    <p:anim calcmode="lin" valueType="num">
                                      <p:cBhvr>
                                        <p:cTn id="179" dur="500" fill="hold"/>
                                        <p:tgtEl>
                                          <p:spTgt spid="2"/>
                                        </p:tgtEl>
                                        <p:attrNameLst>
                                          <p:attrName>ppt_w</p:attrName>
                                        </p:attrNameLst>
                                      </p:cBhvr>
                                      <p:tavLst>
                                        <p:tav tm="0">
                                          <p:val>
                                            <p:strVal val="4/3*#ppt_w"/>
                                          </p:val>
                                        </p:tav>
                                        <p:tav tm="100000">
                                          <p:val>
                                            <p:strVal val="#ppt_w"/>
                                          </p:val>
                                        </p:tav>
                                      </p:tavLst>
                                    </p:anim>
                                    <p:anim calcmode="lin" valueType="num">
                                      <p:cBhvr>
                                        <p:cTn id="180" dur="500" fill="hold"/>
                                        <p:tgtEl>
                                          <p:spTgt spid="2"/>
                                        </p:tgtEl>
                                        <p:attrNameLst>
                                          <p:attrName>ppt_h</p:attrName>
                                        </p:attrNameLst>
                                      </p:cBhvr>
                                      <p:tavLst>
                                        <p:tav tm="0">
                                          <p:val>
                                            <p:strVal val="4/3*#ppt_h"/>
                                          </p:val>
                                        </p:tav>
                                        <p:tav tm="100000">
                                          <p:val>
                                            <p:strVal val="#ppt_h"/>
                                          </p:val>
                                        </p:tav>
                                      </p:tavLst>
                                    </p:anim>
                                  </p:childTnLst>
                                </p:cTn>
                              </p:par>
                              <p:par>
                                <p:cTn id="181" presetID="16" presetClass="entr" presetSubtype="42" fill="hold" nodeType="withEffect">
                                  <p:stCondLst>
                                    <p:cond delay="0"/>
                                  </p:stCondLst>
                                  <p:childTnLst>
                                    <p:set>
                                      <p:cBhvr>
                                        <p:cTn id="182" dur="1" fill="hold">
                                          <p:stCondLst>
                                            <p:cond delay="0"/>
                                          </p:stCondLst>
                                        </p:cTn>
                                        <p:tgtEl>
                                          <p:spTgt spid="2"/>
                                        </p:tgtEl>
                                        <p:attrNameLst>
                                          <p:attrName>style.visibility</p:attrName>
                                        </p:attrNameLst>
                                      </p:cBhvr>
                                      <p:to>
                                        <p:strVal val="visible"/>
                                      </p:to>
                                    </p:set>
                                    <p:animEffect transition="in" filter="barn(outHorizontal)">
                                      <p:cBhvr>
                                        <p:cTn id="18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6A2"/>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7ed32bf6332e1eb4a453e93817c1b5a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Imagen2.png"/>
          <p:cNvPicPr>
            <a:picLocks noChangeAspect="1"/>
          </p:cNvPicPr>
          <p:nvPr/>
        </p:nvPicPr>
        <p:blipFill>
          <a:blip r:embed="rId3" cstate="print">
            <a:duotone>
              <a:prstClr val="black"/>
              <a:srgbClr val="0066FF">
                <a:tint val="45000"/>
                <a:satMod val="400000"/>
              </a:srgbClr>
            </a:duotone>
            <a:lum contrast="40000"/>
          </a:blip>
          <a:stretch>
            <a:fillRect/>
          </a:stretch>
        </p:blipFill>
        <p:spPr>
          <a:xfrm>
            <a:off x="0" y="714362"/>
            <a:ext cx="1287810" cy="1733279"/>
          </a:xfrm>
          <a:prstGeom prst="rect">
            <a:avLst/>
          </a:prstGeom>
        </p:spPr>
      </p:pic>
      <p:pic>
        <p:nvPicPr>
          <p:cNvPr id="4" name="3 Imagen" descr="Imagen2.png"/>
          <p:cNvPicPr>
            <a:picLocks noChangeAspect="1"/>
          </p:cNvPicPr>
          <p:nvPr/>
        </p:nvPicPr>
        <p:blipFill>
          <a:blip r:embed="rId3" cstate="print">
            <a:duotone>
              <a:prstClr val="black"/>
              <a:srgbClr val="0066FF">
                <a:tint val="45000"/>
                <a:satMod val="400000"/>
              </a:srgbClr>
            </a:duotone>
            <a:lum contrast="40000"/>
          </a:blip>
          <a:stretch>
            <a:fillRect/>
          </a:stretch>
        </p:blipFill>
        <p:spPr>
          <a:xfrm rot="10800000">
            <a:off x="0" y="2428874"/>
            <a:ext cx="1287810" cy="1733279"/>
          </a:xfrm>
          <a:prstGeom prst="rect">
            <a:avLst/>
          </a:prstGeom>
        </p:spPr>
      </p:pic>
      <p:pic>
        <p:nvPicPr>
          <p:cNvPr id="5" name="4 Imagen" descr="Imagen2.png"/>
          <p:cNvPicPr>
            <a:picLocks noChangeAspect="1"/>
          </p:cNvPicPr>
          <p:nvPr/>
        </p:nvPicPr>
        <p:blipFill>
          <a:blip r:embed="rId3" cstate="print">
            <a:duotone>
              <a:prstClr val="black"/>
              <a:srgbClr val="0066FF">
                <a:tint val="45000"/>
                <a:satMod val="400000"/>
              </a:srgbClr>
            </a:duotone>
            <a:lum contrast="40000"/>
          </a:blip>
          <a:stretch>
            <a:fillRect/>
          </a:stretch>
        </p:blipFill>
        <p:spPr>
          <a:xfrm>
            <a:off x="1285852" y="714362"/>
            <a:ext cx="1287810" cy="1733279"/>
          </a:xfrm>
          <a:prstGeom prst="rect">
            <a:avLst/>
          </a:prstGeom>
        </p:spPr>
      </p:pic>
      <p:pic>
        <p:nvPicPr>
          <p:cNvPr id="6" name="5 Imagen" descr="Imagen2.png"/>
          <p:cNvPicPr>
            <a:picLocks noChangeAspect="1"/>
          </p:cNvPicPr>
          <p:nvPr/>
        </p:nvPicPr>
        <p:blipFill>
          <a:blip r:embed="rId3" cstate="print">
            <a:duotone>
              <a:prstClr val="black"/>
              <a:srgbClr val="0066FF">
                <a:tint val="45000"/>
                <a:satMod val="400000"/>
              </a:srgbClr>
            </a:duotone>
            <a:lum contrast="40000"/>
          </a:blip>
          <a:stretch>
            <a:fillRect/>
          </a:stretch>
        </p:blipFill>
        <p:spPr>
          <a:xfrm rot="10800000">
            <a:off x="1285852" y="2428874"/>
            <a:ext cx="1287810" cy="1733279"/>
          </a:xfrm>
          <a:prstGeom prst="rect">
            <a:avLst/>
          </a:prstGeom>
        </p:spPr>
      </p:pic>
      <p:pic>
        <p:nvPicPr>
          <p:cNvPr id="7" name="6 Imagen" descr="Imagen2.png"/>
          <p:cNvPicPr>
            <a:picLocks noChangeAspect="1"/>
          </p:cNvPicPr>
          <p:nvPr/>
        </p:nvPicPr>
        <p:blipFill>
          <a:blip r:embed="rId3" cstate="print">
            <a:duotone>
              <a:prstClr val="black"/>
              <a:srgbClr val="0066FF">
                <a:tint val="45000"/>
                <a:satMod val="400000"/>
              </a:srgbClr>
            </a:duotone>
            <a:lum contrast="40000"/>
          </a:blip>
          <a:stretch>
            <a:fillRect/>
          </a:stretch>
        </p:blipFill>
        <p:spPr>
          <a:xfrm>
            <a:off x="2500330" y="714362"/>
            <a:ext cx="1287810" cy="1733279"/>
          </a:xfrm>
          <a:prstGeom prst="rect">
            <a:avLst/>
          </a:prstGeom>
        </p:spPr>
      </p:pic>
      <p:pic>
        <p:nvPicPr>
          <p:cNvPr id="8" name="7 Imagen" descr="Imagen2.png"/>
          <p:cNvPicPr>
            <a:picLocks noChangeAspect="1"/>
          </p:cNvPicPr>
          <p:nvPr/>
        </p:nvPicPr>
        <p:blipFill>
          <a:blip r:embed="rId3" cstate="print">
            <a:duotone>
              <a:prstClr val="black"/>
              <a:srgbClr val="0066FF">
                <a:tint val="45000"/>
                <a:satMod val="400000"/>
              </a:srgbClr>
            </a:duotone>
            <a:lum contrast="40000"/>
          </a:blip>
          <a:stretch>
            <a:fillRect/>
          </a:stretch>
        </p:blipFill>
        <p:spPr>
          <a:xfrm rot="10800000">
            <a:off x="2500330" y="2428874"/>
            <a:ext cx="1287810" cy="1733279"/>
          </a:xfrm>
          <a:prstGeom prst="rect">
            <a:avLst/>
          </a:prstGeom>
        </p:spPr>
      </p:pic>
      <p:pic>
        <p:nvPicPr>
          <p:cNvPr id="9" name="8 Imagen" descr="Imagen2.png"/>
          <p:cNvPicPr>
            <a:picLocks noChangeAspect="1"/>
          </p:cNvPicPr>
          <p:nvPr/>
        </p:nvPicPr>
        <p:blipFill>
          <a:blip r:embed="rId3" cstate="print">
            <a:duotone>
              <a:prstClr val="black"/>
              <a:srgbClr val="0066FF">
                <a:tint val="45000"/>
                <a:satMod val="400000"/>
              </a:srgbClr>
            </a:duotone>
            <a:lum contrast="40000"/>
          </a:blip>
          <a:stretch>
            <a:fillRect/>
          </a:stretch>
        </p:blipFill>
        <p:spPr>
          <a:xfrm>
            <a:off x="3786182" y="714362"/>
            <a:ext cx="1287810" cy="1733279"/>
          </a:xfrm>
          <a:prstGeom prst="rect">
            <a:avLst/>
          </a:prstGeom>
        </p:spPr>
      </p:pic>
      <p:pic>
        <p:nvPicPr>
          <p:cNvPr id="10" name="9 Imagen" descr="Imagen2.png"/>
          <p:cNvPicPr>
            <a:picLocks noChangeAspect="1"/>
          </p:cNvPicPr>
          <p:nvPr/>
        </p:nvPicPr>
        <p:blipFill>
          <a:blip r:embed="rId3" cstate="print">
            <a:duotone>
              <a:prstClr val="black"/>
              <a:srgbClr val="0066FF">
                <a:tint val="45000"/>
                <a:satMod val="400000"/>
              </a:srgbClr>
            </a:duotone>
            <a:lum contrast="40000"/>
          </a:blip>
          <a:stretch>
            <a:fillRect/>
          </a:stretch>
        </p:blipFill>
        <p:spPr>
          <a:xfrm rot="10800000">
            <a:off x="3786182" y="2428874"/>
            <a:ext cx="1287810" cy="1733279"/>
          </a:xfrm>
          <a:prstGeom prst="rect">
            <a:avLst/>
          </a:prstGeom>
        </p:spPr>
      </p:pic>
      <p:pic>
        <p:nvPicPr>
          <p:cNvPr id="11" name="10 Imagen" descr="Imagen2.png"/>
          <p:cNvPicPr>
            <a:picLocks noChangeAspect="1"/>
          </p:cNvPicPr>
          <p:nvPr/>
        </p:nvPicPr>
        <p:blipFill>
          <a:blip r:embed="rId3" cstate="print">
            <a:duotone>
              <a:prstClr val="black"/>
              <a:srgbClr val="0066FF">
                <a:tint val="45000"/>
                <a:satMod val="400000"/>
              </a:srgbClr>
            </a:duotone>
            <a:lum contrast="40000"/>
          </a:blip>
          <a:stretch>
            <a:fillRect/>
          </a:stretch>
        </p:blipFill>
        <p:spPr>
          <a:xfrm>
            <a:off x="5072098" y="714362"/>
            <a:ext cx="1287810" cy="1733279"/>
          </a:xfrm>
          <a:prstGeom prst="rect">
            <a:avLst/>
          </a:prstGeom>
        </p:spPr>
      </p:pic>
      <p:pic>
        <p:nvPicPr>
          <p:cNvPr id="12" name="11 Imagen" descr="Imagen2.png"/>
          <p:cNvPicPr>
            <a:picLocks noChangeAspect="1"/>
          </p:cNvPicPr>
          <p:nvPr/>
        </p:nvPicPr>
        <p:blipFill>
          <a:blip r:embed="rId3" cstate="print">
            <a:duotone>
              <a:prstClr val="black"/>
              <a:srgbClr val="0066FF">
                <a:tint val="45000"/>
                <a:satMod val="400000"/>
              </a:srgbClr>
            </a:duotone>
            <a:lum contrast="40000"/>
          </a:blip>
          <a:stretch>
            <a:fillRect/>
          </a:stretch>
        </p:blipFill>
        <p:spPr>
          <a:xfrm rot="10800000">
            <a:off x="5072098" y="2428874"/>
            <a:ext cx="1287810" cy="1733279"/>
          </a:xfrm>
          <a:prstGeom prst="rect">
            <a:avLst/>
          </a:prstGeom>
        </p:spPr>
      </p:pic>
      <p:pic>
        <p:nvPicPr>
          <p:cNvPr id="13" name="12 Imagen" descr="Imagen2.png"/>
          <p:cNvPicPr>
            <a:picLocks noChangeAspect="1"/>
          </p:cNvPicPr>
          <p:nvPr/>
        </p:nvPicPr>
        <p:blipFill>
          <a:blip r:embed="rId3" cstate="print">
            <a:duotone>
              <a:prstClr val="black"/>
              <a:srgbClr val="0066FF">
                <a:tint val="45000"/>
                <a:satMod val="400000"/>
              </a:srgbClr>
            </a:duotone>
            <a:lum contrast="40000"/>
          </a:blip>
          <a:stretch>
            <a:fillRect/>
          </a:stretch>
        </p:blipFill>
        <p:spPr>
          <a:xfrm>
            <a:off x="6357950" y="714362"/>
            <a:ext cx="1287810" cy="1733279"/>
          </a:xfrm>
          <a:prstGeom prst="rect">
            <a:avLst/>
          </a:prstGeom>
        </p:spPr>
      </p:pic>
      <p:pic>
        <p:nvPicPr>
          <p:cNvPr id="14" name="13 Imagen" descr="Imagen2.png"/>
          <p:cNvPicPr>
            <a:picLocks noChangeAspect="1"/>
          </p:cNvPicPr>
          <p:nvPr/>
        </p:nvPicPr>
        <p:blipFill>
          <a:blip r:embed="rId3" cstate="print">
            <a:duotone>
              <a:prstClr val="black"/>
              <a:srgbClr val="0066FF">
                <a:tint val="45000"/>
                <a:satMod val="400000"/>
              </a:srgbClr>
            </a:duotone>
            <a:lum contrast="40000"/>
          </a:blip>
          <a:stretch>
            <a:fillRect/>
          </a:stretch>
        </p:blipFill>
        <p:spPr>
          <a:xfrm rot="10800000">
            <a:off x="6357950" y="2428874"/>
            <a:ext cx="1287810" cy="1733279"/>
          </a:xfrm>
          <a:prstGeom prst="rect">
            <a:avLst/>
          </a:prstGeom>
        </p:spPr>
      </p:pic>
      <p:pic>
        <p:nvPicPr>
          <p:cNvPr id="15" name="14 Imagen" descr="Imagen2.png"/>
          <p:cNvPicPr>
            <a:picLocks noChangeAspect="1"/>
          </p:cNvPicPr>
          <p:nvPr/>
        </p:nvPicPr>
        <p:blipFill>
          <a:blip r:embed="rId3" cstate="print">
            <a:duotone>
              <a:prstClr val="black"/>
              <a:srgbClr val="0066FF">
                <a:tint val="45000"/>
                <a:satMod val="400000"/>
              </a:srgbClr>
            </a:duotone>
            <a:lum contrast="40000"/>
          </a:blip>
          <a:stretch>
            <a:fillRect/>
          </a:stretch>
        </p:blipFill>
        <p:spPr>
          <a:xfrm>
            <a:off x="7572428" y="714362"/>
            <a:ext cx="1287810" cy="1733279"/>
          </a:xfrm>
          <a:prstGeom prst="rect">
            <a:avLst/>
          </a:prstGeom>
        </p:spPr>
      </p:pic>
      <p:pic>
        <p:nvPicPr>
          <p:cNvPr id="16" name="15 Imagen" descr="Imagen2.png"/>
          <p:cNvPicPr>
            <a:picLocks noChangeAspect="1"/>
          </p:cNvPicPr>
          <p:nvPr/>
        </p:nvPicPr>
        <p:blipFill>
          <a:blip r:embed="rId3" cstate="print">
            <a:duotone>
              <a:prstClr val="black"/>
              <a:srgbClr val="0066FF">
                <a:tint val="45000"/>
                <a:satMod val="400000"/>
              </a:srgbClr>
            </a:duotone>
            <a:lum contrast="40000"/>
          </a:blip>
          <a:stretch>
            <a:fillRect/>
          </a:stretch>
        </p:blipFill>
        <p:spPr>
          <a:xfrm rot="10800000">
            <a:off x="7572428" y="2428874"/>
            <a:ext cx="1287810" cy="1733279"/>
          </a:xfrm>
          <a:prstGeom prst="rect">
            <a:avLst/>
          </a:prstGeom>
        </p:spPr>
      </p:pic>
      <p:sp>
        <p:nvSpPr>
          <p:cNvPr id="17" name="16 Rectángulo"/>
          <p:cNvSpPr/>
          <p:nvPr/>
        </p:nvSpPr>
        <p:spPr>
          <a:xfrm>
            <a:off x="-285784" y="-214332"/>
            <a:ext cx="9644130" cy="564360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1+#ppt_w/2"/>
                                          </p:val>
                                        </p:tav>
                                        <p:tav tm="100000">
                                          <p:val>
                                            <p:strVal val="#ppt_x"/>
                                          </p:val>
                                        </p:tav>
                                      </p:tavLst>
                                    </p:anim>
                                    <p:anim calcmode="lin" valueType="num">
                                      <p:cBhvr additive="base">
                                        <p:cTn id="15" dur="2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1+#ppt_w/2"/>
                                          </p:val>
                                        </p:tav>
                                        <p:tav tm="100000">
                                          <p:val>
                                            <p:strVal val="#ppt_x"/>
                                          </p:val>
                                        </p:tav>
                                      </p:tavLst>
                                    </p:anim>
                                    <p:anim calcmode="lin" valueType="num">
                                      <p:cBhvr additive="base">
                                        <p:cTn id="23" dur="2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1+#ppt_w/2"/>
                                          </p:val>
                                        </p:tav>
                                        <p:tav tm="100000">
                                          <p:val>
                                            <p:strVal val="#ppt_x"/>
                                          </p:val>
                                        </p:tav>
                                      </p:tavLst>
                                    </p:anim>
                                    <p:anim calcmode="lin" valueType="num">
                                      <p:cBhvr additive="base">
                                        <p:cTn id="27" dur="2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1+#ppt_w/2"/>
                                          </p:val>
                                        </p:tav>
                                        <p:tav tm="100000">
                                          <p:val>
                                            <p:strVal val="#ppt_x"/>
                                          </p:val>
                                        </p:tav>
                                      </p:tavLst>
                                    </p:anim>
                                    <p:anim calcmode="lin" valueType="num">
                                      <p:cBhvr additive="base">
                                        <p:cTn id="31" dur="2000" fill="hold"/>
                                        <p:tgtEl>
                                          <p:spTgt spid="13"/>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2000" fill="hold"/>
                                        <p:tgtEl>
                                          <p:spTgt spid="15"/>
                                        </p:tgtEl>
                                        <p:attrNameLst>
                                          <p:attrName>ppt_x</p:attrName>
                                        </p:attrNameLst>
                                      </p:cBhvr>
                                      <p:tavLst>
                                        <p:tav tm="0">
                                          <p:val>
                                            <p:strVal val="1+#ppt_w/2"/>
                                          </p:val>
                                        </p:tav>
                                        <p:tav tm="100000">
                                          <p:val>
                                            <p:strVal val="#ppt_x"/>
                                          </p:val>
                                        </p:tav>
                                      </p:tavLst>
                                    </p:anim>
                                    <p:anim calcmode="lin" valueType="num">
                                      <p:cBhvr additive="base">
                                        <p:cTn id="35" dur="2000" fill="hold"/>
                                        <p:tgtEl>
                                          <p:spTgt spid="15"/>
                                        </p:tgtEl>
                                        <p:attrNameLst>
                                          <p:attrName>ppt_y</p:attrName>
                                        </p:attrNameLst>
                                      </p:cBhvr>
                                      <p:tavLst>
                                        <p:tav tm="0">
                                          <p:val>
                                            <p:strVal val="#ppt_y"/>
                                          </p:val>
                                        </p:tav>
                                        <p:tav tm="100000">
                                          <p:val>
                                            <p:strVal val="#ppt_y"/>
                                          </p:val>
                                        </p:tav>
                                      </p:tavLst>
                                    </p:anim>
                                  </p:childTnLst>
                                </p:cTn>
                              </p:par>
                              <p:par>
                                <p:cTn id="36" presetID="8" presetClass="emph" presetSubtype="0" fill="hold"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5"/>
                                        </p:tgtEl>
                                        <p:attrNameLst>
                                          <p:attrName>r</p:attrName>
                                        </p:attrNameLst>
                                      </p:cBhvr>
                                    </p:animRot>
                                  </p:childTnLst>
                                </p:cTn>
                              </p:par>
                              <p:par>
                                <p:cTn id="40" presetID="8" presetClass="emph" presetSubtype="0" fill="hold" nodeType="withEffect">
                                  <p:stCondLst>
                                    <p:cond delay="0"/>
                                  </p:stCondLst>
                                  <p:childTnLst>
                                    <p:animRot by="-21600000">
                                      <p:cBhvr>
                                        <p:cTn id="41" dur="2000" fill="hold"/>
                                        <p:tgtEl>
                                          <p:spTgt spid="7"/>
                                        </p:tgtEl>
                                        <p:attrNameLst>
                                          <p:attrName>r</p:attrName>
                                        </p:attrNameLst>
                                      </p:cBhvr>
                                    </p:animRot>
                                  </p:childTnLst>
                                </p:cTn>
                              </p:par>
                              <p:par>
                                <p:cTn id="42" presetID="8" presetClass="emph" presetSubtype="0" fill="hold" nodeType="withEffect">
                                  <p:stCondLst>
                                    <p:cond delay="0"/>
                                  </p:stCondLst>
                                  <p:childTnLst>
                                    <p:animRot by="-21600000">
                                      <p:cBhvr>
                                        <p:cTn id="43" dur="2000" fill="hold"/>
                                        <p:tgtEl>
                                          <p:spTgt spid="9"/>
                                        </p:tgtEl>
                                        <p:attrNameLst>
                                          <p:attrName>r</p:attrName>
                                        </p:attrNameLst>
                                      </p:cBhvr>
                                    </p:animRot>
                                  </p:childTnLst>
                                </p:cTn>
                              </p:par>
                              <p:par>
                                <p:cTn id="44" presetID="8" presetClass="emph" presetSubtype="0" fill="hold" nodeType="withEffect">
                                  <p:stCondLst>
                                    <p:cond delay="0"/>
                                  </p:stCondLst>
                                  <p:childTnLst>
                                    <p:animRot by="-21600000">
                                      <p:cBhvr>
                                        <p:cTn id="45" dur="2000" fill="hold"/>
                                        <p:tgtEl>
                                          <p:spTgt spid="11"/>
                                        </p:tgtEl>
                                        <p:attrNameLst>
                                          <p:attrName>r</p:attrName>
                                        </p:attrNameLst>
                                      </p:cBhvr>
                                    </p:animRot>
                                  </p:childTnLst>
                                </p:cTn>
                              </p:par>
                              <p:par>
                                <p:cTn id="46" presetID="8" presetClass="emph" presetSubtype="0" fill="hold" nodeType="withEffect">
                                  <p:stCondLst>
                                    <p:cond delay="0"/>
                                  </p:stCondLst>
                                  <p:childTnLst>
                                    <p:animRot by="-21600000">
                                      <p:cBhvr>
                                        <p:cTn id="47" dur="2000" fill="hold"/>
                                        <p:tgtEl>
                                          <p:spTgt spid="13"/>
                                        </p:tgtEl>
                                        <p:attrNameLst>
                                          <p:attrName>r</p:attrName>
                                        </p:attrNameLst>
                                      </p:cBhvr>
                                    </p:animRot>
                                  </p:childTnLst>
                                </p:cTn>
                              </p:par>
                              <p:par>
                                <p:cTn id="48" presetID="8" presetClass="emph" presetSubtype="0" fill="hold" nodeType="withEffect">
                                  <p:stCondLst>
                                    <p:cond delay="0"/>
                                  </p:stCondLst>
                                  <p:childTnLst>
                                    <p:animRot by="-21600000">
                                      <p:cBhvr>
                                        <p:cTn id="49" dur="2000" fill="hold"/>
                                        <p:tgtEl>
                                          <p:spTgt spid="15"/>
                                        </p:tgtEl>
                                        <p:attrNameLst>
                                          <p:attrName>r</p:attrName>
                                        </p:attrNameLst>
                                      </p:cBhvr>
                                    </p:animRot>
                                  </p:childTnLst>
                                </p:cTn>
                              </p:par>
                              <p:par>
                                <p:cTn id="50" presetID="2" presetClass="entr" presetSubtype="8"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additive="base">
                                        <p:cTn id="52" dur="2000" fill="hold"/>
                                        <p:tgtEl>
                                          <p:spTgt spid="4"/>
                                        </p:tgtEl>
                                        <p:attrNameLst>
                                          <p:attrName>ppt_x</p:attrName>
                                        </p:attrNameLst>
                                      </p:cBhvr>
                                      <p:tavLst>
                                        <p:tav tm="0">
                                          <p:val>
                                            <p:strVal val="0-#ppt_w/2"/>
                                          </p:val>
                                        </p:tav>
                                        <p:tav tm="100000">
                                          <p:val>
                                            <p:strVal val="#ppt_x"/>
                                          </p:val>
                                        </p:tav>
                                      </p:tavLst>
                                    </p:anim>
                                    <p:anim calcmode="lin" valueType="num">
                                      <p:cBhvr additive="base">
                                        <p:cTn id="53" dur="2000" fill="hold"/>
                                        <p:tgtEl>
                                          <p:spTgt spid="4"/>
                                        </p:tgtEl>
                                        <p:attrNameLst>
                                          <p:attrName>ppt_y</p:attrName>
                                        </p:attrNameLst>
                                      </p:cBhvr>
                                      <p:tavLst>
                                        <p:tav tm="0">
                                          <p:val>
                                            <p:strVal val="#ppt_y"/>
                                          </p:val>
                                        </p:tav>
                                        <p:tav tm="100000">
                                          <p:val>
                                            <p:strVal val="#ppt_y"/>
                                          </p:val>
                                        </p:tav>
                                      </p:tavLst>
                                    </p:anim>
                                  </p:childTnLst>
                                </p:cTn>
                              </p:par>
                              <p:par>
                                <p:cTn id="54" presetID="2" presetClass="entr" presetSubtype="8" fill="hold" nodeType="withEffect">
                                  <p:stCondLst>
                                    <p:cond delay="0"/>
                                  </p:stCondLst>
                                  <p:childTnLst>
                                    <p:set>
                                      <p:cBhvr>
                                        <p:cTn id="55" dur="1" fill="hold">
                                          <p:stCondLst>
                                            <p:cond delay="0"/>
                                          </p:stCondLst>
                                        </p:cTn>
                                        <p:tgtEl>
                                          <p:spTgt spid="6"/>
                                        </p:tgtEl>
                                        <p:attrNameLst>
                                          <p:attrName>style.visibility</p:attrName>
                                        </p:attrNameLst>
                                      </p:cBhvr>
                                      <p:to>
                                        <p:strVal val="visible"/>
                                      </p:to>
                                    </p:set>
                                    <p:anim calcmode="lin" valueType="num">
                                      <p:cBhvr additive="base">
                                        <p:cTn id="56" dur="2000" fill="hold"/>
                                        <p:tgtEl>
                                          <p:spTgt spid="6"/>
                                        </p:tgtEl>
                                        <p:attrNameLst>
                                          <p:attrName>ppt_x</p:attrName>
                                        </p:attrNameLst>
                                      </p:cBhvr>
                                      <p:tavLst>
                                        <p:tav tm="0">
                                          <p:val>
                                            <p:strVal val="0-#ppt_w/2"/>
                                          </p:val>
                                        </p:tav>
                                        <p:tav tm="100000">
                                          <p:val>
                                            <p:strVal val="#ppt_x"/>
                                          </p:val>
                                        </p:tav>
                                      </p:tavLst>
                                    </p:anim>
                                    <p:anim calcmode="lin" valueType="num">
                                      <p:cBhvr additive="base">
                                        <p:cTn id="57" dur="2000" fill="hold"/>
                                        <p:tgtEl>
                                          <p:spTgt spid="6"/>
                                        </p:tgtEl>
                                        <p:attrNameLst>
                                          <p:attrName>ppt_y</p:attrName>
                                        </p:attrNameLst>
                                      </p:cBhvr>
                                      <p:tavLst>
                                        <p:tav tm="0">
                                          <p:val>
                                            <p:strVal val="#ppt_y"/>
                                          </p:val>
                                        </p:tav>
                                        <p:tav tm="100000">
                                          <p:val>
                                            <p:strVal val="#ppt_y"/>
                                          </p:val>
                                        </p:tav>
                                      </p:tavLst>
                                    </p:anim>
                                  </p:childTnLst>
                                </p:cTn>
                              </p:par>
                              <p:par>
                                <p:cTn id="58" presetID="2" presetClass="entr" presetSubtype="8" fill="hold" nodeType="withEffect">
                                  <p:stCondLst>
                                    <p:cond delay="0"/>
                                  </p:stCondLst>
                                  <p:childTnLst>
                                    <p:set>
                                      <p:cBhvr>
                                        <p:cTn id="59" dur="1" fill="hold">
                                          <p:stCondLst>
                                            <p:cond delay="0"/>
                                          </p:stCondLst>
                                        </p:cTn>
                                        <p:tgtEl>
                                          <p:spTgt spid="8"/>
                                        </p:tgtEl>
                                        <p:attrNameLst>
                                          <p:attrName>style.visibility</p:attrName>
                                        </p:attrNameLst>
                                      </p:cBhvr>
                                      <p:to>
                                        <p:strVal val="visible"/>
                                      </p:to>
                                    </p:set>
                                    <p:anim calcmode="lin" valueType="num">
                                      <p:cBhvr additive="base">
                                        <p:cTn id="60" dur="2000" fill="hold"/>
                                        <p:tgtEl>
                                          <p:spTgt spid="8"/>
                                        </p:tgtEl>
                                        <p:attrNameLst>
                                          <p:attrName>ppt_x</p:attrName>
                                        </p:attrNameLst>
                                      </p:cBhvr>
                                      <p:tavLst>
                                        <p:tav tm="0">
                                          <p:val>
                                            <p:strVal val="0-#ppt_w/2"/>
                                          </p:val>
                                        </p:tav>
                                        <p:tav tm="100000">
                                          <p:val>
                                            <p:strVal val="#ppt_x"/>
                                          </p:val>
                                        </p:tav>
                                      </p:tavLst>
                                    </p:anim>
                                    <p:anim calcmode="lin" valueType="num">
                                      <p:cBhvr additive="base">
                                        <p:cTn id="61" dur="2000" fill="hold"/>
                                        <p:tgtEl>
                                          <p:spTgt spid="8"/>
                                        </p:tgtEl>
                                        <p:attrNameLst>
                                          <p:attrName>ppt_y</p:attrName>
                                        </p:attrNameLst>
                                      </p:cBhvr>
                                      <p:tavLst>
                                        <p:tav tm="0">
                                          <p:val>
                                            <p:strVal val="#ppt_y"/>
                                          </p:val>
                                        </p:tav>
                                        <p:tav tm="100000">
                                          <p:val>
                                            <p:strVal val="#ppt_y"/>
                                          </p:val>
                                        </p:tav>
                                      </p:tavLst>
                                    </p:anim>
                                  </p:childTnLst>
                                </p:cTn>
                              </p:par>
                              <p:par>
                                <p:cTn id="62" presetID="2" presetClass="entr" presetSubtype="8" fill="hold" nodeType="withEffect">
                                  <p:stCondLst>
                                    <p:cond delay="0"/>
                                  </p:stCondLst>
                                  <p:childTnLst>
                                    <p:set>
                                      <p:cBhvr>
                                        <p:cTn id="63" dur="1" fill="hold">
                                          <p:stCondLst>
                                            <p:cond delay="0"/>
                                          </p:stCondLst>
                                        </p:cTn>
                                        <p:tgtEl>
                                          <p:spTgt spid="10"/>
                                        </p:tgtEl>
                                        <p:attrNameLst>
                                          <p:attrName>style.visibility</p:attrName>
                                        </p:attrNameLst>
                                      </p:cBhvr>
                                      <p:to>
                                        <p:strVal val="visible"/>
                                      </p:to>
                                    </p:set>
                                    <p:anim calcmode="lin" valueType="num">
                                      <p:cBhvr additive="base">
                                        <p:cTn id="64" dur="2000" fill="hold"/>
                                        <p:tgtEl>
                                          <p:spTgt spid="10"/>
                                        </p:tgtEl>
                                        <p:attrNameLst>
                                          <p:attrName>ppt_x</p:attrName>
                                        </p:attrNameLst>
                                      </p:cBhvr>
                                      <p:tavLst>
                                        <p:tav tm="0">
                                          <p:val>
                                            <p:strVal val="0-#ppt_w/2"/>
                                          </p:val>
                                        </p:tav>
                                        <p:tav tm="100000">
                                          <p:val>
                                            <p:strVal val="#ppt_x"/>
                                          </p:val>
                                        </p:tav>
                                      </p:tavLst>
                                    </p:anim>
                                    <p:anim calcmode="lin" valueType="num">
                                      <p:cBhvr additive="base">
                                        <p:cTn id="65" dur="2000" fill="hold"/>
                                        <p:tgtEl>
                                          <p:spTgt spid="10"/>
                                        </p:tgtEl>
                                        <p:attrNameLst>
                                          <p:attrName>ppt_y</p:attrName>
                                        </p:attrNameLst>
                                      </p:cBhvr>
                                      <p:tavLst>
                                        <p:tav tm="0">
                                          <p:val>
                                            <p:strVal val="#ppt_y"/>
                                          </p:val>
                                        </p:tav>
                                        <p:tav tm="100000">
                                          <p:val>
                                            <p:strVal val="#ppt_y"/>
                                          </p:val>
                                        </p:tav>
                                      </p:tavLst>
                                    </p:anim>
                                  </p:childTnLst>
                                </p:cTn>
                              </p:par>
                              <p:par>
                                <p:cTn id="66" presetID="2" presetClass="entr" presetSubtype="8" fill="hold" nodeType="with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additive="base">
                                        <p:cTn id="68" dur="2000" fill="hold"/>
                                        <p:tgtEl>
                                          <p:spTgt spid="12"/>
                                        </p:tgtEl>
                                        <p:attrNameLst>
                                          <p:attrName>ppt_x</p:attrName>
                                        </p:attrNameLst>
                                      </p:cBhvr>
                                      <p:tavLst>
                                        <p:tav tm="0">
                                          <p:val>
                                            <p:strVal val="0-#ppt_w/2"/>
                                          </p:val>
                                        </p:tav>
                                        <p:tav tm="100000">
                                          <p:val>
                                            <p:strVal val="#ppt_x"/>
                                          </p:val>
                                        </p:tav>
                                      </p:tavLst>
                                    </p:anim>
                                    <p:anim calcmode="lin" valueType="num">
                                      <p:cBhvr additive="base">
                                        <p:cTn id="69" dur="2000" fill="hold"/>
                                        <p:tgtEl>
                                          <p:spTgt spid="12"/>
                                        </p:tgtEl>
                                        <p:attrNameLst>
                                          <p:attrName>ppt_y</p:attrName>
                                        </p:attrNameLst>
                                      </p:cBhvr>
                                      <p:tavLst>
                                        <p:tav tm="0">
                                          <p:val>
                                            <p:strVal val="#ppt_y"/>
                                          </p:val>
                                        </p:tav>
                                        <p:tav tm="100000">
                                          <p:val>
                                            <p:strVal val="#ppt_y"/>
                                          </p:val>
                                        </p:tav>
                                      </p:tavLst>
                                    </p:anim>
                                  </p:childTnLst>
                                </p:cTn>
                              </p:par>
                              <p:par>
                                <p:cTn id="70" presetID="2" presetClass="entr" presetSubtype="8" fill="hold" nodeType="withEffect">
                                  <p:stCondLst>
                                    <p:cond delay="0"/>
                                  </p:stCondLst>
                                  <p:childTnLst>
                                    <p:set>
                                      <p:cBhvr>
                                        <p:cTn id="71" dur="1" fill="hold">
                                          <p:stCondLst>
                                            <p:cond delay="0"/>
                                          </p:stCondLst>
                                        </p:cTn>
                                        <p:tgtEl>
                                          <p:spTgt spid="14"/>
                                        </p:tgtEl>
                                        <p:attrNameLst>
                                          <p:attrName>style.visibility</p:attrName>
                                        </p:attrNameLst>
                                      </p:cBhvr>
                                      <p:to>
                                        <p:strVal val="visible"/>
                                      </p:to>
                                    </p:set>
                                    <p:anim calcmode="lin" valueType="num">
                                      <p:cBhvr additive="base">
                                        <p:cTn id="72" dur="2000" fill="hold"/>
                                        <p:tgtEl>
                                          <p:spTgt spid="14"/>
                                        </p:tgtEl>
                                        <p:attrNameLst>
                                          <p:attrName>ppt_x</p:attrName>
                                        </p:attrNameLst>
                                      </p:cBhvr>
                                      <p:tavLst>
                                        <p:tav tm="0">
                                          <p:val>
                                            <p:strVal val="0-#ppt_w/2"/>
                                          </p:val>
                                        </p:tav>
                                        <p:tav tm="100000">
                                          <p:val>
                                            <p:strVal val="#ppt_x"/>
                                          </p:val>
                                        </p:tav>
                                      </p:tavLst>
                                    </p:anim>
                                    <p:anim calcmode="lin" valueType="num">
                                      <p:cBhvr additive="base">
                                        <p:cTn id="73" dur="2000" fill="hold"/>
                                        <p:tgtEl>
                                          <p:spTgt spid="14"/>
                                        </p:tgtEl>
                                        <p:attrNameLst>
                                          <p:attrName>ppt_y</p:attrName>
                                        </p:attrNameLst>
                                      </p:cBhvr>
                                      <p:tavLst>
                                        <p:tav tm="0">
                                          <p:val>
                                            <p:strVal val="#ppt_y"/>
                                          </p:val>
                                        </p:tav>
                                        <p:tav tm="100000">
                                          <p:val>
                                            <p:strVal val="#ppt_y"/>
                                          </p:val>
                                        </p:tav>
                                      </p:tavLst>
                                    </p:anim>
                                  </p:childTnLst>
                                </p:cTn>
                              </p:par>
                              <p:par>
                                <p:cTn id="74" presetID="2" presetClass="entr" presetSubtype="8"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2000" fill="hold"/>
                                        <p:tgtEl>
                                          <p:spTgt spid="16"/>
                                        </p:tgtEl>
                                        <p:attrNameLst>
                                          <p:attrName>ppt_x</p:attrName>
                                        </p:attrNameLst>
                                      </p:cBhvr>
                                      <p:tavLst>
                                        <p:tav tm="0">
                                          <p:val>
                                            <p:strVal val="0-#ppt_w/2"/>
                                          </p:val>
                                        </p:tav>
                                        <p:tav tm="100000">
                                          <p:val>
                                            <p:strVal val="#ppt_x"/>
                                          </p:val>
                                        </p:tav>
                                      </p:tavLst>
                                    </p:anim>
                                    <p:anim calcmode="lin" valueType="num">
                                      <p:cBhvr additive="base">
                                        <p:cTn id="77" dur="2000" fill="hold"/>
                                        <p:tgtEl>
                                          <p:spTgt spid="16"/>
                                        </p:tgtEl>
                                        <p:attrNameLst>
                                          <p:attrName>ppt_y</p:attrName>
                                        </p:attrNameLst>
                                      </p:cBhvr>
                                      <p:tavLst>
                                        <p:tav tm="0">
                                          <p:val>
                                            <p:strVal val="#ppt_y"/>
                                          </p:val>
                                        </p:tav>
                                        <p:tav tm="100000">
                                          <p:val>
                                            <p:strVal val="#ppt_y"/>
                                          </p:val>
                                        </p:tav>
                                      </p:tavLst>
                                    </p:anim>
                                  </p:childTnLst>
                                </p:cTn>
                              </p:par>
                              <p:par>
                                <p:cTn id="78" presetID="8" presetClass="emph" presetSubtype="0" fill="hold" nodeType="withEffect">
                                  <p:stCondLst>
                                    <p:cond delay="0"/>
                                  </p:stCondLst>
                                  <p:childTnLst>
                                    <p:animRot by="21600000">
                                      <p:cBhvr>
                                        <p:cTn id="79" dur="2000" fill="hold"/>
                                        <p:tgtEl>
                                          <p:spTgt spid="4"/>
                                        </p:tgtEl>
                                        <p:attrNameLst>
                                          <p:attrName>r</p:attrName>
                                        </p:attrNameLst>
                                      </p:cBhvr>
                                    </p:animRot>
                                  </p:childTnLst>
                                </p:cTn>
                              </p:par>
                              <p:par>
                                <p:cTn id="80" presetID="8" presetClass="emph" presetSubtype="0" fill="hold" nodeType="withEffect">
                                  <p:stCondLst>
                                    <p:cond delay="0"/>
                                  </p:stCondLst>
                                  <p:childTnLst>
                                    <p:animRot by="21600000">
                                      <p:cBhvr>
                                        <p:cTn id="81" dur="2000" fill="hold"/>
                                        <p:tgtEl>
                                          <p:spTgt spid="6"/>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8"/>
                                        </p:tgtEl>
                                        <p:attrNameLst>
                                          <p:attrName>r</p:attrName>
                                        </p:attrNameLst>
                                      </p:cBhvr>
                                    </p:animRot>
                                  </p:childTnLst>
                                </p:cTn>
                              </p:par>
                              <p:par>
                                <p:cTn id="84" presetID="8" presetClass="emph" presetSubtype="0" fill="hold" nodeType="withEffect">
                                  <p:stCondLst>
                                    <p:cond delay="0"/>
                                  </p:stCondLst>
                                  <p:childTnLst>
                                    <p:animRot by="21600000">
                                      <p:cBhvr>
                                        <p:cTn id="85" dur="2000" fill="hold"/>
                                        <p:tgtEl>
                                          <p:spTgt spid="10"/>
                                        </p:tgtEl>
                                        <p:attrNameLst>
                                          <p:attrName>r</p:attrName>
                                        </p:attrNameLst>
                                      </p:cBhvr>
                                    </p:animRot>
                                  </p:childTnLst>
                                </p:cTn>
                              </p:par>
                              <p:par>
                                <p:cTn id="86" presetID="8" presetClass="emph" presetSubtype="0" fill="hold" nodeType="withEffect">
                                  <p:stCondLst>
                                    <p:cond delay="0"/>
                                  </p:stCondLst>
                                  <p:childTnLst>
                                    <p:animRot by="21600000">
                                      <p:cBhvr>
                                        <p:cTn id="87" dur="2000" fill="hold"/>
                                        <p:tgtEl>
                                          <p:spTgt spid="12"/>
                                        </p:tgtEl>
                                        <p:attrNameLst>
                                          <p:attrName>r</p:attrName>
                                        </p:attrNameLst>
                                      </p:cBhvr>
                                    </p:animRot>
                                  </p:childTnLst>
                                </p:cTn>
                              </p:par>
                              <p:par>
                                <p:cTn id="88" presetID="8" presetClass="emph" presetSubtype="0" fill="hold" nodeType="withEffect">
                                  <p:stCondLst>
                                    <p:cond delay="0"/>
                                  </p:stCondLst>
                                  <p:childTnLst>
                                    <p:animRot by="21600000">
                                      <p:cBhvr>
                                        <p:cTn id="89" dur="2000" fill="hold"/>
                                        <p:tgtEl>
                                          <p:spTgt spid="14"/>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16"/>
                                        </p:tgtEl>
                                        <p:attrNameLst>
                                          <p:attrName>r</p:attrName>
                                        </p:attrNameLst>
                                      </p:cBhvr>
                                    </p:animRot>
                                  </p:childTnLst>
                                </p:cTn>
                              </p:par>
                            </p:childTnLst>
                          </p:cTn>
                        </p:par>
                        <p:par>
                          <p:cTn id="92" fill="hold">
                            <p:stCondLst>
                              <p:cond delay="2000"/>
                            </p:stCondLst>
                            <p:childTnLst>
                              <p:par>
                                <p:cTn id="93" presetID="2" presetClass="exit" presetSubtype="4" fill="hold" nodeType="afterEffect">
                                  <p:stCondLst>
                                    <p:cond delay="0"/>
                                  </p:stCondLst>
                                  <p:childTnLst>
                                    <p:anim calcmode="lin" valueType="num">
                                      <p:cBhvr additive="base">
                                        <p:cTn id="94" dur="2000"/>
                                        <p:tgtEl>
                                          <p:spTgt spid="3"/>
                                        </p:tgtEl>
                                        <p:attrNameLst>
                                          <p:attrName>ppt_x</p:attrName>
                                        </p:attrNameLst>
                                      </p:cBhvr>
                                      <p:tavLst>
                                        <p:tav tm="0">
                                          <p:val>
                                            <p:strVal val="ppt_x"/>
                                          </p:val>
                                        </p:tav>
                                        <p:tav tm="100000">
                                          <p:val>
                                            <p:strVal val="ppt_x"/>
                                          </p:val>
                                        </p:tav>
                                      </p:tavLst>
                                    </p:anim>
                                    <p:anim calcmode="lin" valueType="num">
                                      <p:cBhvr additive="base">
                                        <p:cTn id="95" dur="2000"/>
                                        <p:tgtEl>
                                          <p:spTgt spid="3"/>
                                        </p:tgtEl>
                                        <p:attrNameLst>
                                          <p:attrName>ppt_y</p:attrName>
                                        </p:attrNameLst>
                                      </p:cBhvr>
                                      <p:tavLst>
                                        <p:tav tm="0">
                                          <p:val>
                                            <p:strVal val="ppt_y"/>
                                          </p:val>
                                        </p:tav>
                                        <p:tav tm="100000">
                                          <p:val>
                                            <p:strVal val="1+ppt_h/2"/>
                                          </p:val>
                                        </p:tav>
                                      </p:tavLst>
                                    </p:anim>
                                    <p:set>
                                      <p:cBhvr>
                                        <p:cTn id="96" dur="1" fill="hold">
                                          <p:stCondLst>
                                            <p:cond delay="1999"/>
                                          </p:stCondLst>
                                        </p:cTn>
                                        <p:tgtEl>
                                          <p:spTgt spid="3"/>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2000"/>
                                        <p:tgtEl>
                                          <p:spTgt spid="5"/>
                                        </p:tgtEl>
                                        <p:attrNameLst>
                                          <p:attrName>ppt_x</p:attrName>
                                        </p:attrNameLst>
                                      </p:cBhvr>
                                      <p:tavLst>
                                        <p:tav tm="0">
                                          <p:val>
                                            <p:strVal val="ppt_x"/>
                                          </p:val>
                                        </p:tav>
                                        <p:tav tm="100000">
                                          <p:val>
                                            <p:strVal val="ppt_x"/>
                                          </p:val>
                                        </p:tav>
                                      </p:tavLst>
                                    </p:anim>
                                    <p:anim calcmode="lin" valueType="num">
                                      <p:cBhvr additive="base">
                                        <p:cTn id="99" dur="2000"/>
                                        <p:tgtEl>
                                          <p:spTgt spid="5"/>
                                        </p:tgtEl>
                                        <p:attrNameLst>
                                          <p:attrName>ppt_y</p:attrName>
                                        </p:attrNameLst>
                                      </p:cBhvr>
                                      <p:tavLst>
                                        <p:tav tm="0">
                                          <p:val>
                                            <p:strVal val="ppt_y"/>
                                          </p:val>
                                        </p:tav>
                                        <p:tav tm="100000">
                                          <p:val>
                                            <p:strVal val="1+ppt_h/2"/>
                                          </p:val>
                                        </p:tav>
                                      </p:tavLst>
                                    </p:anim>
                                    <p:set>
                                      <p:cBhvr>
                                        <p:cTn id="100" dur="1" fill="hold">
                                          <p:stCondLst>
                                            <p:cond delay="1999"/>
                                          </p:stCondLst>
                                        </p:cTn>
                                        <p:tgtEl>
                                          <p:spTgt spid="5"/>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2000"/>
                                        <p:tgtEl>
                                          <p:spTgt spid="7"/>
                                        </p:tgtEl>
                                        <p:attrNameLst>
                                          <p:attrName>ppt_x</p:attrName>
                                        </p:attrNameLst>
                                      </p:cBhvr>
                                      <p:tavLst>
                                        <p:tav tm="0">
                                          <p:val>
                                            <p:strVal val="ppt_x"/>
                                          </p:val>
                                        </p:tav>
                                        <p:tav tm="100000">
                                          <p:val>
                                            <p:strVal val="ppt_x"/>
                                          </p:val>
                                        </p:tav>
                                      </p:tavLst>
                                    </p:anim>
                                    <p:anim calcmode="lin" valueType="num">
                                      <p:cBhvr additive="base">
                                        <p:cTn id="103" dur="2000"/>
                                        <p:tgtEl>
                                          <p:spTgt spid="7"/>
                                        </p:tgtEl>
                                        <p:attrNameLst>
                                          <p:attrName>ppt_y</p:attrName>
                                        </p:attrNameLst>
                                      </p:cBhvr>
                                      <p:tavLst>
                                        <p:tav tm="0">
                                          <p:val>
                                            <p:strVal val="ppt_y"/>
                                          </p:val>
                                        </p:tav>
                                        <p:tav tm="100000">
                                          <p:val>
                                            <p:strVal val="1+ppt_h/2"/>
                                          </p:val>
                                        </p:tav>
                                      </p:tavLst>
                                    </p:anim>
                                    <p:set>
                                      <p:cBhvr>
                                        <p:cTn id="104" dur="1" fill="hold">
                                          <p:stCondLst>
                                            <p:cond delay="1999"/>
                                          </p:stCondLst>
                                        </p:cTn>
                                        <p:tgtEl>
                                          <p:spTgt spid="7"/>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2000"/>
                                        <p:tgtEl>
                                          <p:spTgt spid="9"/>
                                        </p:tgtEl>
                                        <p:attrNameLst>
                                          <p:attrName>ppt_x</p:attrName>
                                        </p:attrNameLst>
                                      </p:cBhvr>
                                      <p:tavLst>
                                        <p:tav tm="0">
                                          <p:val>
                                            <p:strVal val="ppt_x"/>
                                          </p:val>
                                        </p:tav>
                                        <p:tav tm="100000">
                                          <p:val>
                                            <p:strVal val="ppt_x"/>
                                          </p:val>
                                        </p:tav>
                                      </p:tavLst>
                                    </p:anim>
                                    <p:anim calcmode="lin" valueType="num">
                                      <p:cBhvr additive="base">
                                        <p:cTn id="107" dur="2000"/>
                                        <p:tgtEl>
                                          <p:spTgt spid="9"/>
                                        </p:tgtEl>
                                        <p:attrNameLst>
                                          <p:attrName>ppt_y</p:attrName>
                                        </p:attrNameLst>
                                      </p:cBhvr>
                                      <p:tavLst>
                                        <p:tav tm="0">
                                          <p:val>
                                            <p:strVal val="ppt_y"/>
                                          </p:val>
                                        </p:tav>
                                        <p:tav tm="100000">
                                          <p:val>
                                            <p:strVal val="1+ppt_h/2"/>
                                          </p:val>
                                        </p:tav>
                                      </p:tavLst>
                                    </p:anim>
                                    <p:set>
                                      <p:cBhvr>
                                        <p:cTn id="108" dur="1" fill="hold">
                                          <p:stCondLst>
                                            <p:cond delay="1999"/>
                                          </p:stCondLst>
                                        </p:cTn>
                                        <p:tgtEl>
                                          <p:spTgt spid="9"/>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2000"/>
                                        <p:tgtEl>
                                          <p:spTgt spid="11"/>
                                        </p:tgtEl>
                                        <p:attrNameLst>
                                          <p:attrName>ppt_x</p:attrName>
                                        </p:attrNameLst>
                                      </p:cBhvr>
                                      <p:tavLst>
                                        <p:tav tm="0">
                                          <p:val>
                                            <p:strVal val="ppt_x"/>
                                          </p:val>
                                        </p:tav>
                                        <p:tav tm="100000">
                                          <p:val>
                                            <p:strVal val="ppt_x"/>
                                          </p:val>
                                        </p:tav>
                                      </p:tavLst>
                                    </p:anim>
                                    <p:anim calcmode="lin" valueType="num">
                                      <p:cBhvr additive="base">
                                        <p:cTn id="111" dur="2000"/>
                                        <p:tgtEl>
                                          <p:spTgt spid="11"/>
                                        </p:tgtEl>
                                        <p:attrNameLst>
                                          <p:attrName>ppt_y</p:attrName>
                                        </p:attrNameLst>
                                      </p:cBhvr>
                                      <p:tavLst>
                                        <p:tav tm="0">
                                          <p:val>
                                            <p:strVal val="ppt_y"/>
                                          </p:val>
                                        </p:tav>
                                        <p:tav tm="100000">
                                          <p:val>
                                            <p:strVal val="1+ppt_h/2"/>
                                          </p:val>
                                        </p:tav>
                                      </p:tavLst>
                                    </p:anim>
                                    <p:set>
                                      <p:cBhvr>
                                        <p:cTn id="112" dur="1" fill="hold">
                                          <p:stCondLst>
                                            <p:cond delay="1999"/>
                                          </p:stCondLst>
                                        </p:cTn>
                                        <p:tgtEl>
                                          <p:spTgt spid="11"/>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2000"/>
                                        <p:tgtEl>
                                          <p:spTgt spid="13"/>
                                        </p:tgtEl>
                                        <p:attrNameLst>
                                          <p:attrName>ppt_x</p:attrName>
                                        </p:attrNameLst>
                                      </p:cBhvr>
                                      <p:tavLst>
                                        <p:tav tm="0">
                                          <p:val>
                                            <p:strVal val="ppt_x"/>
                                          </p:val>
                                        </p:tav>
                                        <p:tav tm="100000">
                                          <p:val>
                                            <p:strVal val="ppt_x"/>
                                          </p:val>
                                        </p:tav>
                                      </p:tavLst>
                                    </p:anim>
                                    <p:anim calcmode="lin" valueType="num">
                                      <p:cBhvr additive="base">
                                        <p:cTn id="115" dur="2000"/>
                                        <p:tgtEl>
                                          <p:spTgt spid="13"/>
                                        </p:tgtEl>
                                        <p:attrNameLst>
                                          <p:attrName>ppt_y</p:attrName>
                                        </p:attrNameLst>
                                      </p:cBhvr>
                                      <p:tavLst>
                                        <p:tav tm="0">
                                          <p:val>
                                            <p:strVal val="ppt_y"/>
                                          </p:val>
                                        </p:tav>
                                        <p:tav tm="100000">
                                          <p:val>
                                            <p:strVal val="1+ppt_h/2"/>
                                          </p:val>
                                        </p:tav>
                                      </p:tavLst>
                                    </p:anim>
                                    <p:set>
                                      <p:cBhvr>
                                        <p:cTn id="116" dur="1" fill="hold">
                                          <p:stCondLst>
                                            <p:cond delay="1999"/>
                                          </p:stCondLst>
                                        </p:cTn>
                                        <p:tgtEl>
                                          <p:spTgt spid="13"/>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2000"/>
                                        <p:tgtEl>
                                          <p:spTgt spid="15"/>
                                        </p:tgtEl>
                                        <p:attrNameLst>
                                          <p:attrName>ppt_x</p:attrName>
                                        </p:attrNameLst>
                                      </p:cBhvr>
                                      <p:tavLst>
                                        <p:tav tm="0">
                                          <p:val>
                                            <p:strVal val="ppt_x"/>
                                          </p:val>
                                        </p:tav>
                                        <p:tav tm="100000">
                                          <p:val>
                                            <p:strVal val="ppt_x"/>
                                          </p:val>
                                        </p:tav>
                                      </p:tavLst>
                                    </p:anim>
                                    <p:anim calcmode="lin" valueType="num">
                                      <p:cBhvr additive="base">
                                        <p:cTn id="119" dur="2000"/>
                                        <p:tgtEl>
                                          <p:spTgt spid="15"/>
                                        </p:tgtEl>
                                        <p:attrNameLst>
                                          <p:attrName>ppt_y</p:attrName>
                                        </p:attrNameLst>
                                      </p:cBhvr>
                                      <p:tavLst>
                                        <p:tav tm="0">
                                          <p:val>
                                            <p:strVal val="ppt_y"/>
                                          </p:val>
                                        </p:tav>
                                        <p:tav tm="100000">
                                          <p:val>
                                            <p:strVal val="1+ppt_h/2"/>
                                          </p:val>
                                        </p:tav>
                                      </p:tavLst>
                                    </p:anim>
                                    <p:set>
                                      <p:cBhvr>
                                        <p:cTn id="120" dur="1" fill="hold">
                                          <p:stCondLst>
                                            <p:cond delay="1999"/>
                                          </p:stCondLst>
                                        </p:cTn>
                                        <p:tgtEl>
                                          <p:spTgt spid="15"/>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2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5"/>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9"/>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11"/>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13"/>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5"/>
                                        </p:tgtEl>
                                        <p:attrNameLst>
                                          <p:attrName>r</p:attrName>
                                        </p:attrNameLst>
                                      </p:cBhvr>
                                    </p:animRot>
                                  </p:childTnLst>
                                </p:cTn>
                              </p:par>
                              <p:par>
                                <p:cTn id="135" presetID="2" presetClass="exit" presetSubtype="1" fill="hold" nodeType="withEffect">
                                  <p:stCondLst>
                                    <p:cond delay="0"/>
                                  </p:stCondLst>
                                  <p:childTnLst>
                                    <p:anim calcmode="lin" valueType="num">
                                      <p:cBhvr additive="base">
                                        <p:cTn id="136" dur="2000"/>
                                        <p:tgtEl>
                                          <p:spTgt spid="4"/>
                                        </p:tgtEl>
                                        <p:attrNameLst>
                                          <p:attrName>ppt_x</p:attrName>
                                        </p:attrNameLst>
                                      </p:cBhvr>
                                      <p:tavLst>
                                        <p:tav tm="0">
                                          <p:val>
                                            <p:strVal val="ppt_x"/>
                                          </p:val>
                                        </p:tav>
                                        <p:tav tm="100000">
                                          <p:val>
                                            <p:strVal val="ppt_x"/>
                                          </p:val>
                                        </p:tav>
                                      </p:tavLst>
                                    </p:anim>
                                    <p:anim calcmode="lin" valueType="num">
                                      <p:cBhvr additive="base">
                                        <p:cTn id="137" dur="2000"/>
                                        <p:tgtEl>
                                          <p:spTgt spid="4"/>
                                        </p:tgtEl>
                                        <p:attrNameLst>
                                          <p:attrName>ppt_y</p:attrName>
                                        </p:attrNameLst>
                                      </p:cBhvr>
                                      <p:tavLst>
                                        <p:tav tm="0">
                                          <p:val>
                                            <p:strVal val="ppt_y"/>
                                          </p:val>
                                        </p:tav>
                                        <p:tav tm="100000">
                                          <p:val>
                                            <p:strVal val="0-ppt_h/2"/>
                                          </p:val>
                                        </p:tav>
                                      </p:tavLst>
                                    </p:anim>
                                    <p:set>
                                      <p:cBhvr>
                                        <p:cTn id="138" dur="1" fill="hold">
                                          <p:stCondLst>
                                            <p:cond delay="1999"/>
                                          </p:stCondLst>
                                        </p:cTn>
                                        <p:tgtEl>
                                          <p:spTgt spid="4"/>
                                        </p:tgtEl>
                                        <p:attrNameLst>
                                          <p:attrName>style.visibility</p:attrName>
                                        </p:attrNameLst>
                                      </p:cBhvr>
                                      <p:to>
                                        <p:strVal val="hidden"/>
                                      </p:to>
                                    </p:set>
                                  </p:childTnLst>
                                </p:cTn>
                              </p:par>
                              <p:par>
                                <p:cTn id="139" presetID="2" presetClass="exit" presetSubtype="1" fill="hold" nodeType="withEffect">
                                  <p:stCondLst>
                                    <p:cond delay="0"/>
                                  </p:stCondLst>
                                  <p:childTnLst>
                                    <p:anim calcmode="lin" valueType="num">
                                      <p:cBhvr additive="base">
                                        <p:cTn id="140" dur="2000"/>
                                        <p:tgtEl>
                                          <p:spTgt spid="6"/>
                                        </p:tgtEl>
                                        <p:attrNameLst>
                                          <p:attrName>ppt_x</p:attrName>
                                        </p:attrNameLst>
                                      </p:cBhvr>
                                      <p:tavLst>
                                        <p:tav tm="0">
                                          <p:val>
                                            <p:strVal val="ppt_x"/>
                                          </p:val>
                                        </p:tav>
                                        <p:tav tm="100000">
                                          <p:val>
                                            <p:strVal val="ppt_x"/>
                                          </p:val>
                                        </p:tav>
                                      </p:tavLst>
                                    </p:anim>
                                    <p:anim calcmode="lin" valueType="num">
                                      <p:cBhvr additive="base">
                                        <p:cTn id="141" dur="2000"/>
                                        <p:tgtEl>
                                          <p:spTgt spid="6"/>
                                        </p:tgtEl>
                                        <p:attrNameLst>
                                          <p:attrName>ppt_y</p:attrName>
                                        </p:attrNameLst>
                                      </p:cBhvr>
                                      <p:tavLst>
                                        <p:tav tm="0">
                                          <p:val>
                                            <p:strVal val="ppt_y"/>
                                          </p:val>
                                        </p:tav>
                                        <p:tav tm="100000">
                                          <p:val>
                                            <p:strVal val="0-ppt_h/2"/>
                                          </p:val>
                                        </p:tav>
                                      </p:tavLst>
                                    </p:anim>
                                    <p:set>
                                      <p:cBhvr>
                                        <p:cTn id="142" dur="1" fill="hold">
                                          <p:stCondLst>
                                            <p:cond delay="1999"/>
                                          </p:stCondLst>
                                        </p:cTn>
                                        <p:tgtEl>
                                          <p:spTgt spid="6"/>
                                        </p:tgtEl>
                                        <p:attrNameLst>
                                          <p:attrName>style.visibility</p:attrName>
                                        </p:attrNameLst>
                                      </p:cBhvr>
                                      <p:to>
                                        <p:strVal val="hidden"/>
                                      </p:to>
                                    </p:set>
                                  </p:childTnLst>
                                </p:cTn>
                              </p:par>
                              <p:par>
                                <p:cTn id="143" presetID="2" presetClass="exit" presetSubtype="1" fill="hold" nodeType="withEffect">
                                  <p:stCondLst>
                                    <p:cond delay="0"/>
                                  </p:stCondLst>
                                  <p:childTnLst>
                                    <p:anim calcmode="lin" valueType="num">
                                      <p:cBhvr additive="base">
                                        <p:cTn id="144" dur="2000"/>
                                        <p:tgtEl>
                                          <p:spTgt spid="8"/>
                                        </p:tgtEl>
                                        <p:attrNameLst>
                                          <p:attrName>ppt_x</p:attrName>
                                        </p:attrNameLst>
                                      </p:cBhvr>
                                      <p:tavLst>
                                        <p:tav tm="0">
                                          <p:val>
                                            <p:strVal val="ppt_x"/>
                                          </p:val>
                                        </p:tav>
                                        <p:tav tm="100000">
                                          <p:val>
                                            <p:strVal val="ppt_x"/>
                                          </p:val>
                                        </p:tav>
                                      </p:tavLst>
                                    </p:anim>
                                    <p:anim calcmode="lin" valueType="num">
                                      <p:cBhvr additive="base">
                                        <p:cTn id="145" dur="2000"/>
                                        <p:tgtEl>
                                          <p:spTgt spid="8"/>
                                        </p:tgtEl>
                                        <p:attrNameLst>
                                          <p:attrName>ppt_y</p:attrName>
                                        </p:attrNameLst>
                                      </p:cBhvr>
                                      <p:tavLst>
                                        <p:tav tm="0">
                                          <p:val>
                                            <p:strVal val="ppt_y"/>
                                          </p:val>
                                        </p:tav>
                                        <p:tav tm="100000">
                                          <p:val>
                                            <p:strVal val="0-ppt_h/2"/>
                                          </p:val>
                                        </p:tav>
                                      </p:tavLst>
                                    </p:anim>
                                    <p:set>
                                      <p:cBhvr>
                                        <p:cTn id="146" dur="1" fill="hold">
                                          <p:stCondLst>
                                            <p:cond delay="1999"/>
                                          </p:stCondLst>
                                        </p:cTn>
                                        <p:tgtEl>
                                          <p:spTgt spid="8"/>
                                        </p:tgtEl>
                                        <p:attrNameLst>
                                          <p:attrName>style.visibility</p:attrName>
                                        </p:attrNameLst>
                                      </p:cBhvr>
                                      <p:to>
                                        <p:strVal val="hidden"/>
                                      </p:to>
                                    </p:set>
                                  </p:childTnLst>
                                </p:cTn>
                              </p:par>
                              <p:par>
                                <p:cTn id="147" presetID="2" presetClass="exit" presetSubtype="1" fill="hold" nodeType="withEffect">
                                  <p:stCondLst>
                                    <p:cond delay="0"/>
                                  </p:stCondLst>
                                  <p:childTnLst>
                                    <p:anim calcmode="lin" valueType="num">
                                      <p:cBhvr additive="base">
                                        <p:cTn id="148" dur="2000"/>
                                        <p:tgtEl>
                                          <p:spTgt spid="10"/>
                                        </p:tgtEl>
                                        <p:attrNameLst>
                                          <p:attrName>ppt_x</p:attrName>
                                        </p:attrNameLst>
                                      </p:cBhvr>
                                      <p:tavLst>
                                        <p:tav tm="0">
                                          <p:val>
                                            <p:strVal val="ppt_x"/>
                                          </p:val>
                                        </p:tav>
                                        <p:tav tm="100000">
                                          <p:val>
                                            <p:strVal val="ppt_x"/>
                                          </p:val>
                                        </p:tav>
                                      </p:tavLst>
                                    </p:anim>
                                    <p:anim calcmode="lin" valueType="num">
                                      <p:cBhvr additive="base">
                                        <p:cTn id="149" dur="2000"/>
                                        <p:tgtEl>
                                          <p:spTgt spid="10"/>
                                        </p:tgtEl>
                                        <p:attrNameLst>
                                          <p:attrName>ppt_y</p:attrName>
                                        </p:attrNameLst>
                                      </p:cBhvr>
                                      <p:tavLst>
                                        <p:tav tm="0">
                                          <p:val>
                                            <p:strVal val="ppt_y"/>
                                          </p:val>
                                        </p:tav>
                                        <p:tav tm="100000">
                                          <p:val>
                                            <p:strVal val="0-ppt_h/2"/>
                                          </p:val>
                                        </p:tav>
                                      </p:tavLst>
                                    </p:anim>
                                    <p:set>
                                      <p:cBhvr>
                                        <p:cTn id="150" dur="1" fill="hold">
                                          <p:stCondLst>
                                            <p:cond delay="1999"/>
                                          </p:stCondLst>
                                        </p:cTn>
                                        <p:tgtEl>
                                          <p:spTgt spid="10"/>
                                        </p:tgtEl>
                                        <p:attrNameLst>
                                          <p:attrName>style.visibility</p:attrName>
                                        </p:attrNameLst>
                                      </p:cBhvr>
                                      <p:to>
                                        <p:strVal val="hidden"/>
                                      </p:to>
                                    </p:set>
                                  </p:childTnLst>
                                </p:cTn>
                              </p:par>
                              <p:par>
                                <p:cTn id="151" presetID="2" presetClass="exit" presetSubtype="1" fill="hold" nodeType="withEffect">
                                  <p:stCondLst>
                                    <p:cond delay="0"/>
                                  </p:stCondLst>
                                  <p:childTnLst>
                                    <p:anim calcmode="lin" valueType="num">
                                      <p:cBhvr additive="base">
                                        <p:cTn id="152" dur="2000"/>
                                        <p:tgtEl>
                                          <p:spTgt spid="12"/>
                                        </p:tgtEl>
                                        <p:attrNameLst>
                                          <p:attrName>ppt_x</p:attrName>
                                        </p:attrNameLst>
                                      </p:cBhvr>
                                      <p:tavLst>
                                        <p:tav tm="0">
                                          <p:val>
                                            <p:strVal val="ppt_x"/>
                                          </p:val>
                                        </p:tav>
                                        <p:tav tm="100000">
                                          <p:val>
                                            <p:strVal val="ppt_x"/>
                                          </p:val>
                                        </p:tav>
                                      </p:tavLst>
                                    </p:anim>
                                    <p:anim calcmode="lin" valueType="num">
                                      <p:cBhvr additive="base">
                                        <p:cTn id="153" dur="2000"/>
                                        <p:tgtEl>
                                          <p:spTgt spid="12"/>
                                        </p:tgtEl>
                                        <p:attrNameLst>
                                          <p:attrName>ppt_y</p:attrName>
                                        </p:attrNameLst>
                                      </p:cBhvr>
                                      <p:tavLst>
                                        <p:tav tm="0">
                                          <p:val>
                                            <p:strVal val="ppt_y"/>
                                          </p:val>
                                        </p:tav>
                                        <p:tav tm="100000">
                                          <p:val>
                                            <p:strVal val="0-ppt_h/2"/>
                                          </p:val>
                                        </p:tav>
                                      </p:tavLst>
                                    </p:anim>
                                    <p:set>
                                      <p:cBhvr>
                                        <p:cTn id="154" dur="1" fill="hold">
                                          <p:stCondLst>
                                            <p:cond delay="1999"/>
                                          </p:stCondLst>
                                        </p:cTn>
                                        <p:tgtEl>
                                          <p:spTgt spid="12"/>
                                        </p:tgtEl>
                                        <p:attrNameLst>
                                          <p:attrName>style.visibility</p:attrName>
                                        </p:attrNameLst>
                                      </p:cBhvr>
                                      <p:to>
                                        <p:strVal val="hidden"/>
                                      </p:to>
                                    </p:set>
                                  </p:childTnLst>
                                </p:cTn>
                              </p:par>
                              <p:par>
                                <p:cTn id="155" presetID="2" presetClass="exit" presetSubtype="1" fill="hold" nodeType="withEffect">
                                  <p:stCondLst>
                                    <p:cond delay="0"/>
                                  </p:stCondLst>
                                  <p:childTnLst>
                                    <p:anim calcmode="lin" valueType="num">
                                      <p:cBhvr additive="base">
                                        <p:cTn id="156" dur="2000"/>
                                        <p:tgtEl>
                                          <p:spTgt spid="14"/>
                                        </p:tgtEl>
                                        <p:attrNameLst>
                                          <p:attrName>ppt_x</p:attrName>
                                        </p:attrNameLst>
                                      </p:cBhvr>
                                      <p:tavLst>
                                        <p:tav tm="0">
                                          <p:val>
                                            <p:strVal val="ppt_x"/>
                                          </p:val>
                                        </p:tav>
                                        <p:tav tm="100000">
                                          <p:val>
                                            <p:strVal val="ppt_x"/>
                                          </p:val>
                                        </p:tav>
                                      </p:tavLst>
                                    </p:anim>
                                    <p:anim calcmode="lin" valueType="num">
                                      <p:cBhvr additive="base">
                                        <p:cTn id="157" dur="2000"/>
                                        <p:tgtEl>
                                          <p:spTgt spid="14"/>
                                        </p:tgtEl>
                                        <p:attrNameLst>
                                          <p:attrName>ppt_y</p:attrName>
                                        </p:attrNameLst>
                                      </p:cBhvr>
                                      <p:tavLst>
                                        <p:tav tm="0">
                                          <p:val>
                                            <p:strVal val="ppt_y"/>
                                          </p:val>
                                        </p:tav>
                                        <p:tav tm="100000">
                                          <p:val>
                                            <p:strVal val="0-ppt_h/2"/>
                                          </p:val>
                                        </p:tav>
                                      </p:tavLst>
                                    </p:anim>
                                    <p:set>
                                      <p:cBhvr>
                                        <p:cTn id="158" dur="1" fill="hold">
                                          <p:stCondLst>
                                            <p:cond delay="1999"/>
                                          </p:stCondLst>
                                        </p:cTn>
                                        <p:tgtEl>
                                          <p:spTgt spid="14"/>
                                        </p:tgtEl>
                                        <p:attrNameLst>
                                          <p:attrName>style.visibility</p:attrName>
                                        </p:attrNameLst>
                                      </p:cBhvr>
                                      <p:to>
                                        <p:strVal val="hidden"/>
                                      </p:to>
                                    </p:set>
                                  </p:childTnLst>
                                </p:cTn>
                              </p:par>
                              <p:par>
                                <p:cTn id="159" presetID="2" presetClass="exit" presetSubtype="1" fill="hold" nodeType="withEffect">
                                  <p:stCondLst>
                                    <p:cond delay="0"/>
                                  </p:stCondLst>
                                  <p:childTnLst>
                                    <p:anim calcmode="lin" valueType="num">
                                      <p:cBhvr additive="base">
                                        <p:cTn id="160" dur="2000"/>
                                        <p:tgtEl>
                                          <p:spTgt spid="16"/>
                                        </p:tgtEl>
                                        <p:attrNameLst>
                                          <p:attrName>ppt_x</p:attrName>
                                        </p:attrNameLst>
                                      </p:cBhvr>
                                      <p:tavLst>
                                        <p:tav tm="0">
                                          <p:val>
                                            <p:strVal val="ppt_x"/>
                                          </p:val>
                                        </p:tav>
                                        <p:tav tm="100000">
                                          <p:val>
                                            <p:strVal val="ppt_x"/>
                                          </p:val>
                                        </p:tav>
                                      </p:tavLst>
                                    </p:anim>
                                    <p:anim calcmode="lin" valueType="num">
                                      <p:cBhvr additive="base">
                                        <p:cTn id="161" dur="2000"/>
                                        <p:tgtEl>
                                          <p:spTgt spid="16"/>
                                        </p:tgtEl>
                                        <p:attrNameLst>
                                          <p:attrName>ppt_y</p:attrName>
                                        </p:attrNameLst>
                                      </p:cBhvr>
                                      <p:tavLst>
                                        <p:tav tm="0">
                                          <p:val>
                                            <p:strVal val="ppt_y"/>
                                          </p:val>
                                        </p:tav>
                                        <p:tav tm="100000">
                                          <p:val>
                                            <p:strVal val="0-ppt_h/2"/>
                                          </p:val>
                                        </p:tav>
                                      </p:tavLst>
                                    </p:anim>
                                    <p:set>
                                      <p:cBhvr>
                                        <p:cTn id="162" dur="1" fill="hold">
                                          <p:stCondLst>
                                            <p:cond delay="1999"/>
                                          </p:stCondLst>
                                        </p:cTn>
                                        <p:tgtEl>
                                          <p:spTgt spid="16"/>
                                        </p:tgtEl>
                                        <p:attrNameLst>
                                          <p:attrName>style.visibility</p:attrName>
                                        </p:attrNameLst>
                                      </p:cBhvr>
                                      <p:to>
                                        <p:strVal val="hidden"/>
                                      </p:to>
                                    </p:set>
                                  </p:childTnLst>
                                </p:cTn>
                              </p:par>
                              <p:par>
                                <p:cTn id="163" presetID="8" presetClass="emph" presetSubtype="0" fill="hold" nodeType="withEffect">
                                  <p:stCondLst>
                                    <p:cond delay="0"/>
                                  </p:stCondLst>
                                  <p:childTnLst>
                                    <p:animRot by="21600000">
                                      <p:cBhvr>
                                        <p:cTn id="164" dur="2000" fill="hold"/>
                                        <p:tgtEl>
                                          <p:spTgt spid="4"/>
                                        </p:tgtEl>
                                        <p:attrNameLst>
                                          <p:attrName>r</p:attrName>
                                        </p:attrNameLst>
                                      </p:cBhvr>
                                    </p:animRot>
                                  </p:childTnLst>
                                </p:cTn>
                              </p:par>
                              <p:par>
                                <p:cTn id="165" presetID="8" presetClass="emph" presetSubtype="0" fill="hold" nodeType="withEffect">
                                  <p:stCondLst>
                                    <p:cond delay="0"/>
                                  </p:stCondLst>
                                  <p:childTnLst>
                                    <p:animRot by="21600000">
                                      <p:cBhvr>
                                        <p:cTn id="166" dur="2000" fill="hold"/>
                                        <p:tgtEl>
                                          <p:spTgt spid="6"/>
                                        </p:tgtEl>
                                        <p:attrNameLst>
                                          <p:attrName>r</p:attrName>
                                        </p:attrNameLst>
                                      </p:cBhvr>
                                    </p:animRot>
                                  </p:childTnLst>
                                </p:cTn>
                              </p:par>
                              <p:par>
                                <p:cTn id="167" presetID="8" presetClass="emph" presetSubtype="0" fill="hold" nodeType="withEffect">
                                  <p:stCondLst>
                                    <p:cond delay="0"/>
                                  </p:stCondLst>
                                  <p:childTnLst>
                                    <p:animRot by="21600000">
                                      <p:cBhvr>
                                        <p:cTn id="168" dur="2000" fill="hold"/>
                                        <p:tgtEl>
                                          <p:spTgt spid="8"/>
                                        </p:tgtEl>
                                        <p:attrNameLst>
                                          <p:attrName>r</p:attrName>
                                        </p:attrNameLst>
                                      </p:cBhvr>
                                    </p:animRot>
                                  </p:childTnLst>
                                </p:cTn>
                              </p:par>
                              <p:par>
                                <p:cTn id="169" presetID="8" presetClass="emph" presetSubtype="0" fill="hold" nodeType="withEffect">
                                  <p:stCondLst>
                                    <p:cond delay="0"/>
                                  </p:stCondLst>
                                  <p:childTnLst>
                                    <p:animRot by="21600000">
                                      <p:cBhvr>
                                        <p:cTn id="170" dur="2000" fill="hold"/>
                                        <p:tgtEl>
                                          <p:spTgt spid="10"/>
                                        </p:tgtEl>
                                        <p:attrNameLst>
                                          <p:attrName>r</p:attrName>
                                        </p:attrNameLst>
                                      </p:cBhvr>
                                    </p:animRot>
                                  </p:childTnLst>
                                </p:cTn>
                              </p:par>
                              <p:par>
                                <p:cTn id="171" presetID="8" presetClass="emph" presetSubtype="0" fill="hold" nodeType="withEffect">
                                  <p:stCondLst>
                                    <p:cond delay="0"/>
                                  </p:stCondLst>
                                  <p:childTnLst>
                                    <p:animRot by="21600000">
                                      <p:cBhvr>
                                        <p:cTn id="172" dur="2000" fill="hold"/>
                                        <p:tgtEl>
                                          <p:spTgt spid="12"/>
                                        </p:tgtEl>
                                        <p:attrNameLst>
                                          <p:attrName>r</p:attrName>
                                        </p:attrNameLst>
                                      </p:cBhvr>
                                    </p:animRot>
                                  </p:childTnLst>
                                </p:cTn>
                              </p:par>
                              <p:par>
                                <p:cTn id="173" presetID="8" presetClass="emph" presetSubtype="0" fill="hold" nodeType="withEffect">
                                  <p:stCondLst>
                                    <p:cond delay="0"/>
                                  </p:stCondLst>
                                  <p:childTnLst>
                                    <p:animRot by="21600000">
                                      <p:cBhvr>
                                        <p:cTn id="174" dur="2000" fill="hold"/>
                                        <p:tgtEl>
                                          <p:spTgt spid="14"/>
                                        </p:tgtEl>
                                        <p:attrNameLst>
                                          <p:attrName>r</p:attrName>
                                        </p:attrNameLst>
                                      </p:cBhvr>
                                    </p:animRot>
                                  </p:childTnLst>
                                </p:cTn>
                              </p:par>
                              <p:par>
                                <p:cTn id="175" presetID="8" presetClass="emph" presetSubtype="0" fill="hold" nodeType="withEffect">
                                  <p:stCondLst>
                                    <p:cond delay="0"/>
                                  </p:stCondLst>
                                  <p:childTnLst>
                                    <p:animRot by="21600000">
                                      <p:cBhvr>
                                        <p:cTn id="176" dur="2000" fill="hold"/>
                                        <p:tgtEl>
                                          <p:spTgt spid="16"/>
                                        </p:tgtEl>
                                        <p:attrNameLst>
                                          <p:attrName>r</p:attrName>
                                        </p:attrNameLst>
                                      </p:cBhvr>
                                    </p:animRot>
                                  </p:childTnLst>
                                </p:cTn>
                              </p:par>
                              <p:par>
                                <p:cTn id="177" presetID="23" presetClass="entr" presetSubtype="288" fill="hold" nodeType="withEffect">
                                  <p:stCondLst>
                                    <p:cond delay="0"/>
                                  </p:stCondLst>
                                  <p:childTnLst>
                                    <p:set>
                                      <p:cBhvr>
                                        <p:cTn id="178" dur="1" fill="hold">
                                          <p:stCondLst>
                                            <p:cond delay="0"/>
                                          </p:stCondLst>
                                        </p:cTn>
                                        <p:tgtEl>
                                          <p:spTgt spid="2"/>
                                        </p:tgtEl>
                                        <p:attrNameLst>
                                          <p:attrName>style.visibility</p:attrName>
                                        </p:attrNameLst>
                                      </p:cBhvr>
                                      <p:to>
                                        <p:strVal val="visible"/>
                                      </p:to>
                                    </p:set>
                                    <p:anim calcmode="lin" valueType="num">
                                      <p:cBhvr>
                                        <p:cTn id="179" dur="2000" fill="hold"/>
                                        <p:tgtEl>
                                          <p:spTgt spid="2"/>
                                        </p:tgtEl>
                                        <p:attrNameLst>
                                          <p:attrName>ppt_w</p:attrName>
                                        </p:attrNameLst>
                                      </p:cBhvr>
                                      <p:tavLst>
                                        <p:tav tm="0">
                                          <p:val>
                                            <p:strVal val="4/3*#ppt_w"/>
                                          </p:val>
                                        </p:tav>
                                        <p:tav tm="100000">
                                          <p:val>
                                            <p:strVal val="#ppt_w"/>
                                          </p:val>
                                        </p:tav>
                                      </p:tavLst>
                                    </p:anim>
                                    <p:anim calcmode="lin" valueType="num">
                                      <p:cBhvr>
                                        <p:cTn id="180" dur="2000" fill="hold"/>
                                        <p:tgtEl>
                                          <p:spTgt spid="2"/>
                                        </p:tgtEl>
                                        <p:attrNameLst>
                                          <p:attrName>ppt_h</p:attrName>
                                        </p:attrNameLst>
                                      </p:cBhvr>
                                      <p:tavLst>
                                        <p:tav tm="0">
                                          <p:val>
                                            <p:strVal val="4/3*#ppt_h"/>
                                          </p:val>
                                        </p:tav>
                                        <p:tav tm="100000">
                                          <p:val>
                                            <p:strVal val="#ppt_h"/>
                                          </p:val>
                                        </p:tav>
                                      </p:tavLst>
                                    </p:anim>
                                  </p:childTnLst>
                                </p:cTn>
                              </p:par>
                              <p:par>
                                <p:cTn id="181" presetID="16" presetClass="entr" presetSubtype="42" fill="hold" nodeType="withEffect">
                                  <p:stCondLst>
                                    <p:cond delay="0"/>
                                  </p:stCondLst>
                                  <p:childTnLst>
                                    <p:set>
                                      <p:cBhvr>
                                        <p:cTn id="182" dur="1" fill="hold">
                                          <p:stCondLst>
                                            <p:cond delay="0"/>
                                          </p:stCondLst>
                                        </p:cTn>
                                        <p:tgtEl>
                                          <p:spTgt spid="2"/>
                                        </p:tgtEl>
                                        <p:attrNameLst>
                                          <p:attrName>style.visibility</p:attrName>
                                        </p:attrNameLst>
                                      </p:cBhvr>
                                      <p:to>
                                        <p:strVal val="visible"/>
                                      </p:to>
                                    </p:set>
                                    <p:animEffect transition="in" filter="barn(outHorizontal)">
                                      <p:cBhvr>
                                        <p:cTn id="18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pic>
        <p:nvPicPr>
          <p:cNvPr id="2" name="1 Imagen" descr="kefalonia-pin-beach-corfu-greece-top-travel-lists-on-pinterest-4344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Imagen21.png"/>
          <p:cNvPicPr>
            <a:picLocks noChangeAspect="1"/>
          </p:cNvPicPr>
          <p:nvPr/>
        </p:nvPicPr>
        <p:blipFill>
          <a:blip r:embed="rId3">
            <a:duotone>
              <a:schemeClr val="accent5">
                <a:shade val="45000"/>
                <a:satMod val="135000"/>
              </a:schemeClr>
              <a:prstClr val="white"/>
            </a:duotone>
            <a:lum contrast="40000"/>
          </a:blip>
          <a:stretch>
            <a:fillRect/>
          </a:stretch>
        </p:blipFill>
        <p:spPr>
          <a:xfrm>
            <a:off x="0" y="-642943"/>
            <a:ext cx="1500166" cy="1557872"/>
          </a:xfrm>
          <a:prstGeom prst="rect">
            <a:avLst/>
          </a:prstGeom>
          <a:effectLst>
            <a:reflection blurRad="6350" stA="50000" endA="295" endPos="92000" dist="101600" dir="5400000" sy="-100000" algn="bl" rotWithShape="0"/>
          </a:effectLst>
        </p:spPr>
      </p:pic>
      <p:pic>
        <p:nvPicPr>
          <p:cNvPr id="5" name="4 Imagen" descr="Imagen21.png"/>
          <p:cNvPicPr>
            <a:picLocks noChangeAspect="1"/>
          </p:cNvPicPr>
          <p:nvPr/>
        </p:nvPicPr>
        <p:blipFill>
          <a:blip r:embed="rId3">
            <a:duotone>
              <a:schemeClr val="accent5">
                <a:shade val="45000"/>
                <a:satMod val="135000"/>
              </a:schemeClr>
              <a:prstClr val="white"/>
            </a:duotone>
            <a:lum contrast="40000"/>
          </a:blip>
          <a:stretch>
            <a:fillRect/>
          </a:stretch>
        </p:blipFill>
        <p:spPr>
          <a:xfrm>
            <a:off x="7643834" y="-642943"/>
            <a:ext cx="1500166" cy="1557872"/>
          </a:xfrm>
          <a:prstGeom prst="rect">
            <a:avLst/>
          </a:prstGeom>
          <a:effectLst>
            <a:reflection blurRad="6350" stA="50000" endA="295" endPos="92000" dist="101600" dir="5400000" sy="-100000" algn="bl" rotWithShape="0"/>
          </a:effectLst>
        </p:spPr>
      </p:pic>
      <p:pic>
        <p:nvPicPr>
          <p:cNvPr id="6" name="5 Imagen" descr="Imagen21.png"/>
          <p:cNvPicPr>
            <a:picLocks noChangeAspect="1"/>
          </p:cNvPicPr>
          <p:nvPr/>
        </p:nvPicPr>
        <p:blipFill>
          <a:blip r:embed="rId3">
            <a:duotone>
              <a:schemeClr val="accent5">
                <a:shade val="45000"/>
                <a:satMod val="135000"/>
              </a:schemeClr>
              <a:prstClr val="white"/>
            </a:duotone>
            <a:lum contrast="40000"/>
          </a:blip>
          <a:stretch>
            <a:fillRect/>
          </a:stretch>
        </p:blipFill>
        <p:spPr>
          <a:xfrm>
            <a:off x="785786" y="642917"/>
            <a:ext cx="1500166" cy="1557872"/>
          </a:xfrm>
          <a:prstGeom prst="rect">
            <a:avLst/>
          </a:prstGeom>
          <a:effectLst>
            <a:reflection blurRad="6350" stA="50000" endA="295" endPos="92000" dist="101600" dir="5400000" sy="-100000" algn="bl" rotWithShape="0"/>
          </a:effectLst>
        </p:spPr>
      </p:pic>
      <p:pic>
        <p:nvPicPr>
          <p:cNvPr id="7" name="6 Imagen" descr="Imagen21.png"/>
          <p:cNvPicPr>
            <a:picLocks noChangeAspect="1"/>
          </p:cNvPicPr>
          <p:nvPr/>
        </p:nvPicPr>
        <p:blipFill>
          <a:blip r:embed="rId3">
            <a:duotone>
              <a:schemeClr val="accent5">
                <a:shade val="45000"/>
                <a:satMod val="135000"/>
              </a:schemeClr>
              <a:prstClr val="white"/>
            </a:duotone>
            <a:lum contrast="40000"/>
          </a:blip>
          <a:stretch>
            <a:fillRect/>
          </a:stretch>
        </p:blipFill>
        <p:spPr>
          <a:xfrm>
            <a:off x="6858016" y="642917"/>
            <a:ext cx="1500166" cy="1557872"/>
          </a:xfrm>
          <a:prstGeom prst="rect">
            <a:avLst/>
          </a:prstGeom>
          <a:effectLst>
            <a:reflection blurRad="6350" stA="50000" endA="295" endPos="92000" dist="101600" dir="5400000" sy="-100000" algn="bl" rotWithShape="0"/>
          </a:effectLst>
        </p:spPr>
      </p:pic>
      <p:pic>
        <p:nvPicPr>
          <p:cNvPr id="8" name="7 Imagen" descr="Imagen21.png"/>
          <p:cNvPicPr>
            <a:picLocks noChangeAspect="1"/>
          </p:cNvPicPr>
          <p:nvPr/>
        </p:nvPicPr>
        <p:blipFill>
          <a:blip r:embed="rId3">
            <a:duotone>
              <a:schemeClr val="accent5">
                <a:shade val="45000"/>
                <a:satMod val="135000"/>
              </a:schemeClr>
              <a:prstClr val="white"/>
            </a:duotone>
            <a:lum contrast="40000"/>
          </a:blip>
          <a:stretch>
            <a:fillRect/>
          </a:stretch>
        </p:blipFill>
        <p:spPr>
          <a:xfrm>
            <a:off x="5929322" y="1785927"/>
            <a:ext cx="1500166" cy="1557872"/>
          </a:xfrm>
          <a:prstGeom prst="rect">
            <a:avLst/>
          </a:prstGeom>
          <a:effectLst>
            <a:reflection blurRad="6350" stA="50000" endA="295" endPos="92000" dist="101600" dir="5400000" sy="-100000" algn="bl" rotWithShape="0"/>
          </a:effectLst>
        </p:spPr>
      </p:pic>
      <p:pic>
        <p:nvPicPr>
          <p:cNvPr id="9" name="8 Imagen" descr="Imagen21.png"/>
          <p:cNvPicPr>
            <a:picLocks noChangeAspect="1"/>
          </p:cNvPicPr>
          <p:nvPr/>
        </p:nvPicPr>
        <p:blipFill>
          <a:blip r:embed="rId3">
            <a:duotone>
              <a:schemeClr val="accent5">
                <a:shade val="45000"/>
                <a:satMod val="135000"/>
              </a:schemeClr>
              <a:prstClr val="white"/>
            </a:duotone>
            <a:lum contrast="40000"/>
          </a:blip>
          <a:stretch>
            <a:fillRect/>
          </a:stretch>
        </p:blipFill>
        <p:spPr>
          <a:xfrm>
            <a:off x="1571604" y="1785927"/>
            <a:ext cx="1500166" cy="1557872"/>
          </a:xfrm>
          <a:prstGeom prst="rect">
            <a:avLst/>
          </a:prstGeom>
          <a:effectLst>
            <a:reflection blurRad="6350" stA="50000" endA="295" endPos="92000" dist="101600" dir="5400000" sy="-100000" algn="bl" rotWithShape="0"/>
          </a:effectLst>
        </p:spPr>
      </p:pic>
      <p:pic>
        <p:nvPicPr>
          <p:cNvPr id="10" name="9 Imagen" descr="Imagen21.png"/>
          <p:cNvPicPr>
            <a:picLocks noChangeAspect="1"/>
          </p:cNvPicPr>
          <p:nvPr/>
        </p:nvPicPr>
        <p:blipFill>
          <a:blip r:embed="rId3">
            <a:duotone>
              <a:schemeClr val="accent5">
                <a:shade val="45000"/>
                <a:satMod val="135000"/>
              </a:schemeClr>
              <a:prstClr val="white"/>
            </a:duotone>
            <a:lum contrast="40000"/>
          </a:blip>
          <a:stretch>
            <a:fillRect/>
          </a:stretch>
        </p:blipFill>
        <p:spPr>
          <a:xfrm>
            <a:off x="2500298" y="2857496"/>
            <a:ext cx="1500166" cy="1557872"/>
          </a:xfrm>
          <a:prstGeom prst="rect">
            <a:avLst/>
          </a:prstGeom>
          <a:effectLst>
            <a:reflection blurRad="6350" stA="50000" endA="295" endPos="92000" dist="101600" dir="5400000" sy="-100000" algn="bl" rotWithShape="0"/>
          </a:effectLst>
        </p:spPr>
      </p:pic>
      <p:pic>
        <p:nvPicPr>
          <p:cNvPr id="11" name="10 Imagen" descr="Imagen21.png"/>
          <p:cNvPicPr>
            <a:picLocks noChangeAspect="1"/>
          </p:cNvPicPr>
          <p:nvPr/>
        </p:nvPicPr>
        <p:blipFill>
          <a:blip r:embed="rId3">
            <a:duotone>
              <a:schemeClr val="accent5">
                <a:shade val="45000"/>
                <a:satMod val="135000"/>
              </a:schemeClr>
              <a:prstClr val="white"/>
            </a:duotone>
            <a:lum contrast="40000"/>
          </a:blip>
          <a:stretch>
            <a:fillRect/>
          </a:stretch>
        </p:blipFill>
        <p:spPr>
          <a:xfrm>
            <a:off x="5000628" y="2928935"/>
            <a:ext cx="1500166" cy="1557872"/>
          </a:xfrm>
          <a:prstGeom prst="rect">
            <a:avLst/>
          </a:prstGeom>
          <a:effectLst>
            <a:reflection blurRad="6350" stA="50000" endA="295" endPos="92000" dist="101600" dir="5400000" sy="-100000" algn="bl" rotWithShape="0"/>
          </a:effectLst>
        </p:spPr>
      </p:pic>
      <p:pic>
        <p:nvPicPr>
          <p:cNvPr id="12" name="11 Imagen" descr="Imagen21.png"/>
          <p:cNvPicPr>
            <a:picLocks noChangeAspect="1"/>
          </p:cNvPicPr>
          <p:nvPr/>
        </p:nvPicPr>
        <p:blipFill>
          <a:blip r:embed="rId3">
            <a:duotone>
              <a:schemeClr val="accent5">
                <a:shade val="45000"/>
                <a:satMod val="135000"/>
              </a:schemeClr>
              <a:prstClr val="white"/>
            </a:duotone>
            <a:lum contrast="40000"/>
          </a:blip>
          <a:stretch>
            <a:fillRect/>
          </a:stretch>
        </p:blipFill>
        <p:spPr>
          <a:xfrm>
            <a:off x="3000364" y="4286256"/>
            <a:ext cx="1500166" cy="1557872"/>
          </a:xfrm>
          <a:prstGeom prst="rect">
            <a:avLst/>
          </a:prstGeom>
          <a:effectLst>
            <a:reflection blurRad="6350" stA="50000" endA="295" endPos="92000" dist="101600" dir="5400000" sy="-100000" algn="bl" rotWithShape="0"/>
          </a:effectLst>
        </p:spPr>
      </p:pic>
      <p:pic>
        <p:nvPicPr>
          <p:cNvPr id="13" name="12 Imagen" descr="Imagen21.png"/>
          <p:cNvPicPr>
            <a:picLocks noChangeAspect="1"/>
          </p:cNvPicPr>
          <p:nvPr/>
        </p:nvPicPr>
        <p:blipFill>
          <a:blip r:embed="rId3">
            <a:duotone>
              <a:schemeClr val="accent5">
                <a:shade val="45000"/>
                <a:satMod val="135000"/>
              </a:schemeClr>
              <a:prstClr val="white"/>
            </a:duotone>
            <a:lum contrast="40000"/>
          </a:blip>
          <a:stretch>
            <a:fillRect/>
          </a:stretch>
        </p:blipFill>
        <p:spPr>
          <a:xfrm>
            <a:off x="4429124" y="4214819"/>
            <a:ext cx="1500166" cy="1557872"/>
          </a:xfrm>
          <a:prstGeom prst="rect">
            <a:avLst/>
          </a:prstGeom>
          <a:effectLst>
            <a:reflection blurRad="6350" stA="50000" endA="295" endPos="92000" dist="101600" dir="5400000" sy="-100000" algn="bl" rotWithShape="0"/>
          </a:effectLst>
        </p:spPr>
      </p:pic>
      <p:sp>
        <p:nvSpPr>
          <p:cNvPr id="14" name="13 Rectángulo"/>
          <p:cNvSpPr/>
          <p:nvPr/>
        </p:nvSpPr>
        <p:spPr>
          <a:xfrm>
            <a:off x="-285784" y="-571522"/>
            <a:ext cx="9644130" cy="7643866"/>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1+#ppt_w/2"/>
                                          </p:val>
                                        </p:tav>
                                        <p:tav tm="100000">
                                          <p:val>
                                            <p:strVal val="#ppt_x"/>
                                          </p:val>
                                        </p:tav>
                                      </p:tavLst>
                                    </p:anim>
                                    <p:anim calcmode="lin" valueType="num">
                                      <p:cBhvr additive="base">
                                        <p:cTn id="11" dur="2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1+#ppt_w/2"/>
                                          </p:val>
                                        </p:tav>
                                        <p:tav tm="100000">
                                          <p:val>
                                            <p:strVal val="#ppt_x"/>
                                          </p:val>
                                        </p:tav>
                                      </p:tavLst>
                                    </p:anim>
                                    <p:anim calcmode="lin" valueType="num">
                                      <p:cBhvr additive="base">
                                        <p:cTn id="23" dur="2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2000" fill="hold"/>
                                        <p:tgtEl>
                                          <p:spTgt spid="12"/>
                                        </p:tgtEl>
                                        <p:attrNameLst>
                                          <p:attrName>ppt_x</p:attrName>
                                        </p:attrNameLst>
                                      </p:cBhvr>
                                      <p:tavLst>
                                        <p:tav tm="0">
                                          <p:val>
                                            <p:strVal val="1+#ppt_w/2"/>
                                          </p:val>
                                        </p:tav>
                                        <p:tav tm="100000">
                                          <p:val>
                                            <p:strVal val="#ppt_x"/>
                                          </p:val>
                                        </p:tav>
                                      </p:tavLst>
                                    </p:anim>
                                    <p:anim calcmode="lin" valueType="num">
                                      <p:cBhvr additive="base">
                                        <p:cTn id="27" dur="2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2000" fill="hold"/>
                                        <p:tgtEl>
                                          <p:spTgt spid="5"/>
                                        </p:tgtEl>
                                        <p:attrNameLst>
                                          <p:attrName>ppt_x</p:attrName>
                                        </p:attrNameLst>
                                      </p:cBhvr>
                                      <p:tavLst>
                                        <p:tav tm="0">
                                          <p:val>
                                            <p:strVal val="0-#ppt_w/2"/>
                                          </p:val>
                                        </p:tav>
                                        <p:tav tm="100000">
                                          <p:val>
                                            <p:strVal val="#ppt_x"/>
                                          </p:val>
                                        </p:tav>
                                      </p:tavLst>
                                    </p:anim>
                                    <p:anim calcmode="lin" valueType="num">
                                      <p:cBhvr additive="base">
                                        <p:cTn id="31" dur="2000" fill="hold"/>
                                        <p:tgtEl>
                                          <p:spTgt spid="5"/>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0-#ppt_w/2"/>
                                          </p:val>
                                        </p:tav>
                                        <p:tav tm="100000">
                                          <p:val>
                                            <p:strVal val="#ppt_x"/>
                                          </p:val>
                                        </p:tav>
                                      </p:tavLst>
                                    </p:anim>
                                    <p:anim calcmode="lin" valueType="num">
                                      <p:cBhvr additive="base">
                                        <p:cTn id="35" dur="2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2000" fill="hold"/>
                                        <p:tgtEl>
                                          <p:spTgt spid="8"/>
                                        </p:tgtEl>
                                        <p:attrNameLst>
                                          <p:attrName>ppt_x</p:attrName>
                                        </p:attrNameLst>
                                      </p:cBhvr>
                                      <p:tavLst>
                                        <p:tav tm="0">
                                          <p:val>
                                            <p:strVal val="0-#ppt_w/2"/>
                                          </p:val>
                                        </p:tav>
                                        <p:tav tm="100000">
                                          <p:val>
                                            <p:strVal val="#ppt_x"/>
                                          </p:val>
                                        </p:tav>
                                      </p:tavLst>
                                    </p:anim>
                                    <p:anim calcmode="lin" valueType="num">
                                      <p:cBhvr additive="base">
                                        <p:cTn id="39" dur="2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0-#ppt_w/2"/>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2000" fill="hold"/>
                                        <p:tgtEl>
                                          <p:spTgt spid="13"/>
                                        </p:tgtEl>
                                        <p:attrNameLst>
                                          <p:attrName>ppt_x</p:attrName>
                                        </p:attrNameLst>
                                      </p:cBhvr>
                                      <p:tavLst>
                                        <p:tav tm="0">
                                          <p:val>
                                            <p:strVal val="0-#ppt_w/2"/>
                                          </p:val>
                                        </p:tav>
                                        <p:tav tm="100000">
                                          <p:val>
                                            <p:strVal val="#ppt_x"/>
                                          </p:val>
                                        </p:tav>
                                      </p:tavLst>
                                    </p:anim>
                                    <p:anim calcmode="lin" valueType="num">
                                      <p:cBhvr additive="base">
                                        <p:cTn id="47" dur="2000" fill="hold"/>
                                        <p:tgtEl>
                                          <p:spTgt spid="13"/>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2000" fill="hold"/>
                                        <p:tgtEl>
                                          <p:spTgt spid="4"/>
                                        </p:tgtEl>
                                        <p:attrNameLst>
                                          <p:attrName>r</p:attrName>
                                        </p:attrNameLst>
                                      </p:cBhvr>
                                    </p:animRot>
                                  </p:childTnLst>
                                </p:cTn>
                              </p:par>
                              <p:par>
                                <p:cTn id="50" presetID="8" presetClass="emph" presetSubtype="0" fill="hold" nodeType="withEffect">
                                  <p:stCondLst>
                                    <p:cond delay="0"/>
                                  </p:stCondLst>
                                  <p:childTnLst>
                                    <p:animRot by="21600000">
                                      <p:cBhvr>
                                        <p:cTn id="51" dur="2000" fill="hold"/>
                                        <p:tgtEl>
                                          <p:spTgt spid="6"/>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10"/>
                                        </p:tgtEl>
                                        <p:attrNameLst>
                                          <p:attrName>r</p:attrName>
                                        </p:attrNameLst>
                                      </p:cBhvr>
                                    </p:animRot>
                                  </p:childTnLst>
                                </p:cTn>
                              </p:par>
                              <p:par>
                                <p:cTn id="56" presetID="8" presetClass="emph" presetSubtype="0" fill="hold" nodeType="withEffect">
                                  <p:stCondLst>
                                    <p:cond delay="0"/>
                                  </p:stCondLst>
                                  <p:childTnLst>
                                    <p:animRot by="21600000">
                                      <p:cBhvr>
                                        <p:cTn id="57" dur="2000" fill="hold"/>
                                        <p:tgtEl>
                                          <p:spTgt spid="12"/>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5"/>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11"/>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3"/>
                                        </p:tgtEl>
                                        <p:attrNameLst>
                                          <p:attrName>r</p:attrName>
                                        </p:attrNameLst>
                                      </p:cBhvr>
                                    </p:animRot>
                                  </p:childTnLst>
                                </p:cTn>
                              </p:par>
                            </p:childTnLst>
                          </p:cTn>
                        </p:par>
                        <p:par>
                          <p:cTn id="68" fill="hold">
                            <p:stCondLst>
                              <p:cond delay="2000"/>
                            </p:stCondLst>
                            <p:childTnLst>
                              <p:par>
                                <p:cTn id="69" presetID="2" presetClass="exit" presetSubtype="8" fill="hold" nodeType="afterEffect">
                                  <p:stCondLst>
                                    <p:cond delay="0"/>
                                  </p:stCondLst>
                                  <p:childTnLst>
                                    <p:anim calcmode="lin" valueType="num">
                                      <p:cBhvr additive="base">
                                        <p:cTn id="70" dur="2000"/>
                                        <p:tgtEl>
                                          <p:spTgt spid="5"/>
                                        </p:tgtEl>
                                        <p:attrNameLst>
                                          <p:attrName>ppt_x</p:attrName>
                                        </p:attrNameLst>
                                      </p:cBhvr>
                                      <p:tavLst>
                                        <p:tav tm="0">
                                          <p:val>
                                            <p:strVal val="ppt_x"/>
                                          </p:val>
                                        </p:tav>
                                        <p:tav tm="100000">
                                          <p:val>
                                            <p:strVal val="0-ppt_w/2"/>
                                          </p:val>
                                        </p:tav>
                                      </p:tavLst>
                                    </p:anim>
                                    <p:anim calcmode="lin" valueType="num">
                                      <p:cBhvr additive="base">
                                        <p:cTn id="71" dur="2000"/>
                                        <p:tgtEl>
                                          <p:spTgt spid="5"/>
                                        </p:tgtEl>
                                        <p:attrNameLst>
                                          <p:attrName>ppt_y</p:attrName>
                                        </p:attrNameLst>
                                      </p:cBhvr>
                                      <p:tavLst>
                                        <p:tav tm="0">
                                          <p:val>
                                            <p:strVal val="ppt_y"/>
                                          </p:val>
                                        </p:tav>
                                        <p:tav tm="100000">
                                          <p:val>
                                            <p:strVal val="ppt_y"/>
                                          </p:val>
                                        </p:tav>
                                      </p:tavLst>
                                    </p:anim>
                                    <p:set>
                                      <p:cBhvr>
                                        <p:cTn id="72" dur="1" fill="hold">
                                          <p:stCondLst>
                                            <p:cond delay="1999"/>
                                          </p:stCondLst>
                                        </p:cTn>
                                        <p:tgtEl>
                                          <p:spTgt spid="5"/>
                                        </p:tgtEl>
                                        <p:attrNameLst>
                                          <p:attrName>style.visibility</p:attrName>
                                        </p:attrNameLst>
                                      </p:cBhvr>
                                      <p:to>
                                        <p:strVal val="hidden"/>
                                      </p:to>
                                    </p:set>
                                  </p:childTnLst>
                                </p:cTn>
                              </p:par>
                              <p:par>
                                <p:cTn id="73" presetID="2" presetClass="exit" presetSubtype="8" fill="hold"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0-ppt_w/2"/>
                                          </p:val>
                                        </p:tav>
                                      </p:tavLst>
                                    </p:anim>
                                    <p:anim calcmode="lin" valueType="num">
                                      <p:cBhvr additive="base">
                                        <p:cTn id="75" dur="2000"/>
                                        <p:tgtEl>
                                          <p:spTgt spid="7"/>
                                        </p:tgtEl>
                                        <p:attrNameLst>
                                          <p:attrName>ppt_y</p:attrName>
                                        </p:attrNameLst>
                                      </p:cBhvr>
                                      <p:tavLst>
                                        <p:tav tm="0">
                                          <p:val>
                                            <p:strVal val="ppt_y"/>
                                          </p:val>
                                        </p:tav>
                                        <p:tav tm="100000">
                                          <p:val>
                                            <p:strVal val="ppt_y"/>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8" fill="hold"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ppt_y"/>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8" fill="hold" nodeType="withEffect">
                                  <p:stCondLst>
                                    <p:cond delay="0"/>
                                  </p:stCondLst>
                                  <p:childTnLst>
                                    <p:anim calcmode="lin" valueType="num">
                                      <p:cBhvr additive="base">
                                        <p:cTn id="82" dur="2000"/>
                                        <p:tgtEl>
                                          <p:spTgt spid="11"/>
                                        </p:tgtEl>
                                        <p:attrNameLst>
                                          <p:attrName>ppt_x</p:attrName>
                                        </p:attrNameLst>
                                      </p:cBhvr>
                                      <p:tavLst>
                                        <p:tav tm="0">
                                          <p:val>
                                            <p:strVal val="ppt_x"/>
                                          </p:val>
                                        </p:tav>
                                        <p:tav tm="100000">
                                          <p:val>
                                            <p:strVal val="0-ppt_w/2"/>
                                          </p:val>
                                        </p:tav>
                                      </p:tavLst>
                                    </p:anim>
                                    <p:anim calcmode="lin" valueType="num">
                                      <p:cBhvr additive="base">
                                        <p:cTn id="83" dur="2000"/>
                                        <p:tgtEl>
                                          <p:spTgt spid="11"/>
                                        </p:tgtEl>
                                        <p:attrNameLst>
                                          <p:attrName>ppt_y</p:attrName>
                                        </p:attrNameLst>
                                      </p:cBhvr>
                                      <p:tavLst>
                                        <p:tav tm="0">
                                          <p:val>
                                            <p:strVal val="ppt_y"/>
                                          </p:val>
                                        </p:tav>
                                        <p:tav tm="100000">
                                          <p:val>
                                            <p:strVal val="ppt_y"/>
                                          </p:val>
                                        </p:tav>
                                      </p:tavLst>
                                    </p:anim>
                                    <p:set>
                                      <p:cBhvr>
                                        <p:cTn id="84" dur="1" fill="hold">
                                          <p:stCondLst>
                                            <p:cond delay="1999"/>
                                          </p:stCondLst>
                                        </p:cTn>
                                        <p:tgtEl>
                                          <p:spTgt spid="11"/>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2000"/>
                                        <p:tgtEl>
                                          <p:spTgt spid="13"/>
                                        </p:tgtEl>
                                        <p:attrNameLst>
                                          <p:attrName>ppt_x</p:attrName>
                                        </p:attrNameLst>
                                      </p:cBhvr>
                                      <p:tavLst>
                                        <p:tav tm="0">
                                          <p:val>
                                            <p:strVal val="ppt_x"/>
                                          </p:val>
                                        </p:tav>
                                        <p:tav tm="100000">
                                          <p:val>
                                            <p:strVal val="0-ppt_w/2"/>
                                          </p:val>
                                        </p:tav>
                                      </p:tavLst>
                                    </p:anim>
                                    <p:anim calcmode="lin" valueType="num">
                                      <p:cBhvr additive="base">
                                        <p:cTn id="87" dur="2000"/>
                                        <p:tgtEl>
                                          <p:spTgt spid="13"/>
                                        </p:tgtEl>
                                        <p:attrNameLst>
                                          <p:attrName>ppt_y</p:attrName>
                                        </p:attrNameLst>
                                      </p:cBhvr>
                                      <p:tavLst>
                                        <p:tav tm="0">
                                          <p:val>
                                            <p:strVal val="ppt_y"/>
                                          </p:val>
                                        </p:tav>
                                        <p:tav tm="100000">
                                          <p:val>
                                            <p:strVal val="ppt_y"/>
                                          </p:val>
                                        </p:tav>
                                      </p:tavLst>
                                    </p:anim>
                                    <p:set>
                                      <p:cBhvr>
                                        <p:cTn id="88" dur="1" fill="hold">
                                          <p:stCondLst>
                                            <p:cond delay="1999"/>
                                          </p:stCondLst>
                                        </p:cTn>
                                        <p:tgtEl>
                                          <p:spTgt spid="13"/>
                                        </p:tgtEl>
                                        <p:attrNameLst>
                                          <p:attrName>style.visibility</p:attrName>
                                        </p:attrNameLst>
                                      </p:cBhvr>
                                      <p:to>
                                        <p:strVal val="hidden"/>
                                      </p:to>
                                    </p:set>
                                  </p:childTnLst>
                                </p:cTn>
                              </p:par>
                              <p:par>
                                <p:cTn id="89" presetID="8" presetClass="emph" presetSubtype="0" fill="hold"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7"/>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8"/>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3"/>
                                        </p:tgtEl>
                                        <p:attrNameLst>
                                          <p:attrName>r</p:attrName>
                                        </p:attrNameLst>
                                      </p:cBhvr>
                                    </p:animRot>
                                  </p:childTnLst>
                                </p:cTn>
                              </p:par>
                              <p:par>
                                <p:cTn id="99" presetID="2" presetClass="exit" presetSubtype="2" fill="hold" nodeType="withEffect">
                                  <p:stCondLst>
                                    <p:cond delay="0"/>
                                  </p:stCondLst>
                                  <p:childTnLst>
                                    <p:anim calcmode="lin" valueType="num">
                                      <p:cBhvr additive="base">
                                        <p:cTn id="100" dur="2000"/>
                                        <p:tgtEl>
                                          <p:spTgt spid="4"/>
                                        </p:tgtEl>
                                        <p:attrNameLst>
                                          <p:attrName>ppt_x</p:attrName>
                                        </p:attrNameLst>
                                      </p:cBhvr>
                                      <p:tavLst>
                                        <p:tav tm="0">
                                          <p:val>
                                            <p:strVal val="ppt_x"/>
                                          </p:val>
                                        </p:tav>
                                        <p:tav tm="100000">
                                          <p:val>
                                            <p:strVal val="1+ppt_w/2"/>
                                          </p:val>
                                        </p:tav>
                                      </p:tavLst>
                                    </p:anim>
                                    <p:anim calcmode="lin" valueType="num">
                                      <p:cBhvr additive="base">
                                        <p:cTn id="101" dur="2000"/>
                                        <p:tgtEl>
                                          <p:spTgt spid="4"/>
                                        </p:tgtEl>
                                        <p:attrNameLst>
                                          <p:attrName>ppt_y</p:attrName>
                                        </p:attrNameLst>
                                      </p:cBhvr>
                                      <p:tavLst>
                                        <p:tav tm="0">
                                          <p:val>
                                            <p:strVal val="ppt_y"/>
                                          </p:val>
                                        </p:tav>
                                        <p:tav tm="100000">
                                          <p:val>
                                            <p:strVal val="ppt_y"/>
                                          </p:val>
                                        </p:tav>
                                      </p:tavLst>
                                    </p:anim>
                                    <p:set>
                                      <p:cBhvr>
                                        <p:cTn id="102" dur="1" fill="hold">
                                          <p:stCondLst>
                                            <p:cond delay="1999"/>
                                          </p:stCondLst>
                                        </p:cTn>
                                        <p:tgtEl>
                                          <p:spTgt spid="4"/>
                                        </p:tgtEl>
                                        <p:attrNameLst>
                                          <p:attrName>style.visibility</p:attrName>
                                        </p:attrNameLst>
                                      </p:cBhvr>
                                      <p:to>
                                        <p:strVal val="hidden"/>
                                      </p:to>
                                    </p:set>
                                  </p:childTnLst>
                                </p:cTn>
                              </p:par>
                              <p:par>
                                <p:cTn id="103" presetID="2" presetClass="exit" presetSubtype="2" fill="hold" nodeType="withEffect">
                                  <p:stCondLst>
                                    <p:cond delay="0"/>
                                  </p:stCondLst>
                                  <p:childTnLst>
                                    <p:anim calcmode="lin" valueType="num">
                                      <p:cBhvr additive="base">
                                        <p:cTn id="104" dur="2000"/>
                                        <p:tgtEl>
                                          <p:spTgt spid="6"/>
                                        </p:tgtEl>
                                        <p:attrNameLst>
                                          <p:attrName>ppt_x</p:attrName>
                                        </p:attrNameLst>
                                      </p:cBhvr>
                                      <p:tavLst>
                                        <p:tav tm="0">
                                          <p:val>
                                            <p:strVal val="ppt_x"/>
                                          </p:val>
                                        </p:tav>
                                        <p:tav tm="100000">
                                          <p:val>
                                            <p:strVal val="1+ppt_w/2"/>
                                          </p:val>
                                        </p:tav>
                                      </p:tavLst>
                                    </p:anim>
                                    <p:anim calcmode="lin" valueType="num">
                                      <p:cBhvr additive="base">
                                        <p:cTn id="105" dur="2000"/>
                                        <p:tgtEl>
                                          <p:spTgt spid="6"/>
                                        </p:tgtEl>
                                        <p:attrNameLst>
                                          <p:attrName>ppt_y</p:attrName>
                                        </p:attrNameLst>
                                      </p:cBhvr>
                                      <p:tavLst>
                                        <p:tav tm="0">
                                          <p:val>
                                            <p:strVal val="ppt_y"/>
                                          </p:val>
                                        </p:tav>
                                        <p:tav tm="100000">
                                          <p:val>
                                            <p:strVal val="ppt_y"/>
                                          </p:val>
                                        </p:tav>
                                      </p:tavLst>
                                    </p:anim>
                                    <p:set>
                                      <p:cBhvr>
                                        <p:cTn id="106" dur="1" fill="hold">
                                          <p:stCondLst>
                                            <p:cond delay="1999"/>
                                          </p:stCondLst>
                                        </p:cTn>
                                        <p:tgtEl>
                                          <p:spTgt spid="6"/>
                                        </p:tgtEl>
                                        <p:attrNameLst>
                                          <p:attrName>style.visibility</p:attrName>
                                        </p:attrNameLst>
                                      </p:cBhvr>
                                      <p:to>
                                        <p:strVal val="hidden"/>
                                      </p:to>
                                    </p:set>
                                  </p:childTnLst>
                                </p:cTn>
                              </p:par>
                              <p:par>
                                <p:cTn id="107" presetID="2" presetClass="exit" presetSubtype="2" fill="hold" nodeType="withEffect">
                                  <p:stCondLst>
                                    <p:cond delay="0"/>
                                  </p:stCondLst>
                                  <p:childTnLst>
                                    <p:anim calcmode="lin" valueType="num">
                                      <p:cBhvr additive="base">
                                        <p:cTn id="108" dur="2000"/>
                                        <p:tgtEl>
                                          <p:spTgt spid="9"/>
                                        </p:tgtEl>
                                        <p:attrNameLst>
                                          <p:attrName>ppt_x</p:attrName>
                                        </p:attrNameLst>
                                      </p:cBhvr>
                                      <p:tavLst>
                                        <p:tav tm="0">
                                          <p:val>
                                            <p:strVal val="ppt_x"/>
                                          </p:val>
                                        </p:tav>
                                        <p:tav tm="100000">
                                          <p:val>
                                            <p:strVal val="1+ppt_w/2"/>
                                          </p:val>
                                        </p:tav>
                                      </p:tavLst>
                                    </p:anim>
                                    <p:anim calcmode="lin" valueType="num">
                                      <p:cBhvr additive="base">
                                        <p:cTn id="109" dur="2000"/>
                                        <p:tgtEl>
                                          <p:spTgt spid="9"/>
                                        </p:tgtEl>
                                        <p:attrNameLst>
                                          <p:attrName>ppt_y</p:attrName>
                                        </p:attrNameLst>
                                      </p:cBhvr>
                                      <p:tavLst>
                                        <p:tav tm="0">
                                          <p:val>
                                            <p:strVal val="ppt_y"/>
                                          </p:val>
                                        </p:tav>
                                        <p:tav tm="100000">
                                          <p:val>
                                            <p:strVal val="ppt_y"/>
                                          </p:val>
                                        </p:tav>
                                      </p:tavLst>
                                    </p:anim>
                                    <p:set>
                                      <p:cBhvr>
                                        <p:cTn id="110" dur="1" fill="hold">
                                          <p:stCondLst>
                                            <p:cond delay="1999"/>
                                          </p:stCondLst>
                                        </p:cTn>
                                        <p:tgtEl>
                                          <p:spTgt spid="9"/>
                                        </p:tgtEl>
                                        <p:attrNameLst>
                                          <p:attrName>style.visibility</p:attrName>
                                        </p:attrNameLst>
                                      </p:cBhvr>
                                      <p:to>
                                        <p:strVal val="hidden"/>
                                      </p:to>
                                    </p:set>
                                  </p:childTnLst>
                                </p:cTn>
                              </p:par>
                              <p:par>
                                <p:cTn id="111" presetID="2" presetClass="exit" presetSubtype="2" fill="hold" nodeType="withEffect">
                                  <p:stCondLst>
                                    <p:cond delay="0"/>
                                  </p:stCondLst>
                                  <p:childTnLst>
                                    <p:anim calcmode="lin" valueType="num">
                                      <p:cBhvr additive="base">
                                        <p:cTn id="112" dur="2000"/>
                                        <p:tgtEl>
                                          <p:spTgt spid="10"/>
                                        </p:tgtEl>
                                        <p:attrNameLst>
                                          <p:attrName>ppt_x</p:attrName>
                                        </p:attrNameLst>
                                      </p:cBhvr>
                                      <p:tavLst>
                                        <p:tav tm="0">
                                          <p:val>
                                            <p:strVal val="ppt_x"/>
                                          </p:val>
                                        </p:tav>
                                        <p:tav tm="100000">
                                          <p:val>
                                            <p:strVal val="1+ppt_w/2"/>
                                          </p:val>
                                        </p:tav>
                                      </p:tavLst>
                                    </p:anim>
                                    <p:anim calcmode="lin" valueType="num">
                                      <p:cBhvr additive="base">
                                        <p:cTn id="113" dur="2000"/>
                                        <p:tgtEl>
                                          <p:spTgt spid="10"/>
                                        </p:tgtEl>
                                        <p:attrNameLst>
                                          <p:attrName>ppt_y</p:attrName>
                                        </p:attrNameLst>
                                      </p:cBhvr>
                                      <p:tavLst>
                                        <p:tav tm="0">
                                          <p:val>
                                            <p:strVal val="ppt_y"/>
                                          </p:val>
                                        </p:tav>
                                        <p:tav tm="100000">
                                          <p:val>
                                            <p:strVal val="ppt_y"/>
                                          </p:val>
                                        </p:tav>
                                      </p:tavLst>
                                    </p:anim>
                                    <p:set>
                                      <p:cBhvr>
                                        <p:cTn id="114" dur="1" fill="hold">
                                          <p:stCondLst>
                                            <p:cond delay="1999"/>
                                          </p:stCondLst>
                                        </p:cTn>
                                        <p:tgtEl>
                                          <p:spTgt spid="10"/>
                                        </p:tgtEl>
                                        <p:attrNameLst>
                                          <p:attrName>style.visibility</p:attrName>
                                        </p:attrNameLst>
                                      </p:cBhvr>
                                      <p:to>
                                        <p:strVal val="hidden"/>
                                      </p:to>
                                    </p:set>
                                  </p:childTnLst>
                                </p:cTn>
                              </p:par>
                              <p:par>
                                <p:cTn id="115" presetID="2" presetClass="exit" presetSubtype="2" fill="hold" nodeType="withEffect">
                                  <p:stCondLst>
                                    <p:cond delay="0"/>
                                  </p:stCondLst>
                                  <p:childTnLst>
                                    <p:anim calcmode="lin" valueType="num">
                                      <p:cBhvr additive="base">
                                        <p:cTn id="116" dur="2000"/>
                                        <p:tgtEl>
                                          <p:spTgt spid="12"/>
                                        </p:tgtEl>
                                        <p:attrNameLst>
                                          <p:attrName>ppt_x</p:attrName>
                                        </p:attrNameLst>
                                      </p:cBhvr>
                                      <p:tavLst>
                                        <p:tav tm="0">
                                          <p:val>
                                            <p:strVal val="ppt_x"/>
                                          </p:val>
                                        </p:tav>
                                        <p:tav tm="100000">
                                          <p:val>
                                            <p:strVal val="1+ppt_w/2"/>
                                          </p:val>
                                        </p:tav>
                                      </p:tavLst>
                                    </p:anim>
                                    <p:anim calcmode="lin" valueType="num">
                                      <p:cBhvr additive="base">
                                        <p:cTn id="117" dur="2000"/>
                                        <p:tgtEl>
                                          <p:spTgt spid="12"/>
                                        </p:tgtEl>
                                        <p:attrNameLst>
                                          <p:attrName>ppt_y</p:attrName>
                                        </p:attrNameLst>
                                      </p:cBhvr>
                                      <p:tavLst>
                                        <p:tav tm="0">
                                          <p:val>
                                            <p:strVal val="ppt_y"/>
                                          </p:val>
                                        </p:tav>
                                        <p:tav tm="100000">
                                          <p:val>
                                            <p:strVal val="ppt_y"/>
                                          </p:val>
                                        </p:tav>
                                      </p:tavLst>
                                    </p:anim>
                                    <p:set>
                                      <p:cBhvr>
                                        <p:cTn id="118" dur="1" fill="hold">
                                          <p:stCondLst>
                                            <p:cond delay="1999"/>
                                          </p:stCondLst>
                                        </p:cTn>
                                        <p:tgtEl>
                                          <p:spTgt spid="12"/>
                                        </p:tgtEl>
                                        <p:attrNameLst>
                                          <p:attrName>style.visibility</p:attrName>
                                        </p:attrNameLst>
                                      </p:cBhvr>
                                      <p:to>
                                        <p:strVal val="hidden"/>
                                      </p:to>
                                    </p:set>
                                  </p:childTnLst>
                                </p:cTn>
                              </p:par>
                              <p:par>
                                <p:cTn id="119" presetID="8" presetClass="emph" presetSubtype="0" fill="hold" nodeType="withEffect">
                                  <p:stCondLst>
                                    <p:cond delay="0"/>
                                  </p:stCondLst>
                                  <p:childTnLst>
                                    <p:animRot by="21600000">
                                      <p:cBhvr>
                                        <p:cTn id="120" dur="2000" fill="hold"/>
                                        <p:tgtEl>
                                          <p:spTgt spid="4"/>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6"/>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9"/>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10"/>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12"/>
                                        </p:tgtEl>
                                        <p:attrNameLst>
                                          <p:attrName>r</p:attrName>
                                        </p:attrNameLst>
                                      </p:cBhvr>
                                    </p:animRot>
                                  </p:childTnLst>
                                </p:cTn>
                              </p:par>
                              <p:par>
                                <p:cTn id="129" presetID="23" presetClass="entr" presetSubtype="288" fill="hold" nodeType="withEffect">
                                  <p:stCondLst>
                                    <p:cond delay="0"/>
                                  </p:stCondLst>
                                  <p:childTnLst>
                                    <p:set>
                                      <p:cBhvr>
                                        <p:cTn id="130" dur="1" fill="hold">
                                          <p:stCondLst>
                                            <p:cond delay="0"/>
                                          </p:stCondLst>
                                        </p:cTn>
                                        <p:tgtEl>
                                          <p:spTgt spid="2"/>
                                        </p:tgtEl>
                                        <p:attrNameLst>
                                          <p:attrName>style.visibility</p:attrName>
                                        </p:attrNameLst>
                                      </p:cBhvr>
                                      <p:to>
                                        <p:strVal val="visible"/>
                                      </p:to>
                                    </p:set>
                                    <p:anim calcmode="lin" valueType="num">
                                      <p:cBhvr>
                                        <p:cTn id="131" dur="2000" fill="hold"/>
                                        <p:tgtEl>
                                          <p:spTgt spid="2"/>
                                        </p:tgtEl>
                                        <p:attrNameLst>
                                          <p:attrName>ppt_w</p:attrName>
                                        </p:attrNameLst>
                                      </p:cBhvr>
                                      <p:tavLst>
                                        <p:tav tm="0">
                                          <p:val>
                                            <p:strVal val="4/3*#ppt_w"/>
                                          </p:val>
                                        </p:tav>
                                        <p:tav tm="100000">
                                          <p:val>
                                            <p:strVal val="#ppt_w"/>
                                          </p:val>
                                        </p:tav>
                                      </p:tavLst>
                                    </p:anim>
                                    <p:anim calcmode="lin" valueType="num">
                                      <p:cBhvr>
                                        <p:cTn id="132" dur="2000" fill="hold"/>
                                        <p:tgtEl>
                                          <p:spTgt spid="2"/>
                                        </p:tgtEl>
                                        <p:attrNameLst>
                                          <p:attrName>ppt_h</p:attrName>
                                        </p:attrNameLst>
                                      </p:cBhvr>
                                      <p:tavLst>
                                        <p:tav tm="0">
                                          <p:val>
                                            <p:strVal val="4/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2"/>
                                        </p:tgtEl>
                                        <p:attrNameLst>
                                          <p:attrName>style.visibility</p:attrName>
                                        </p:attrNameLst>
                                      </p:cBhvr>
                                      <p:to>
                                        <p:strVal val="visible"/>
                                      </p:to>
                                    </p:set>
                                    <p:animEffect transition="in" filter="barn(outVertical)">
                                      <p:cBhvr>
                                        <p:cTn id="13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3300"/>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54a40dd6634f2578a1fdc58605eb8e0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Imagen9.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6838464" flipH="1">
            <a:off x="3049846" y="388871"/>
            <a:ext cx="2359355" cy="1797606"/>
          </a:xfrm>
          <a:prstGeom prst="rect">
            <a:avLst/>
          </a:prstGeom>
        </p:spPr>
      </p:pic>
      <p:pic>
        <p:nvPicPr>
          <p:cNvPr id="4" name="3 Imagen" descr="Imagen9.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8261448" flipH="1">
            <a:off x="3545765" y="2960708"/>
            <a:ext cx="2048091" cy="1709854"/>
          </a:xfrm>
          <a:prstGeom prst="rect">
            <a:avLst/>
          </a:prstGeom>
        </p:spPr>
      </p:pic>
      <p:pic>
        <p:nvPicPr>
          <p:cNvPr id="5" name="4 Imagen" descr="Imagen9.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8952729" flipH="1">
            <a:off x="3651362" y="464601"/>
            <a:ext cx="2359354" cy="1797607"/>
          </a:xfrm>
          <a:prstGeom prst="rect">
            <a:avLst/>
          </a:prstGeom>
        </p:spPr>
      </p:pic>
      <p:pic>
        <p:nvPicPr>
          <p:cNvPr id="6" name="5 Imagen" descr="Imagen9.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0626916" flipH="1">
            <a:off x="4187111" y="688613"/>
            <a:ext cx="2359354" cy="1797607"/>
          </a:xfrm>
          <a:prstGeom prst="rect">
            <a:avLst/>
          </a:prstGeom>
        </p:spPr>
      </p:pic>
      <p:pic>
        <p:nvPicPr>
          <p:cNvPr id="7" name="6 Imagen" descr="Imagen9.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1999670" flipH="1">
            <a:off x="4665347" y="1265325"/>
            <a:ext cx="2359354" cy="1797607"/>
          </a:xfrm>
          <a:prstGeom prst="rect">
            <a:avLst/>
          </a:prstGeom>
        </p:spPr>
      </p:pic>
      <p:pic>
        <p:nvPicPr>
          <p:cNvPr id="8" name="7 Imagen" descr="Imagen9.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3783298" flipH="1">
            <a:off x="4669169" y="1981284"/>
            <a:ext cx="2359355" cy="1797606"/>
          </a:xfrm>
          <a:prstGeom prst="rect">
            <a:avLst/>
          </a:prstGeom>
        </p:spPr>
      </p:pic>
      <p:pic>
        <p:nvPicPr>
          <p:cNvPr id="9" name="8 Imagen" descr="Imagen9.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5608410" flipH="1">
            <a:off x="4122665" y="2476500"/>
            <a:ext cx="2359355" cy="1797606"/>
          </a:xfrm>
          <a:prstGeom prst="rect">
            <a:avLst/>
          </a:prstGeom>
        </p:spPr>
      </p:pic>
      <p:pic>
        <p:nvPicPr>
          <p:cNvPr id="10" name="9 Imagen" descr="Imagen9.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20442883" flipH="1">
            <a:off x="2653757" y="2778009"/>
            <a:ext cx="2048091" cy="1709855"/>
          </a:xfrm>
          <a:prstGeom prst="rect">
            <a:avLst/>
          </a:prstGeom>
        </p:spPr>
      </p:pic>
      <p:pic>
        <p:nvPicPr>
          <p:cNvPr id="11" name="10 Imagen" descr="Imagen9.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264093" flipH="1">
            <a:off x="2277140" y="2206649"/>
            <a:ext cx="2048091" cy="1709855"/>
          </a:xfrm>
          <a:prstGeom prst="rect">
            <a:avLst/>
          </a:prstGeom>
        </p:spPr>
      </p:pic>
      <p:pic>
        <p:nvPicPr>
          <p:cNvPr id="12" name="11 Imagen" descr="Imagen9.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959592" flipH="1">
            <a:off x="1871055" y="1476462"/>
            <a:ext cx="2048091" cy="1709855"/>
          </a:xfrm>
          <a:prstGeom prst="rect">
            <a:avLst/>
          </a:prstGeom>
        </p:spPr>
      </p:pic>
      <p:pic>
        <p:nvPicPr>
          <p:cNvPr id="13" name="12 Imagen" descr="Imagen9.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4157532" flipH="1">
            <a:off x="2280863" y="749895"/>
            <a:ext cx="2048091" cy="1709854"/>
          </a:xfrm>
          <a:prstGeom prst="rect">
            <a:avLst/>
          </a:prstGeom>
        </p:spPr>
      </p:pic>
      <p:sp>
        <p:nvSpPr>
          <p:cNvPr id="14" name="13 Rectángulo"/>
          <p:cNvSpPr/>
          <p:nvPr/>
        </p:nvSpPr>
        <p:spPr>
          <a:xfrm>
            <a:off x="-285784" y="-214332"/>
            <a:ext cx="9644130" cy="564360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2000" fill="hold"/>
                                        <p:tgtEl>
                                          <p:spTgt spid="11"/>
                                        </p:tgtEl>
                                        <p:attrNameLst>
                                          <p:attrName>ppt_w</p:attrName>
                                        </p:attrNameLst>
                                      </p:cBhvr>
                                      <p:tavLst>
                                        <p:tav tm="0">
                                          <p:val>
                                            <p:fltVal val="0"/>
                                          </p:val>
                                        </p:tav>
                                        <p:tav tm="100000">
                                          <p:val>
                                            <p:strVal val="#ppt_w"/>
                                          </p:val>
                                        </p:tav>
                                      </p:tavLst>
                                    </p:anim>
                                    <p:anim calcmode="lin" valueType="num">
                                      <p:cBhvr>
                                        <p:cTn id="59" dur="2000" fill="hold"/>
                                        <p:tgtEl>
                                          <p:spTgt spid="11"/>
                                        </p:tgtEl>
                                        <p:attrNameLst>
                                          <p:attrName>ppt_h</p:attrName>
                                        </p:attrNameLst>
                                      </p:cBhvr>
                                      <p:tavLst>
                                        <p:tav tm="0">
                                          <p:val>
                                            <p:fltVal val="0"/>
                                          </p:val>
                                        </p:tav>
                                        <p:tav tm="100000">
                                          <p:val>
                                            <p:strVal val="#ppt_h"/>
                                          </p:val>
                                        </p:tav>
                                      </p:tavLst>
                                    </p:anim>
                                    <p:anim calcmode="lin" valueType="num">
                                      <p:cBhvr>
                                        <p:cTn id="60" dur="2000" fill="hold"/>
                                        <p:tgtEl>
                                          <p:spTgt spid="11"/>
                                        </p:tgtEl>
                                        <p:attrNameLst>
                                          <p:attrName>ppt_x</p:attrName>
                                        </p:attrNameLst>
                                      </p:cBhvr>
                                      <p:tavLst>
                                        <p:tav tm="0">
                                          <p:val>
                                            <p:fltVal val="0.5"/>
                                          </p:val>
                                        </p:tav>
                                        <p:tav tm="100000">
                                          <p:val>
                                            <p:strVal val="#ppt_x"/>
                                          </p:val>
                                        </p:tav>
                                      </p:tavLst>
                                    </p:anim>
                                    <p:anim calcmode="lin" valueType="num">
                                      <p:cBhvr>
                                        <p:cTn id="61" dur="2000" fill="hold"/>
                                        <p:tgtEl>
                                          <p:spTgt spid="11"/>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p:cTn id="64" dur="2000" fill="hold"/>
                                        <p:tgtEl>
                                          <p:spTgt spid="12"/>
                                        </p:tgtEl>
                                        <p:attrNameLst>
                                          <p:attrName>ppt_w</p:attrName>
                                        </p:attrNameLst>
                                      </p:cBhvr>
                                      <p:tavLst>
                                        <p:tav tm="0">
                                          <p:val>
                                            <p:fltVal val="0"/>
                                          </p:val>
                                        </p:tav>
                                        <p:tav tm="100000">
                                          <p:val>
                                            <p:strVal val="#ppt_w"/>
                                          </p:val>
                                        </p:tav>
                                      </p:tavLst>
                                    </p:anim>
                                    <p:anim calcmode="lin" valueType="num">
                                      <p:cBhvr>
                                        <p:cTn id="65" dur="2000" fill="hold"/>
                                        <p:tgtEl>
                                          <p:spTgt spid="12"/>
                                        </p:tgtEl>
                                        <p:attrNameLst>
                                          <p:attrName>ppt_h</p:attrName>
                                        </p:attrNameLst>
                                      </p:cBhvr>
                                      <p:tavLst>
                                        <p:tav tm="0">
                                          <p:val>
                                            <p:fltVal val="0"/>
                                          </p:val>
                                        </p:tav>
                                        <p:tav tm="100000">
                                          <p:val>
                                            <p:strVal val="#ppt_h"/>
                                          </p:val>
                                        </p:tav>
                                      </p:tavLst>
                                    </p:anim>
                                    <p:anim calcmode="lin" valueType="num">
                                      <p:cBhvr>
                                        <p:cTn id="66" dur="2000" fill="hold"/>
                                        <p:tgtEl>
                                          <p:spTgt spid="12"/>
                                        </p:tgtEl>
                                        <p:attrNameLst>
                                          <p:attrName>ppt_x</p:attrName>
                                        </p:attrNameLst>
                                      </p:cBhvr>
                                      <p:tavLst>
                                        <p:tav tm="0">
                                          <p:val>
                                            <p:fltVal val="0.5"/>
                                          </p:val>
                                        </p:tav>
                                        <p:tav tm="100000">
                                          <p:val>
                                            <p:strVal val="#ppt_x"/>
                                          </p:val>
                                        </p:tav>
                                      </p:tavLst>
                                    </p:anim>
                                    <p:anim calcmode="lin" valueType="num">
                                      <p:cBhvr>
                                        <p:cTn id="67" dur="2000" fill="hold"/>
                                        <p:tgtEl>
                                          <p:spTgt spid="12"/>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2000" fill="hold"/>
                                        <p:tgtEl>
                                          <p:spTgt spid="13"/>
                                        </p:tgtEl>
                                        <p:attrNameLst>
                                          <p:attrName>ppt_w</p:attrName>
                                        </p:attrNameLst>
                                      </p:cBhvr>
                                      <p:tavLst>
                                        <p:tav tm="0">
                                          <p:val>
                                            <p:fltVal val="0"/>
                                          </p:val>
                                        </p:tav>
                                        <p:tav tm="100000">
                                          <p:val>
                                            <p:strVal val="#ppt_w"/>
                                          </p:val>
                                        </p:tav>
                                      </p:tavLst>
                                    </p:anim>
                                    <p:anim calcmode="lin" valueType="num">
                                      <p:cBhvr>
                                        <p:cTn id="71" dur="2000" fill="hold"/>
                                        <p:tgtEl>
                                          <p:spTgt spid="13"/>
                                        </p:tgtEl>
                                        <p:attrNameLst>
                                          <p:attrName>ppt_h</p:attrName>
                                        </p:attrNameLst>
                                      </p:cBhvr>
                                      <p:tavLst>
                                        <p:tav tm="0">
                                          <p:val>
                                            <p:fltVal val="0"/>
                                          </p:val>
                                        </p:tav>
                                        <p:tav tm="100000">
                                          <p:val>
                                            <p:strVal val="#ppt_h"/>
                                          </p:val>
                                        </p:tav>
                                      </p:tavLst>
                                    </p:anim>
                                    <p:anim calcmode="lin" valueType="num">
                                      <p:cBhvr>
                                        <p:cTn id="72" dur="2000" fill="hold"/>
                                        <p:tgtEl>
                                          <p:spTgt spid="13"/>
                                        </p:tgtEl>
                                        <p:attrNameLst>
                                          <p:attrName>ppt_x</p:attrName>
                                        </p:attrNameLst>
                                      </p:cBhvr>
                                      <p:tavLst>
                                        <p:tav tm="0">
                                          <p:val>
                                            <p:fltVal val="0.5"/>
                                          </p:val>
                                        </p:tav>
                                        <p:tav tm="100000">
                                          <p:val>
                                            <p:strVal val="#ppt_x"/>
                                          </p:val>
                                        </p:tav>
                                      </p:tavLst>
                                    </p:anim>
                                    <p:anim calcmode="lin" valueType="num">
                                      <p:cBhvr>
                                        <p:cTn id="73" dur="2000" fill="hold"/>
                                        <p:tgtEl>
                                          <p:spTgt spid="13"/>
                                        </p:tgtEl>
                                        <p:attrNameLst>
                                          <p:attrName>ppt_y</p:attrName>
                                        </p:attrNameLst>
                                      </p:cBhvr>
                                      <p:tavLst>
                                        <p:tav tm="0">
                                          <p:val>
                                            <p:fltVal val="0.5"/>
                                          </p:val>
                                        </p:tav>
                                        <p:tav tm="100000">
                                          <p:val>
                                            <p:strVal val="#ppt_y"/>
                                          </p:val>
                                        </p:tav>
                                      </p:tavLst>
                                    </p:anim>
                                  </p:childTnLst>
                                </p:cTn>
                              </p:par>
                              <p:par>
                                <p:cTn id="74" presetID="8" presetClass="emph" presetSubtype="0" fill="hold" nodeType="withEffect">
                                  <p:stCondLst>
                                    <p:cond delay="0"/>
                                  </p:stCondLst>
                                  <p:childTnLst>
                                    <p:animRot by="21600000">
                                      <p:cBhvr>
                                        <p:cTn id="75" dur="2000" fill="hold"/>
                                        <p:tgtEl>
                                          <p:spTgt spid="3"/>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4"/>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5"/>
                                        </p:tgtEl>
                                        <p:attrNameLst>
                                          <p:attrName>r</p:attrName>
                                        </p:attrNameLst>
                                      </p:cBhvr>
                                    </p:animRot>
                                  </p:childTnLst>
                                </p:cTn>
                              </p:par>
                              <p:par>
                                <p:cTn id="80" presetID="8" presetClass="emph" presetSubtype="0" fill="hold" nodeType="withEffect">
                                  <p:stCondLst>
                                    <p:cond delay="0"/>
                                  </p:stCondLst>
                                  <p:childTnLst>
                                    <p:animRot by="21600000">
                                      <p:cBhvr>
                                        <p:cTn id="81" dur="2000" fill="hold"/>
                                        <p:tgtEl>
                                          <p:spTgt spid="6"/>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7"/>
                                        </p:tgtEl>
                                        <p:attrNameLst>
                                          <p:attrName>r</p:attrName>
                                        </p:attrNameLst>
                                      </p:cBhvr>
                                    </p:animRot>
                                  </p:childTnLst>
                                </p:cTn>
                              </p:par>
                              <p:par>
                                <p:cTn id="84" presetID="8" presetClass="emph" presetSubtype="0" fill="hold" nodeType="withEffect">
                                  <p:stCondLst>
                                    <p:cond delay="0"/>
                                  </p:stCondLst>
                                  <p:childTnLst>
                                    <p:animRot by="21600000">
                                      <p:cBhvr>
                                        <p:cTn id="85" dur="2000" fill="hold"/>
                                        <p:tgtEl>
                                          <p:spTgt spid="8"/>
                                        </p:tgtEl>
                                        <p:attrNameLst>
                                          <p:attrName>r</p:attrName>
                                        </p:attrNameLst>
                                      </p:cBhvr>
                                    </p:animRot>
                                  </p:childTnLst>
                                </p:cTn>
                              </p:par>
                              <p:par>
                                <p:cTn id="86" presetID="8" presetClass="emph" presetSubtype="0" fill="hold" nodeType="withEffect">
                                  <p:stCondLst>
                                    <p:cond delay="0"/>
                                  </p:stCondLst>
                                  <p:childTnLst>
                                    <p:animRot by="21600000">
                                      <p:cBhvr>
                                        <p:cTn id="87" dur="2000" fill="hold"/>
                                        <p:tgtEl>
                                          <p:spTgt spid="9"/>
                                        </p:tgtEl>
                                        <p:attrNameLst>
                                          <p:attrName>r</p:attrName>
                                        </p:attrNameLst>
                                      </p:cBhvr>
                                    </p:animRot>
                                  </p:childTnLst>
                                </p:cTn>
                              </p:par>
                              <p:par>
                                <p:cTn id="88" presetID="8" presetClass="emph" presetSubtype="0" fill="hold" nodeType="withEffect">
                                  <p:stCondLst>
                                    <p:cond delay="0"/>
                                  </p:stCondLst>
                                  <p:childTnLst>
                                    <p:animRot by="21600000">
                                      <p:cBhvr>
                                        <p:cTn id="89" dur="2000" fill="hold"/>
                                        <p:tgtEl>
                                          <p:spTgt spid="10"/>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11"/>
                                        </p:tgtEl>
                                        <p:attrNameLst>
                                          <p:attrName>r</p:attrName>
                                        </p:attrNameLst>
                                      </p:cBhvr>
                                    </p:animRot>
                                  </p:childTnLst>
                                </p:cTn>
                              </p:par>
                              <p:par>
                                <p:cTn id="92" presetID="8" presetClass="emph" presetSubtype="0" fill="hold" nodeType="withEffect">
                                  <p:stCondLst>
                                    <p:cond delay="0"/>
                                  </p:stCondLst>
                                  <p:childTnLst>
                                    <p:animRot by="21600000">
                                      <p:cBhvr>
                                        <p:cTn id="93" dur="2000" fill="hold"/>
                                        <p:tgtEl>
                                          <p:spTgt spid="12"/>
                                        </p:tgtEl>
                                        <p:attrNameLst>
                                          <p:attrName>r</p:attrName>
                                        </p:attrNameLst>
                                      </p:cBhvr>
                                    </p:animRot>
                                  </p:childTnLst>
                                </p:cTn>
                              </p:par>
                              <p:par>
                                <p:cTn id="94" presetID="8" presetClass="emph" presetSubtype="0" fill="hold" nodeType="withEffect">
                                  <p:stCondLst>
                                    <p:cond delay="0"/>
                                  </p:stCondLst>
                                  <p:childTnLst>
                                    <p:animRot by="21600000">
                                      <p:cBhvr>
                                        <p:cTn id="95" dur="2000" fill="hold"/>
                                        <p:tgtEl>
                                          <p:spTgt spid="13"/>
                                        </p:tgtEl>
                                        <p:attrNameLst>
                                          <p:attrName>r</p:attrName>
                                        </p:attrNameLst>
                                      </p:cBhvr>
                                    </p:animRot>
                                  </p:childTnLst>
                                </p:cTn>
                              </p:par>
                            </p:childTnLst>
                          </p:cTn>
                        </p:par>
                        <p:par>
                          <p:cTn id="96" fill="hold">
                            <p:stCondLst>
                              <p:cond delay="2000"/>
                            </p:stCondLst>
                            <p:childTnLst>
                              <p:par>
                                <p:cTn id="97" presetID="23" presetClass="exit" presetSubtype="544" fill="hold" nodeType="afterEffect">
                                  <p:stCondLst>
                                    <p:cond delay="0"/>
                                  </p:stCondLst>
                                  <p:childTnLst>
                                    <p:anim calcmode="lin" valueType="num">
                                      <p:cBhvr>
                                        <p:cTn id="98" dur="2000"/>
                                        <p:tgtEl>
                                          <p:spTgt spid="3"/>
                                        </p:tgtEl>
                                        <p:attrNameLst>
                                          <p:attrName>ppt_w</p:attrName>
                                        </p:attrNameLst>
                                      </p:cBhvr>
                                      <p:tavLst>
                                        <p:tav tm="0">
                                          <p:val>
                                            <p:strVal val="ppt_w"/>
                                          </p:val>
                                        </p:tav>
                                        <p:tav tm="100000">
                                          <p:val>
                                            <p:fltVal val="0"/>
                                          </p:val>
                                        </p:tav>
                                      </p:tavLst>
                                    </p:anim>
                                    <p:anim calcmode="lin" valueType="num">
                                      <p:cBhvr>
                                        <p:cTn id="99" dur="2000"/>
                                        <p:tgtEl>
                                          <p:spTgt spid="3"/>
                                        </p:tgtEl>
                                        <p:attrNameLst>
                                          <p:attrName>ppt_h</p:attrName>
                                        </p:attrNameLst>
                                      </p:cBhvr>
                                      <p:tavLst>
                                        <p:tav tm="0">
                                          <p:val>
                                            <p:strVal val="ppt_h"/>
                                          </p:val>
                                        </p:tav>
                                        <p:tav tm="100000">
                                          <p:val>
                                            <p:fltVal val="0"/>
                                          </p:val>
                                        </p:tav>
                                      </p:tavLst>
                                    </p:anim>
                                    <p:anim calcmode="lin" valueType="num">
                                      <p:cBhvr>
                                        <p:cTn id="100" dur="2000"/>
                                        <p:tgtEl>
                                          <p:spTgt spid="3"/>
                                        </p:tgtEl>
                                        <p:attrNameLst>
                                          <p:attrName>ppt_x</p:attrName>
                                        </p:attrNameLst>
                                      </p:cBhvr>
                                      <p:tavLst>
                                        <p:tav tm="0">
                                          <p:val>
                                            <p:strVal val="ppt_x"/>
                                          </p:val>
                                        </p:tav>
                                        <p:tav tm="100000">
                                          <p:val>
                                            <p:fltVal val="0.5"/>
                                          </p:val>
                                        </p:tav>
                                      </p:tavLst>
                                    </p:anim>
                                    <p:anim calcmode="lin" valueType="num">
                                      <p:cBhvr>
                                        <p:cTn id="101" dur="2000"/>
                                        <p:tgtEl>
                                          <p:spTgt spid="3"/>
                                        </p:tgtEl>
                                        <p:attrNameLst>
                                          <p:attrName>ppt_y</p:attrName>
                                        </p:attrNameLst>
                                      </p:cBhvr>
                                      <p:tavLst>
                                        <p:tav tm="0">
                                          <p:val>
                                            <p:strVal val="ppt_y"/>
                                          </p:val>
                                        </p:tav>
                                        <p:tav tm="100000">
                                          <p:val>
                                            <p:fltVal val="0.5"/>
                                          </p:val>
                                        </p:tav>
                                      </p:tavLst>
                                    </p:anim>
                                    <p:set>
                                      <p:cBhvr>
                                        <p:cTn id="102" dur="1" fill="hold">
                                          <p:stCondLst>
                                            <p:cond delay="1999"/>
                                          </p:stCondLst>
                                        </p:cTn>
                                        <p:tgtEl>
                                          <p:spTgt spid="3"/>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2000"/>
                                        <p:tgtEl>
                                          <p:spTgt spid="4"/>
                                        </p:tgtEl>
                                        <p:attrNameLst>
                                          <p:attrName>ppt_w</p:attrName>
                                        </p:attrNameLst>
                                      </p:cBhvr>
                                      <p:tavLst>
                                        <p:tav tm="0">
                                          <p:val>
                                            <p:strVal val="ppt_w"/>
                                          </p:val>
                                        </p:tav>
                                        <p:tav tm="100000">
                                          <p:val>
                                            <p:fltVal val="0"/>
                                          </p:val>
                                        </p:tav>
                                      </p:tavLst>
                                    </p:anim>
                                    <p:anim calcmode="lin" valueType="num">
                                      <p:cBhvr>
                                        <p:cTn id="105" dur="2000"/>
                                        <p:tgtEl>
                                          <p:spTgt spid="4"/>
                                        </p:tgtEl>
                                        <p:attrNameLst>
                                          <p:attrName>ppt_h</p:attrName>
                                        </p:attrNameLst>
                                      </p:cBhvr>
                                      <p:tavLst>
                                        <p:tav tm="0">
                                          <p:val>
                                            <p:strVal val="ppt_h"/>
                                          </p:val>
                                        </p:tav>
                                        <p:tav tm="100000">
                                          <p:val>
                                            <p:fltVal val="0"/>
                                          </p:val>
                                        </p:tav>
                                      </p:tavLst>
                                    </p:anim>
                                    <p:anim calcmode="lin" valueType="num">
                                      <p:cBhvr>
                                        <p:cTn id="106" dur="2000"/>
                                        <p:tgtEl>
                                          <p:spTgt spid="4"/>
                                        </p:tgtEl>
                                        <p:attrNameLst>
                                          <p:attrName>ppt_x</p:attrName>
                                        </p:attrNameLst>
                                      </p:cBhvr>
                                      <p:tavLst>
                                        <p:tav tm="0">
                                          <p:val>
                                            <p:strVal val="ppt_x"/>
                                          </p:val>
                                        </p:tav>
                                        <p:tav tm="100000">
                                          <p:val>
                                            <p:fltVal val="0.5"/>
                                          </p:val>
                                        </p:tav>
                                      </p:tavLst>
                                    </p:anim>
                                    <p:anim calcmode="lin" valueType="num">
                                      <p:cBhvr>
                                        <p:cTn id="107" dur="2000"/>
                                        <p:tgtEl>
                                          <p:spTgt spid="4"/>
                                        </p:tgtEl>
                                        <p:attrNameLst>
                                          <p:attrName>ppt_y</p:attrName>
                                        </p:attrNameLst>
                                      </p:cBhvr>
                                      <p:tavLst>
                                        <p:tav tm="0">
                                          <p:val>
                                            <p:strVal val="ppt_y"/>
                                          </p:val>
                                        </p:tav>
                                        <p:tav tm="100000">
                                          <p:val>
                                            <p:fltVal val="0.5"/>
                                          </p:val>
                                        </p:tav>
                                      </p:tavLst>
                                    </p:anim>
                                    <p:set>
                                      <p:cBhvr>
                                        <p:cTn id="108" dur="1" fill="hold">
                                          <p:stCondLst>
                                            <p:cond delay="1999"/>
                                          </p:stCondLst>
                                        </p:cTn>
                                        <p:tgtEl>
                                          <p:spTgt spid="4"/>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2000"/>
                                        <p:tgtEl>
                                          <p:spTgt spid="5"/>
                                        </p:tgtEl>
                                        <p:attrNameLst>
                                          <p:attrName>ppt_w</p:attrName>
                                        </p:attrNameLst>
                                      </p:cBhvr>
                                      <p:tavLst>
                                        <p:tav tm="0">
                                          <p:val>
                                            <p:strVal val="ppt_w"/>
                                          </p:val>
                                        </p:tav>
                                        <p:tav tm="100000">
                                          <p:val>
                                            <p:fltVal val="0"/>
                                          </p:val>
                                        </p:tav>
                                      </p:tavLst>
                                    </p:anim>
                                    <p:anim calcmode="lin" valueType="num">
                                      <p:cBhvr>
                                        <p:cTn id="111" dur="2000"/>
                                        <p:tgtEl>
                                          <p:spTgt spid="5"/>
                                        </p:tgtEl>
                                        <p:attrNameLst>
                                          <p:attrName>ppt_h</p:attrName>
                                        </p:attrNameLst>
                                      </p:cBhvr>
                                      <p:tavLst>
                                        <p:tav tm="0">
                                          <p:val>
                                            <p:strVal val="ppt_h"/>
                                          </p:val>
                                        </p:tav>
                                        <p:tav tm="100000">
                                          <p:val>
                                            <p:fltVal val="0"/>
                                          </p:val>
                                        </p:tav>
                                      </p:tavLst>
                                    </p:anim>
                                    <p:anim calcmode="lin" valueType="num">
                                      <p:cBhvr>
                                        <p:cTn id="112" dur="2000"/>
                                        <p:tgtEl>
                                          <p:spTgt spid="5"/>
                                        </p:tgtEl>
                                        <p:attrNameLst>
                                          <p:attrName>ppt_x</p:attrName>
                                        </p:attrNameLst>
                                      </p:cBhvr>
                                      <p:tavLst>
                                        <p:tav tm="0">
                                          <p:val>
                                            <p:strVal val="ppt_x"/>
                                          </p:val>
                                        </p:tav>
                                        <p:tav tm="100000">
                                          <p:val>
                                            <p:fltVal val="0.5"/>
                                          </p:val>
                                        </p:tav>
                                      </p:tavLst>
                                    </p:anim>
                                    <p:anim calcmode="lin" valueType="num">
                                      <p:cBhvr>
                                        <p:cTn id="113" dur="2000"/>
                                        <p:tgtEl>
                                          <p:spTgt spid="5"/>
                                        </p:tgtEl>
                                        <p:attrNameLst>
                                          <p:attrName>ppt_y</p:attrName>
                                        </p:attrNameLst>
                                      </p:cBhvr>
                                      <p:tavLst>
                                        <p:tav tm="0">
                                          <p:val>
                                            <p:strVal val="ppt_y"/>
                                          </p:val>
                                        </p:tav>
                                        <p:tav tm="100000">
                                          <p:val>
                                            <p:fltVal val="0.5"/>
                                          </p:val>
                                        </p:tav>
                                      </p:tavLst>
                                    </p:anim>
                                    <p:set>
                                      <p:cBhvr>
                                        <p:cTn id="114" dur="1" fill="hold">
                                          <p:stCondLst>
                                            <p:cond delay="1999"/>
                                          </p:stCondLst>
                                        </p:cTn>
                                        <p:tgtEl>
                                          <p:spTgt spid="5"/>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2000"/>
                                        <p:tgtEl>
                                          <p:spTgt spid="6"/>
                                        </p:tgtEl>
                                        <p:attrNameLst>
                                          <p:attrName>ppt_w</p:attrName>
                                        </p:attrNameLst>
                                      </p:cBhvr>
                                      <p:tavLst>
                                        <p:tav tm="0">
                                          <p:val>
                                            <p:strVal val="ppt_w"/>
                                          </p:val>
                                        </p:tav>
                                        <p:tav tm="100000">
                                          <p:val>
                                            <p:fltVal val="0"/>
                                          </p:val>
                                        </p:tav>
                                      </p:tavLst>
                                    </p:anim>
                                    <p:anim calcmode="lin" valueType="num">
                                      <p:cBhvr>
                                        <p:cTn id="117" dur="2000"/>
                                        <p:tgtEl>
                                          <p:spTgt spid="6"/>
                                        </p:tgtEl>
                                        <p:attrNameLst>
                                          <p:attrName>ppt_h</p:attrName>
                                        </p:attrNameLst>
                                      </p:cBhvr>
                                      <p:tavLst>
                                        <p:tav tm="0">
                                          <p:val>
                                            <p:strVal val="ppt_h"/>
                                          </p:val>
                                        </p:tav>
                                        <p:tav tm="100000">
                                          <p:val>
                                            <p:fltVal val="0"/>
                                          </p:val>
                                        </p:tav>
                                      </p:tavLst>
                                    </p:anim>
                                    <p:anim calcmode="lin" valueType="num">
                                      <p:cBhvr>
                                        <p:cTn id="118" dur="2000"/>
                                        <p:tgtEl>
                                          <p:spTgt spid="6"/>
                                        </p:tgtEl>
                                        <p:attrNameLst>
                                          <p:attrName>ppt_x</p:attrName>
                                        </p:attrNameLst>
                                      </p:cBhvr>
                                      <p:tavLst>
                                        <p:tav tm="0">
                                          <p:val>
                                            <p:strVal val="ppt_x"/>
                                          </p:val>
                                        </p:tav>
                                        <p:tav tm="100000">
                                          <p:val>
                                            <p:fltVal val="0.5"/>
                                          </p:val>
                                        </p:tav>
                                      </p:tavLst>
                                    </p:anim>
                                    <p:anim calcmode="lin" valueType="num">
                                      <p:cBhvr>
                                        <p:cTn id="119" dur="2000"/>
                                        <p:tgtEl>
                                          <p:spTgt spid="6"/>
                                        </p:tgtEl>
                                        <p:attrNameLst>
                                          <p:attrName>ppt_y</p:attrName>
                                        </p:attrNameLst>
                                      </p:cBhvr>
                                      <p:tavLst>
                                        <p:tav tm="0">
                                          <p:val>
                                            <p:strVal val="ppt_y"/>
                                          </p:val>
                                        </p:tav>
                                        <p:tav tm="100000">
                                          <p:val>
                                            <p:fltVal val="0.5"/>
                                          </p:val>
                                        </p:tav>
                                      </p:tavLst>
                                    </p:anim>
                                    <p:set>
                                      <p:cBhvr>
                                        <p:cTn id="120" dur="1" fill="hold">
                                          <p:stCondLst>
                                            <p:cond delay="1999"/>
                                          </p:stCondLst>
                                        </p:cTn>
                                        <p:tgtEl>
                                          <p:spTgt spid="6"/>
                                        </p:tgtEl>
                                        <p:attrNameLst>
                                          <p:attrName>style.visibility</p:attrName>
                                        </p:attrNameLst>
                                      </p:cBhvr>
                                      <p:to>
                                        <p:strVal val="hidden"/>
                                      </p:to>
                                    </p:set>
                                  </p:childTnLst>
                                </p:cTn>
                              </p:par>
                              <p:par>
                                <p:cTn id="121" presetID="23" presetClass="exit" presetSubtype="544" fill="hold" nodeType="withEffect">
                                  <p:stCondLst>
                                    <p:cond delay="0"/>
                                  </p:stCondLst>
                                  <p:childTnLst>
                                    <p:anim calcmode="lin" valueType="num">
                                      <p:cBhvr>
                                        <p:cTn id="122" dur="2000"/>
                                        <p:tgtEl>
                                          <p:spTgt spid="7"/>
                                        </p:tgtEl>
                                        <p:attrNameLst>
                                          <p:attrName>ppt_w</p:attrName>
                                        </p:attrNameLst>
                                      </p:cBhvr>
                                      <p:tavLst>
                                        <p:tav tm="0">
                                          <p:val>
                                            <p:strVal val="ppt_w"/>
                                          </p:val>
                                        </p:tav>
                                        <p:tav tm="100000">
                                          <p:val>
                                            <p:fltVal val="0"/>
                                          </p:val>
                                        </p:tav>
                                      </p:tavLst>
                                    </p:anim>
                                    <p:anim calcmode="lin" valueType="num">
                                      <p:cBhvr>
                                        <p:cTn id="123" dur="2000"/>
                                        <p:tgtEl>
                                          <p:spTgt spid="7"/>
                                        </p:tgtEl>
                                        <p:attrNameLst>
                                          <p:attrName>ppt_h</p:attrName>
                                        </p:attrNameLst>
                                      </p:cBhvr>
                                      <p:tavLst>
                                        <p:tav tm="0">
                                          <p:val>
                                            <p:strVal val="ppt_h"/>
                                          </p:val>
                                        </p:tav>
                                        <p:tav tm="100000">
                                          <p:val>
                                            <p:fltVal val="0"/>
                                          </p:val>
                                        </p:tav>
                                      </p:tavLst>
                                    </p:anim>
                                    <p:anim calcmode="lin" valueType="num">
                                      <p:cBhvr>
                                        <p:cTn id="124" dur="2000"/>
                                        <p:tgtEl>
                                          <p:spTgt spid="7"/>
                                        </p:tgtEl>
                                        <p:attrNameLst>
                                          <p:attrName>ppt_x</p:attrName>
                                        </p:attrNameLst>
                                      </p:cBhvr>
                                      <p:tavLst>
                                        <p:tav tm="0">
                                          <p:val>
                                            <p:strVal val="ppt_x"/>
                                          </p:val>
                                        </p:tav>
                                        <p:tav tm="100000">
                                          <p:val>
                                            <p:fltVal val="0.5"/>
                                          </p:val>
                                        </p:tav>
                                      </p:tavLst>
                                    </p:anim>
                                    <p:anim calcmode="lin" valueType="num">
                                      <p:cBhvr>
                                        <p:cTn id="125" dur="2000"/>
                                        <p:tgtEl>
                                          <p:spTgt spid="7"/>
                                        </p:tgtEl>
                                        <p:attrNameLst>
                                          <p:attrName>ppt_y</p:attrName>
                                        </p:attrNameLst>
                                      </p:cBhvr>
                                      <p:tavLst>
                                        <p:tav tm="0">
                                          <p:val>
                                            <p:strVal val="ppt_y"/>
                                          </p:val>
                                        </p:tav>
                                        <p:tav tm="100000">
                                          <p:val>
                                            <p:fltVal val="0.5"/>
                                          </p:val>
                                        </p:tav>
                                      </p:tavLst>
                                    </p:anim>
                                    <p:set>
                                      <p:cBhvr>
                                        <p:cTn id="126" dur="1" fill="hold">
                                          <p:stCondLst>
                                            <p:cond delay="1999"/>
                                          </p:stCondLst>
                                        </p:cTn>
                                        <p:tgtEl>
                                          <p:spTgt spid="7"/>
                                        </p:tgtEl>
                                        <p:attrNameLst>
                                          <p:attrName>style.visibility</p:attrName>
                                        </p:attrNameLst>
                                      </p:cBhvr>
                                      <p:to>
                                        <p:strVal val="hidden"/>
                                      </p:to>
                                    </p:set>
                                  </p:childTnLst>
                                </p:cTn>
                              </p:par>
                              <p:par>
                                <p:cTn id="127" presetID="23" presetClass="exit" presetSubtype="544" fill="hold" nodeType="withEffect">
                                  <p:stCondLst>
                                    <p:cond delay="0"/>
                                  </p:stCondLst>
                                  <p:childTnLst>
                                    <p:anim calcmode="lin" valueType="num">
                                      <p:cBhvr>
                                        <p:cTn id="128" dur="2000"/>
                                        <p:tgtEl>
                                          <p:spTgt spid="8"/>
                                        </p:tgtEl>
                                        <p:attrNameLst>
                                          <p:attrName>ppt_w</p:attrName>
                                        </p:attrNameLst>
                                      </p:cBhvr>
                                      <p:tavLst>
                                        <p:tav tm="0">
                                          <p:val>
                                            <p:strVal val="ppt_w"/>
                                          </p:val>
                                        </p:tav>
                                        <p:tav tm="100000">
                                          <p:val>
                                            <p:fltVal val="0"/>
                                          </p:val>
                                        </p:tav>
                                      </p:tavLst>
                                    </p:anim>
                                    <p:anim calcmode="lin" valueType="num">
                                      <p:cBhvr>
                                        <p:cTn id="129" dur="2000"/>
                                        <p:tgtEl>
                                          <p:spTgt spid="8"/>
                                        </p:tgtEl>
                                        <p:attrNameLst>
                                          <p:attrName>ppt_h</p:attrName>
                                        </p:attrNameLst>
                                      </p:cBhvr>
                                      <p:tavLst>
                                        <p:tav tm="0">
                                          <p:val>
                                            <p:strVal val="ppt_h"/>
                                          </p:val>
                                        </p:tav>
                                        <p:tav tm="100000">
                                          <p:val>
                                            <p:fltVal val="0"/>
                                          </p:val>
                                        </p:tav>
                                      </p:tavLst>
                                    </p:anim>
                                    <p:anim calcmode="lin" valueType="num">
                                      <p:cBhvr>
                                        <p:cTn id="130" dur="2000"/>
                                        <p:tgtEl>
                                          <p:spTgt spid="8"/>
                                        </p:tgtEl>
                                        <p:attrNameLst>
                                          <p:attrName>ppt_x</p:attrName>
                                        </p:attrNameLst>
                                      </p:cBhvr>
                                      <p:tavLst>
                                        <p:tav tm="0">
                                          <p:val>
                                            <p:strVal val="ppt_x"/>
                                          </p:val>
                                        </p:tav>
                                        <p:tav tm="100000">
                                          <p:val>
                                            <p:fltVal val="0.5"/>
                                          </p:val>
                                        </p:tav>
                                      </p:tavLst>
                                    </p:anim>
                                    <p:anim calcmode="lin" valueType="num">
                                      <p:cBhvr>
                                        <p:cTn id="131" dur="2000"/>
                                        <p:tgtEl>
                                          <p:spTgt spid="8"/>
                                        </p:tgtEl>
                                        <p:attrNameLst>
                                          <p:attrName>ppt_y</p:attrName>
                                        </p:attrNameLst>
                                      </p:cBhvr>
                                      <p:tavLst>
                                        <p:tav tm="0">
                                          <p:val>
                                            <p:strVal val="ppt_y"/>
                                          </p:val>
                                        </p:tav>
                                        <p:tav tm="100000">
                                          <p:val>
                                            <p:fltVal val="0.5"/>
                                          </p:val>
                                        </p:tav>
                                      </p:tavLst>
                                    </p:anim>
                                    <p:set>
                                      <p:cBhvr>
                                        <p:cTn id="132" dur="1" fill="hold">
                                          <p:stCondLst>
                                            <p:cond delay="1999"/>
                                          </p:stCondLst>
                                        </p:cTn>
                                        <p:tgtEl>
                                          <p:spTgt spid="8"/>
                                        </p:tgtEl>
                                        <p:attrNameLst>
                                          <p:attrName>style.visibility</p:attrName>
                                        </p:attrNameLst>
                                      </p:cBhvr>
                                      <p:to>
                                        <p:strVal val="hidden"/>
                                      </p:to>
                                    </p:set>
                                  </p:childTnLst>
                                </p:cTn>
                              </p:par>
                              <p:par>
                                <p:cTn id="133" presetID="23" presetClass="exit" presetSubtype="544" fill="hold" nodeType="withEffect">
                                  <p:stCondLst>
                                    <p:cond delay="0"/>
                                  </p:stCondLst>
                                  <p:childTnLst>
                                    <p:anim calcmode="lin" valueType="num">
                                      <p:cBhvr>
                                        <p:cTn id="134" dur="2000"/>
                                        <p:tgtEl>
                                          <p:spTgt spid="9"/>
                                        </p:tgtEl>
                                        <p:attrNameLst>
                                          <p:attrName>ppt_w</p:attrName>
                                        </p:attrNameLst>
                                      </p:cBhvr>
                                      <p:tavLst>
                                        <p:tav tm="0">
                                          <p:val>
                                            <p:strVal val="ppt_w"/>
                                          </p:val>
                                        </p:tav>
                                        <p:tav tm="100000">
                                          <p:val>
                                            <p:fltVal val="0"/>
                                          </p:val>
                                        </p:tav>
                                      </p:tavLst>
                                    </p:anim>
                                    <p:anim calcmode="lin" valueType="num">
                                      <p:cBhvr>
                                        <p:cTn id="135" dur="2000"/>
                                        <p:tgtEl>
                                          <p:spTgt spid="9"/>
                                        </p:tgtEl>
                                        <p:attrNameLst>
                                          <p:attrName>ppt_h</p:attrName>
                                        </p:attrNameLst>
                                      </p:cBhvr>
                                      <p:tavLst>
                                        <p:tav tm="0">
                                          <p:val>
                                            <p:strVal val="ppt_h"/>
                                          </p:val>
                                        </p:tav>
                                        <p:tav tm="100000">
                                          <p:val>
                                            <p:fltVal val="0"/>
                                          </p:val>
                                        </p:tav>
                                      </p:tavLst>
                                    </p:anim>
                                    <p:anim calcmode="lin" valueType="num">
                                      <p:cBhvr>
                                        <p:cTn id="136" dur="2000"/>
                                        <p:tgtEl>
                                          <p:spTgt spid="9"/>
                                        </p:tgtEl>
                                        <p:attrNameLst>
                                          <p:attrName>ppt_x</p:attrName>
                                        </p:attrNameLst>
                                      </p:cBhvr>
                                      <p:tavLst>
                                        <p:tav tm="0">
                                          <p:val>
                                            <p:strVal val="ppt_x"/>
                                          </p:val>
                                        </p:tav>
                                        <p:tav tm="100000">
                                          <p:val>
                                            <p:fltVal val="0.5"/>
                                          </p:val>
                                        </p:tav>
                                      </p:tavLst>
                                    </p:anim>
                                    <p:anim calcmode="lin" valueType="num">
                                      <p:cBhvr>
                                        <p:cTn id="137" dur="2000"/>
                                        <p:tgtEl>
                                          <p:spTgt spid="9"/>
                                        </p:tgtEl>
                                        <p:attrNameLst>
                                          <p:attrName>ppt_y</p:attrName>
                                        </p:attrNameLst>
                                      </p:cBhvr>
                                      <p:tavLst>
                                        <p:tav tm="0">
                                          <p:val>
                                            <p:strVal val="ppt_y"/>
                                          </p:val>
                                        </p:tav>
                                        <p:tav tm="100000">
                                          <p:val>
                                            <p:fltVal val="0.5"/>
                                          </p:val>
                                        </p:tav>
                                      </p:tavLst>
                                    </p:anim>
                                    <p:set>
                                      <p:cBhvr>
                                        <p:cTn id="138" dur="1" fill="hold">
                                          <p:stCondLst>
                                            <p:cond delay="1999"/>
                                          </p:stCondLst>
                                        </p:cTn>
                                        <p:tgtEl>
                                          <p:spTgt spid="9"/>
                                        </p:tgtEl>
                                        <p:attrNameLst>
                                          <p:attrName>style.visibility</p:attrName>
                                        </p:attrNameLst>
                                      </p:cBhvr>
                                      <p:to>
                                        <p:strVal val="hidden"/>
                                      </p:to>
                                    </p:set>
                                  </p:childTnLst>
                                </p:cTn>
                              </p:par>
                              <p:par>
                                <p:cTn id="139" presetID="23" presetClass="exit" presetSubtype="544" fill="hold" nodeType="withEffect">
                                  <p:stCondLst>
                                    <p:cond delay="0"/>
                                  </p:stCondLst>
                                  <p:childTnLst>
                                    <p:anim calcmode="lin" valueType="num">
                                      <p:cBhvr>
                                        <p:cTn id="140" dur="2000"/>
                                        <p:tgtEl>
                                          <p:spTgt spid="10"/>
                                        </p:tgtEl>
                                        <p:attrNameLst>
                                          <p:attrName>ppt_w</p:attrName>
                                        </p:attrNameLst>
                                      </p:cBhvr>
                                      <p:tavLst>
                                        <p:tav tm="0">
                                          <p:val>
                                            <p:strVal val="ppt_w"/>
                                          </p:val>
                                        </p:tav>
                                        <p:tav tm="100000">
                                          <p:val>
                                            <p:fltVal val="0"/>
                                          </p:val>
                                        </p:tav>
                                      </p:tavLst>
                                    </p:anim>
                                    <p:anim calcmode="lin" valueType="num">
                                      <p:cBhvr>
                                        <p:cTn id="141" dur="2000"/>
                                        <p:tgtEl>
                                          <p:spTgt spid="10"/>
                                        </p:tgtEl>
                                        <p:attrNameLst>
                                          <p:attrName>ppt_h</p:attrName>
                                        </p:attrNameLst>
                                      </p:cBhvr>
                                      <p:tavLst>
                                        <p:tav tm="0">
                                          <p:val>
                                            <p:strVal val="ppt_h"/>
                                          </p:val>
                                        </p:tav>
                                        <p:tav tm="100000">
                                          <p:val>
                                            <p:fltVal val="0"/>
                                          </p:val>
                                        </p:tav>
                                      </p:tavLst>
                                    </p:anim>
                                    <p:anim calcmode="lin" valueType="num">
                                      <p:cBhvr>
                                        <p:cTn id="142" dur="2000"/>
                                        <p:tgtEl>
                                          <p:spTgt spid="10"/>
                                        </p:tgtEl>
                                        <p:attrNameLst>
                                          <p:attrName>ppt_x</p:attrName>
                                        </p:attrNameLst>
                                      </p:cBhvr>
                                      <p:tavLst>
                                        <p:tav tm="0">
                                          <p:val>
                                            <p:strVal val="ppt_x"/>
                                          </p:val>
                                        </p:tav>
                                        <p:tav tm="100000">
                                          <p:val>
                                            <p:fltVal val="0.5"/>
                                          </p:val>
                                        </p:tav>
                                      </p:tavLst>
                                    </p:anim>
                                    <p:anim calcmode="lin" valueType="num">
                                      <p:cBhvr>
                                        <p:cTn id="143" dur="2000"/>
                                        <p:tgtEl>
                                          <p:spTgt spid="10"/>
                                        </p:tgtEl>
                                        <p:attrNameLst>
                                          <p:attrName>ppt_y</p:attrName>
                                        </p:attrNameLst>
                                      </p:cBhvr>
                                      <p:tavLst>
                                        <p:tav tm="0">
                                          <p:val>
                                            <p:strVal val="ppt_y"/>
                                          </p:val>
                                        </p:tav>
                                        <p:tav tm="100000">
                                          <p:val>
                                            <p:fltVal val="0.5"/>
                                          </p:val>
                                        </p:tav>
                                      </p:tavLst>
                                    </p:anim>
                                    <p:set>
                                      <p:cBhvr>
                                        <p:cTn id="144" dur="1" fill="hold">
                                          <p:stCondLst>
                                            <p:cond delay="1999"/>
                                          </p:stCondLst>
                                        </p:cTn>
                                        <p:tgtEl>
                                          <p:spTgt spid="10"/>
                                        </p:tgtEl>
                                        <p:attrNameLst>
                                          <p:attrName>style.visibility</p:attrName>
                                        </p:attrNameLst>
                                      </p:cBhvr>
                                      <p:to>
                                        <p:strVal val="hidden"/>
                                      </p:to>
                                    </p:set>
                                  </p:childTnLst>
                                </p:cTn>
                              </p:par>
                              <p:par>
                                <p:cTn id="145" presetID="23" presetClass="exit" presetSubtype="544" fill="hold" nodeType="withEffect">
                                  <p:stCondLst>
                                    <p:cond delay="0"/>
                                  </p:stCondLst>
                                  <p:childTnLst>
                                    <p:anim calcmode="lin" valueType="num">
                                      <p:cBhvr>
                                        <p:cTn id="146" dur="2000"/>
                                        <p:tgtEl>
                                          <p:spTgt spid="11"/>
                                        </p:tgtEl>
                                        <p:attrNameLst>
                                          <p:attrName>ppt_w</p:attrName>
                                        </p:attrNameLst>
                                      </p:cBhvr>
                                      <p:tavLst>
                                        <p:tav tm="0">
                                          <p:val>
                                            <p:strVal val="ppt_w"/>
                                          </p:val>
                                        </p:tav>
                                        <p:tav tm="100000">
                                          <p:val>
                                            <p:fltVal val="0"/>
                                          </p:val>
                                        </p:tav>
                                      </p:tavLst>
                                    </p:anim>
                                    <p:anim calcmode="lin" valueType="num">
                                      <p:cBhvr>
                                        <p:cTn id="147" dur="2000"/>
                                        <p:tgtEl>
                                          <p:spTgt spid="11"/>
                                        </p:tgtEl>
                                        <p:attrNameLst>
                                          <p:attrName>ppt_h</p:attrName>
                                        </p:attrNameLst>
                                      </p:cBhvr>
                                      <p:tavLst>
                                        <p:tav tm="0">
                                          <p:val>
                                            <p:strVal val="ppt_h"/>
                                          </p:val>
                                        </p:tav>
                                        <p:tav tm="100000">
                                          <p:val>
                                            <p:fltVal val="0"/>
                                          </p:val>
                                        </p:tav>
                                      </p:tavLst>
                                    </p:anim>
                                    <p:anim calcmode="lin" valueType="num">
                                      <p:cBhvr>
                                        <p:cTn id="148" dur="2000"/>
                                        <p:tgtEl>
                                          <p:spTgt spid="11"/>
                                        </p:tgtEl>
                                        <p:attrNameLst>
                                          <p:attrName>ppt_x</p:attrName>
                                        </p:attrNameLst>
                                      </p:cBhvr>
                                      <p:tavLst>
                                        <p:tav tm="0">
                                          <p:val>
                                            <p:strVal val="ppt_x"/>
                                          </p:val>
                                        </p:tav>
                                        <p:tav tm="100000">
                                          <p:val>
                                            <p:fltVal val="0.5"/>
                                          </p:val>
                                        </p:tav>
                                      </p:tavLst>
                                    </p:anim>
                                    <p:anim calcmode="lin" valueType="num">
                                      <p:cBhvr>
                                        <p:cTn id="149" dur="2000"/>
                                        <p:tgtEl>
                                          <p:spTgt spid="11"/>
                                        </p:tgtEl>
                                        <p:attrNameLst>
                                          <p:attrName>ppt_y</p:attrName>
                                        </p:attrNameLst>
                                      </p:cBhvr>
                                      <p:tavLst>
                                        <p:tav tm="0">
                                          <p:val>
                                            <p:strVal val="ppt_y"/>
                                          </p:val>
                                        </p:tav>
                                        <p:tav tm="100000">
                                          <p:val>
                                            <p:fltVal val="0.5"/>
                                          </p:val>
                                        </p:tav>
                                      </p:tavLst>
                                    </p:anim>
                                    <p:set>
                                      <p:cBhvr>
                                        <p:cTn id="150" dur="1" fill="hold">
                                          <p:stCondLst>
                                            <p:cond delay="1999"/>
                                          </p:stCondLst>
                                        </p:cTn>
                                        <p:tgtEl>
                                          <p:spTgt spid="11"/>
                                        </p:tgtEl>
                                        <p:attrNameLst>
                                          <p:attrName>style.visibility</p:attrName>
                                        </p:attrNameLst>
                                      </p:cBhvr>
                                      <p:to>
                                        <p:strVal val="hidden"/>
                                      </p:to>
                                    </p:set>
                                  </p:childTnLst>
                                </p:cTn>
                              </p:par>
                              <p:par>
                                <p:cTn id="151" presetID="23" presetClass="exit" presetSubtype="544" fill="hold" nodeType="withEffect">
                                  <p:stCondLst>
                                    <p:cond delay="0"/>
                                  </p:stCondLst>
                                  <p:childTnLst>
                                    <p:anim calcmode="lin" valueType="num">
                                      <p:cBhvr>
                                        <p:cTn id="152" dur="2000"/>
                                        <p:tgtEl>
                                          <p:spTgt spid="12"/>
                                        </p:tgtEl>
                                        <p:attrNameLst>
                                          <p:attrName>ppt_w</p:attrName>
                                        </p:attrNameLst>
                                      </p:cBhvr>
                                      <p:tavLst>
                                        <p:tav tm="0">
                                          <p:val>
                                            <p:strVal val="ppt_w"/>
                                          </p:val>
                                        </p:tav>
                                        <p:tav tm="100000">
                                          <p:val>
                                            <p:fltVal val="0"/>
                                          </p:val>
                                        </p:tav>
                                      </p:tavLst>
                                    </p:anim>
                                    <p:anim calcmode="lin" valueType="num">
                                      <p:cBhvr>
                                        <p:cTn id="153" dur="2000"/>
                                        <p:tgtEl>
                                          <p:spTgt spid="12"/>
                                        </p:tgtEl>
                                        <p:attrNameLst>
                                          <p:attrName>ppt_h</p:attrName>
                                        </p:attrNameLst>
                                      </p:cBhvr>
                                      <p:tavLst>
                                        <p:tav tm="0">
                                          <p:val>
                                            <p:strVal val="ppt_h"/>
                                          </p:val>
                                        </p:tav>
                                        <p:tav tm="100000">
                                          <p:val>
                                            <p:fltVal val="0"/>
                                          </p:val>
                                        </p:tav>
                                      </p:tavLst>
                                    </p:anim>
                                    <p:anim calcmode="lin" valueType="num">
                                      <p:cBhvr>
                                        <p:cTn id="154" dur="2000"/>
                                        <p:tgtEl>
                                          <p:spTgt spid="12"/>
                                        </p:tgtEl>
                                        <p:attrNameLst>
                                          <p:attrName>ppt_x</p:attrName>
                                        </p:attrNameLst>
                                      </p:cBhvr>
                                      <p:tavLst>
                                        <p:tav tm="0">
                                          <p:val>
                                            <p:strVal val="ppt_x"/>
                                          </p:val>
                                        </p:tav>
                                        <p:tav tm="100000">
                                          <p:val>
                                            <p:fltVal val="0.5"/>
                                          </p:val>
                                        </p:tav>
                                      </p:tavLst>
                                    </p:anim>
                                    <p:anim calcmode="lin" valueType="num">
                                      <p:cBhvr>
                                        <p:cTn id="155" dur="2000"/>
                                        <p:tgtEl>
                                          <p:spTgt spid="12"/>
                                        </p:tgtEl>
                                        <p:attrNameLst>
                                          <p:attrName>ppt_y</p:attrName>
                                        </p:attrNameLst>
                                      </p:cBhvr>
                                      <p:tavLst>
                                        <p:tav tm="0">
                                          <p:val>
                                            <p:strVal val="ppt_y"/>
                                          </p:val>
                                        </p:tav>
                                        <p:tav tm="100000">
                                          <p:val>
                                            <p:fltVal val="0.5"/>
                                          </p:val>
                                        </p:tav>
                                      </p:tavLst>
                                    </p:anim>
                                    <p:set>
                                      <p:cBhvr>
                                        <p:cTn id="156" dur="1" fill="hold">
                                          <p:stCondLst>
                                            <p:cond delay="1999"/>
                                          </p:stCondLst>
                                        </p:cTn>
                                        <p:tgtEl>
                                          <p:spTgt spid="12"/>
                                        </p:tgtEl>
                                        <p:attrNameLst>
                                          <p:attrName>style.visibility</p:attrName>
                                        </p:attrNameLst>
                                      </p:cBhvr>
                                      <p:to>
                                        <p:strVal val="hidden"/>
                                      </p:to>
                                    </p:set>
                                  </p:childTnLst>
                                </p:cTn>
                              </p:par>
                              <p:par>
                                <p:cTn id="157" presetID="23" presetClass="exit" presetSubtype="544" fill="hold" nodeType="withEffect">
                                  <p:stCondLst>
                                    <p:cond delay="0"/>
                                  </p:stCondLst>
                                  <p:childTnLst>
                                    <p:anim calcmode="lin" valueType="num">
                                      <p:cBhvr>
                                        <p:cTn id="158" dur="2000"/>
                                        <p:tgtEl>
                                          <p:spTgt spid="13"/>
                                        </p:tgtEl>
                                        <p:attrNameLst>
                                          <p:attrName>ppt_w</p:attrName>
                                        </p:attrNameLst>
                                      </p:cBhvr>
                                      <p:tavLst>
                                        <p:tav tm="0">
                                          <p:val>
                                            <p:strVal val="ppt_w"/>
                                          </p:val>
                                        </p:tav>
                                        <p:tav tm="100000">
                                          <p:val>
                                            <p:fltVal val="0"/>
                                          </p:val>
                                        </p:tav>
                                      </p:tavLst>
                                    </p:anim>
                                    <p:anim calcmode="lin" valueType="num">
                                      <p:cBhvr>
                                        <p:cTn id="159" dur="2000"/>
                                        <p:tgtEl>
                                          <p:spTgt spid="13"/>
                                        </p:tgtEl>
                                        <p:attrNameLst>
                                          <p:attrName>ppt_h</p:attrName>
                                        </p:attrNameLst>
                                      </p:cBhvr>
                                      <p:tavLst>
                                        <p:tav tm="0">
                                          <p:val>
                                            <p:strVal val="ppt_h"/>
                                          </p:val>
                                        </p:tav>
                                        <p:tav tm="100000">
                                          <p:val>
                                            <p:fltVal val="0"/>
                                          </p:val>
                                        </p:tav>
                                      </p:tavLst>
                                    </p:anim>
                                    <p:anim calcmode="lin" valueType="num">
                                      <p:cBhvr>
                                        <p:cTn id="160" dur="2000"/>
                                        <p:tgtEl>
                                          <p:spTgt spid="13"/>
                                        </p:tgtEl>
                                        <p:attrNameLst>
                                          <p:attrName>ppt_x</p:attrName>
                                        </p:attrNameLst>
                                      </p:cBhvr>
                                      <p:tavLst>
                                        <p:tav tm="0">
                                          <p:val>
                                            <p:strVal val="ppt_x"/>
                                          </p:val>
                                        </p:tav>
                                        <p:tav tm="100000">
                                          <p:val>
                                            <p:fltVal val="0.5"/>
                                          </p:val>
                                        </p:tav>
                                      </p:tavLst>
                                    </p:anim>
                                    <p:anim calcmode="lin" valueType="num">
                                      <p:cBhvr>
                                        <p:cTn id="161" dur="2000"/>
                                        <p:tgtEl>
                                          <p:spTgt spid="13"/>
                                        </p:tgtEl>
                                        <p:attrNameLst>
                                          <p:attrName>ppt_y</p:attrName>
                                        </p:attrNameLst>
                                      </p:cBhvr>
                                      <p:tavLst>
                                        <p:tav tm="0">
                                          <p:val>
                                            <p:strVal val="ppt_y"/>
                                          </p:val>
                                        </p:tav>
                                        <p:tav tm="100000">
                                          <p:val>
                                            <p:fltVal val="0.5"/>
                                          </p:val>
                                        </p:tav>
                                      </p:tavLst>
                                    </p:anim>
                                    <p:set>
                                      <p:cBhvr>
                                        <p:cTn id="162" dur="1" fill="hold">
                                          <p:stCondLst>
                                            <p:cond delay="1999"/>
                                          </p:stCondLst>
                                        </p:cTn>
                                        <p:tgtEl>
                                          <p:spTgt spid="13"/>
                                        </p:tgtEl>
                                        <p:attrNameLst>
                                          <p:attrName>style.visibility</p:attrName>
                                        </p:attrNameLst>
                                      </p:cBhvr>
                                      <p:to>
                                        <p:strVal val="hidden"/>
                                      </p:to>
                                    </p:set>
                                  </p:childTnLst>
                                </p:cTn>
                              </p:par>
                              <p:par>
                                <p:cTn id="163" presetID="8" presetClass="emph" presetSubtype="0" fill="hold" nodeType="withEffect">
                                  <p:stCondLst>
                                    <p:cond delay="0"/>
                                  </p:stCondLst>
                                  <p:childTnLst>
                                    <p:animRot by="-21600000">
                                      <p:cBhvr>
                                        <p:cTn id="164" dur="2000" fill="hold"/>
                                        <p:tgtEl>
                                          <p:spTgt spid="3"/>
                                        </p:tgtEl>
                                        <p:attrNameLst>
                                          <p:attrName>r</p:attrName>
                                        </p:attrNameLst>
                                      </p:cBhvr>
                                    </p:animRot>
                                  </p:childTnLst>
                                </p:cTn>
                              </p:par>
                              <p:par>
                                <p:cTn id="165" presetID="8" presetClass="emph" presetSubtype="0" fill="hold" nodeType="withEffect">
                                  <p:stCondLst>
                                    <p:cond delay="0"/>
                                  </p:stCondLst>
                                  <p:childTnLst>
                                    <p:animRot by="-21600000">
                                      <p:cBhvr>
                                        <p:cTn id="166" dur="2000" fill="hold"/>
                                        <p:tgtEl>
                                          <p:spTgt spid="4"/>
                                        </p:tgtEl>
                                        <p:attrNameLst>
                                          <p:attrName>r</p:attrName>
                                        </p:attrNameLst>
                                      </p:cBhvr>
                                    </p:animRot>
                                  </p:childTnLst>
                                </p:cTn>
                              </p:par>
                              <p:par>
                                <p:cTn id="167" presetID="8" presetClass="emph" presetSubtype="0" fill="hold" nodeType="withEffect">
                                  <p:stCondLst>
                                    <p:cond delay="0"/>
                                  </p:stCondLst>
                                  <p:childTnLst>
                                    <p:animRot by="-21600000">
                                      <p:cBhvr>
                                        <p:cTn id="168" dur="2000" fill="hold"/>
                                        <p:tgtEl>
                                          <p:spTgt spid="5"/>
                                        </p:tgtEl>
                                        <p:attrNameLst>
                                          <p:attrName>r</p:attrName>
                                        </p:attrNameLst>
                                      </p:cBhvr>
                                    </p:animRot>
                                  </p:childTnLst>
                                </p:cTn>
                              </p:par>
                              <p:par>
                                <p:cTn id="169" presetID="8" presetClass="emph" presetSubtype="0" fill="hold" nodeType="withEffect">
                                  <p:stCondLst>
                                    <p:cond delay="0"/>
                                  </p:stCondLst>
                                  <p:childTnLst>
                                    <p:animRot by="-21600000">
                                      <p:cBhvr>
                                        <p:cTn id="170" dur="2000" fill="hold"/>
                                        <p:tgtEl>
                                          <p:spTgt spid="6"/>
                                        </p:tgtEl>
                                        <p:attrNameLst>
                                          <p:attrName>r</p:attrName>
                                        </p:attrNameLst>
                                      </p:cBhvr>
                                    </p:animRot>
                                  </p:childTnLst>
                                </p:cTn>
                              </p:par>
                              <p:par>
                                <p:cTn id="171" presetID="8" presetClass="emph" presetSubtype="0" fill="hold" nodeType="withEffect">
                                  <p:stCondLst>
                                    <p:cond delay="0"/>
                                  </p:stCondLst>
                                  <p:childTnLst>
                                    <p:animRot by="-21600000">
                                      <p:cBhvr>
                                        <p:cTn id="172" dur="2000" fill="hold"/>
                                        <p:tgtEl>
                                          <p:spTgt spid="7"/>
                                        </p:tgtEl>
                                        <p:attrNameLst>
                                          <p:attrName>r</p:attrName>
                                        </p:attrNameLst>
                                      </p:cBhvr>
                                    </p:animRot>
                                  </p:childTnLst>
                                </p:cTn>
                              </p:par>
                              <p:par>
                                <p:cTn id="173" presetID="8" presetClass="emph" presetSubtype="0" fill="hold" nodeType="withEffect">
                                  <p:stCondLst>
                                    <p:cond delay="0"/>
                                  </p:stCondLst>
                                  <p:childTnLst>
                                    <p:animRot by="-21600000">
                                      <p:cBhvr>
                                        <p:cTn id="174" dur="2000" fill="hold"/>
                                        <p:tgtEl>
                                          <p:spTgt spid="8"/>
                                        </p:tgtEl>
                                        <p:attrNameLst>
                                          <p:attrName>r</p:attrName>
                                        </p:attrNameLst>
                                      </p:cBhvr>
                                    </p:animRot>
                                  </p:childTnLst>
                                </p:cTn>
                              </p:par>
                              <p:par>
                                <p:cTn id="175" presetID="8" presetClass="emph" presetSubtype="0" fill="hold" nodeType="withEffect">
                                  <p:stCondLst>
                                    <p:cond delay="0"/>
                                  </p:stCondLst>
                                  <p:childTnLst>
                                    <p:animRot by="-21600000">
                                      <p:cBhvr>
                                        <p:cTn id="176" dur="2000" fill="hold"/>
                                        <p:tgtEl>
                                          <p:spTgt spid="9"/>
                                        </p:tgtEl>
                                        <p:attrNameLst>
                                          <p:attrName>r</p:attrName>
                                        </p:attrNameLst>
                                      </p:cBhvr>
                                    </p:animRot>
                                  </p:childTnLst>
                                </p:cTn>
                              </p:par>
                              <p:par>
                                <p:cTn id="177" presetID="8" presetClass="emph" presetSubtype="0" fill="hold" nodeType="withEffect">
                                  <p:stCondLst>
                                    <p:cond delay="0"/>
                                  </p:stCondLst>
                                  <p:childTnLst>
                                    <p:animRot by="-21600000">
                                      <p:cBhvr>
                                        <p:cTn id="178" dur="2000" fill="hold"/>
                                        <p:tgtEl>
                                          <p:spTgt spid="10"/>
                                        </p:tgtEl>
                                        <p:attrNameLst>
                                          <p:attrName>r</p:attrName>
                                        </p:attrNameLst>
                                      </p:cBhvr>
                                    </p:animRot>
                                  </p:childTnLst>
                                </p:cTn>
                              </p:par>
                              <p:par>
                                <p:cTn id="179" presetID="8" presetClass="emph" presetSubtype="0" fill="hold" nodeType="withEffect">
                                  <p:stCondLst>
                                    <p:cond delay="0"/>
                                  </p:stCondLst>
                                  <p:childTnLst>
                                    <p:animRot by="-21600000">
                                      <p:cBhvr>
                                        <p:cTn id="180" dur="2000" fill="hold"/>
                                        <p:tgtEl>
                                          <p:spTgt spid="11"/>
                                        </p:tgtEl>
                                        <p:attrNameLst>
                                          <p:attrName>r</p:attrName>
                                        </p:attrNameLst>
                                      </p:cBhvr>
                                    </p:animRot>
                                  </p:childTnLst>
                                </p:cTn>
                              </p:par>
                              <p:par>
                                <p:cTn id="181" presetID="8" presetClass="emph" presetSubtype="0" fill="hold" nodeType="withEffect">
                                  <p:stCondLst>
                                    <p:cond delay="0"/>
                                  </p:stCondLst>
                                  <p:childTnLst>
                                    <p:animRot by="-21600000">
                                      <p:cBhvr>
                                        <p:cTn id="182" dur="2000" fill="hold"/>
                                        <p:tgtEl>
                                          <p:spTgt spid="12"/>
                                        </p:tgtEl>
                                        <p:attrNameLst>
                                          <p:attrName>r</p:attrName>
                                        </p:attrNameLst>
                                      </p:cBhvr>
                                    </p:animRot>
                                  </p:childTnLst>
                                </p:cTn>
                              </p:par>
                              <p:par>
                                <p:cTn id="183" presetID="8" presetClass="emph" presetSubtype="0" fill="hold" nodeType="withEffect">
                                  <p:stCondLst>
                                    <p:cond delay="0"/>
                                  </p:stCondLst>
                                  <p:childTnLst>
                                    <p:animRot by="-21600000">
                                      <p:cBhvr>
                                        <p:cTn id="184" dur="2000" fill="hold"/>
                                        <p:tgtEl>
                                          <p:spTgt spid="13"/>
                                        </p:tgtEl>
                                        <p:attrNameLst>
                                          <p:attrName>r</p:attrName>
                                        </p:attrNameLst>
                                      </p:cBhvr>
                                    </p:animRot>
                                  </p:childTnLst>
                                </p:cTn>
                              </p:par>
                              <p:par>
                                <p:cTn id="185" presetID="23" presetClass="entr" presetSubtype="288" fill="hold" nodeType="withEffect">
                                  <p:stCondLst>
                                    <p:cond delay="0"/>
                                  </p:stCondLst>
                                  <p:childTnLst>
                                    <p:set>
                                      <p:cBhvr>
                                        <p:cTn id="186" dur="1" fill="hold">
                                          <p:stCondLst>
                                            <p:cond delay="0"/>
                                          </p:stCondLst>
                                        </p:cTn>
                                        <p:tgtEl>
                                          <p:spTgt spid="2"/>
                                        </p:tgtEl>
                                        <p:attrNameLst>
                                          <p:attrName>style.visibility</p:attrName>
                                        </p:attrNameLst>
                                      </p:cBhvr>
                                      <p:to>
                                        <p:strVal val="visible"/>
                                      </p:to>
                                    </p:set>
                                    <p:anim calcmode="lin" valueType="num">
                                      <p:cBhvr>
                                        <p:cTn id="187" dur="2000" fill="hold"/>
                                        <p:tgtEl>
                                          <p:spTgt spid="2"/>
                                        </p:tgtEl>
                                        <p:attrNameLst>
                                          <p:attrName>ppt_w</p:attrName>
                                        </p:attrNameLst>
                                      </p:cBhvr>
                                      <p:tavLst>
                                        <p:tav tm="0">
                                          <p:val>
                                            <p:strVal val="4/3*#ppt_w"/>
                                          </p:val>
                                        </p:tav>
                                        <p:tav tm="100000">
                                          <p:val>
                                            <p:strVal val="#ppt_w"/>
                                          </p:val>
                                        </p:tav>
                                      </p:tavLst>
                                    </p:anim>
                                    <p:anim calcmode="lin" valueType="num">
                                      <p:cBhvr>
                                        <p:cTn id="188" dur="2000" fill="hold"/>
                                        <p:tgtEl>
                                          <p:spTgt spid="2"/>
                                        </p:tgtEl>
                                        <p:attrNameLst>
                                          <p:attrName>ppt_h</p:attrName>
                                        </p:attrNameLst>
                                      </p:cBhvr>
                                      <p:tavLst>
                                        <p:tav tm="0">
                                          <p:val>
                                            <p:strVal val="4/3*#ppt_h"/>
                                          </p:val>
                                        </p:tav>
                                        <p:tav tm="100000">
                                          <p:val>
                                            <p:strVal val="#ppt_h"/>
                                          </p:val>
                                        </p:tav>
                                      </p:tavLst>
                                    </p:anim>
                                  </p:childTnLst>
                                </p:cTn>
                              </p:par>
                              <p:par>
                                <p:cTn id="189" presetID="21" presetClass="entr" presetSubtype="8" fill="hold" nodeType="withEffect">
                                  <p:stCondLst>
                                    <p:cond delay="0"/>
                                  </p:stCondLst>
                                  <p:childTnLst>
                                    <p:set>
                                      <p:cBhvr>
                                        <p:cTn id="190" dur="1" fill="hold">
                                          <p:stCondLst>
                                            <p:cond delay="0"/>
                                          </p:stCondLst>
                                        </p:cTn>
                                        <p:tgtEl>
                                          <p:spTgt spid="2"/>
                                        </p:tgtEl>
                                        <p:attrNameLst>
                                          <p:attrName>style.visibility</p:attrName>
                                        </p:attrNameLst>
                                      </p:cBhvr>
                                      <p:to>
                                        <p:strVal val="visible"/>
                                      </p:to>
                                    </p:set>
                                    <p:animEffect transition="in" filter="wheel(8)">
                                      <p:cBhvr>
                                        <p:cTn id="19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306b2dd1bfea8d7c4f8c36d857f8412b.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rot="1957026">
            <a:off x="29478" y="-77787"/>
            <a:ext cx="928388" cy="1441384"/>
          </a:xfrm>
          <a:prstGeom prst="donut">
            <a:avLst>
              <a:gd name="adj" fmla="val 17926"/>
            </a:avLst>
          </a:prstGeom>
          <a:blipFill dpi="0" rotWithShape="1">
            <a:blip r:embed="rId3" cstate="print">
              <a:duotone>
                <a:prstClr val="black"/>
                <a:srgbClr val="FF0000">
                  <a:tint val="45000"/>
                  <a:satMod val="400000"/>
                </a:srgbClr>
              </a:duotone>
              <a:lum contrast="40000"/>
            </a:blip>
            <a:srcRect/>
            <a:stretch>
              <a:fillRect/>
            </a:stretch>
          </a:blipFill>
          <a:ln w="3175">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rot="1957026">
            <a:off x="8101972" y="3708433"/>
            <a:ext cx="928388" cy="1441384"/>
          </a:xfrm>
          <a:prstGeom prst="donut">
            <a:avLst>
              <a:gd name="adj" fmla="val 17926"/>
            </a:avLst>
          </a:prstGeom>
          <a:blipFill>
            <a:blip r:embed="rId3" cstate="print">
              <a:duotone>
                <a:prstClr val="black"/>
                <a:srgbClr val="FF0000">
                  <a:tint val="45000"/>
                  <a:satMod val="400000"/>
                </a:srgbClr>
              </a:duotone>
              <a:lum contrast="40000"/>
            </a:blip>
            <a:stretch>
              <a:fillRect/>
            </a:stretch>
          </a:blipFill>
          <a:ln w="3175">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8429042">
            <a:off x="-4742" y="4059717"/>
            <a:ext cx="928388" cy="1441384"/>
          </a:xfrm>
          <a:prstGeom prst="donut">
            <a:avLst>
              <a:gd name="adj" fmla="val 17926"/>
            </a:avLst>
          </a:prstGeom>
          <a:blipFill dpi="0" rotWithShape="1">
            <a:blip r:embed="rId3" cstate="print">
              <a:duotone>
                <a:prstClr val="black"/>
                <a:srgbClr val="FF0000">
                  <a:tint val="45000"/>
                  <a:satMod val="400000"/>
                </a:srgbClr>
              </a:duotone>
              <a:lum contrast="40000"/>
            </a:blip>
            <a:srcRect/>
            <a:stretch>
              <a:fillRect/>
            </a:stretch>
          </a:blipFill>
          <a:ln w="3175">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8289580">
            <a:off x="8149086" y="-88465"/>
            <a:ext cx="928388" cy="1441384"/>
          </a:xfrm>
          <a:prstGeom prst="donut">
            <a:avLst>
              <a:gd name="adj" fmla="val 17926"/>
            </a:avLst>
          </a:prstGeom>
          <a:blipFill>
            <a:blip r:embed="rId3" cstate="print">
              <a:duotone>
                <a:prstClr val="black"/>
                <a:srgbClr val="FF0000">
                  <a:tint val="45000"/>
                  <a:satMod val="400000"/>
                </a:srgbClr>
              </a:duotone>
              <a:lum contrast="40000"/>
            </a:blip>
            <a:stretch>
              <a:fillRect/>
            </a:stretch>
          </a:blip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1957026">
            <a:off x="271271" y="134835"/>
            <a:ext cx="869191" cy="1260835"/>
          </a:xfrm>
          <a:prstGeom prst="donut">
            <a:avLst>
              <a:gd name="adj" fmla="val 17926"/>
            </a:avLst>
          </a:prstGeom>
          <a:blipFill dpi="0" rotWithShape="1">
            <a:blip r:embed="rId4" cstate="print">
              <a:duotone>
                <a:prstClr val="black"/>
                <a:srgbClr val="FF0000">
                  <a:tint val="45000"/>
                  <a:satMod val="400000"/>
                </a:srgbClr>
              </a:duotone>
              <a:lum contrast="40000"/>
            </a:blip>
            <a:srcRect/>
            <a:stretch>
              <a:fillRect/>
            </a:stretch>
          </a:blipFill>
          <a:ln w="3175">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8289580">
            <a:off x="7903505" y="152852"/>
            <a:ext cx="940026" cy="1260219"/>
          </a:xfrm>
          <a:prstGeom prst="donut">
            <a:avLst>
              <a:gd name="adj" fmla="val 17926"/>
            </a:avLst>
          </a:prstGeom>
          <a:blipFill>
            <a:blip r:embed="rId5" cstate="print">
              <a:duotone>
                <a:prstClr val="black"/>
                <a:srgbClr val="FF0000">
                  <a:tint val="45000"/>
                  <a:satMod val="400000"/>
                </a:srgbClr>
              </a:duotone>
              <a:lum contrast="40000"/>
            </a:blip>
            <a:stretch>
              <a:fillRect/>
            </a:stretch>
          </a:blipFill>
          <a:ln w="3175">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8289580">
            <a:off x="256213" y="3869622"/>
            <a:ext cx="946037" cy="1344011"/>
          </a:xfrm>
          <a:prstGeom prst="donut">
            <a:avLst>
              <a:gd name="adj" fmla="val 17926"/>
            </a:avLst>
          </a:prstGeom>
          <a:blipFill dpi="0" rotWithShape="1">
            <a:blip r:embed="rId6" cstate="print">
              <a:duotone>
                <a:prstClr val="black"/>
                <a:srgbClr val="FF0000">
                  <a:tint val="45000"/>
                  <a:satMod val="400000"/>
                </a:srgbClr>
              </a:duotone>
              <a:lum contrast="40000"/>
            </a:blip>
            <a:srcRect/>
            <a:stretch>
              <a:fillRect/>
            </a:stretch>
          </a:blipFill>
          <a:ln w="3175">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13169441">
            <a:off x="7807142" y="3580627"/>
            <a:ext cx="946037" cy="1344011"/>
          </a:xfrm>
          <a:prstGeom prst="donut">
            <a:avLst>
              <a:gd name="adj" fmla="val 17433"/>
            </a:avLst>
          </a:prstGeom>
          <a:blipFill>
            <a:blip r:embed="rId6" cstate="print">
              <a:duotone>
                <a:prstClr val="black"/>
                <a:srgbClr val="FF0000">
                  <a:tint val="45000"/>
                  <a:satMod val="400000"/>
                </a:srgbClr>
              </a:duotone>
              <a:lum contrast="40000"/>
            </a:blip>
            <a:stretch>
              <a:fillRect/>
            </a:stretch>
          </a:blipFill>
          <a:ln w="3175">
            <a:solidFill>
              <a:srgbClr val="FF0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8289580">
            <a:off x="646729" y="3643577"/>
            <a:ext cx="891277" cy="1208907"/>
          </a:xfrm>
          <a:prstGeom prst="donut">
            <a:avLst>
              <a:gd name="adj" fmla="val 17926"/>
            </a:avLst>
          </a:prstGeom>
          <a:blipFill dpi="0" rotWithShape="1">
            <a:blip r:embed="rId7" cstate="print">
              <a:duotone>
                <a:prstClr val="black"/>
                <a:srgbClr val="FF0000">
                  <a:tint val="45000"/>
                  <a:satMod val="400000"/>
                </a:srgbClr>
              </a:duotone>
              <a:lum contrast="40000"/>
            </a:blip>
            <a:srcRect/>
            <a:stretch>
              <a:fillRect/>
            </a:stretch>
          </a:blipFill>
          <a:ln w="3175">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3058349">
            <a:off x="590067" y="421085"/>
            <a:ext cx="831078" cy="1137833"/>
          </a:xfrm>
          <a:prstGeom prst="donut">
            <a:avLst>
              <a:gd name="adj" fmla="val 17926"/>
            </a:avLst>
          </a:prstGeom>
          <a:blipFill dpi="0" rotWithShape="1">
            <a:blip r:embed="rId8" cstate="print">
              <a:duotone>
                <a:prstClr val="black"/>
                <a:srgbClr val="FF0000">
                  <a:tint val="45000"/>
                  <a:satMod val="400000"/>
                </a:srgbClr>
              </a:duotone>
              <a:lum contrast="40000"/>
            </a:blip>
            <a:srcRect/>
            <a:stretch>
              <a:fillRect/>
            </a:stretch>
          </a:blipFill>
          <a:ln w="3175">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8537766">
            <a:off x="7690686" y="492504"/>
            <a:ext cx="831078" cy="1137833"/>
          </a:xfrm>
          <a:prstGeom prst="donut">
            <a:avLst>
              <a:gd name="adj" fmla="val 17926"/>
            </a:avLst>
          </a:prstGeom>
          <a:blipFill>
            <a:blip r:embed="rId8" cstate="print">
              <a:duotone>
                <a:prstClr val="black"/>
                <a:srgbClr val="FF0000">
                  <a:tint val="45000"/>
                  <a:satMod val="400000"/>
                </a:srgbClr>
              </a:duotone>
              <a:lum contrast="40000"/>
            </a:blip>
            <a:stretch>
              <a:fillRect/>
            </a:stretch>
          </a:blipFill>
          <a:ln w="3175">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3058349">
            <a:off x="7619028" y="3492924"/>
            <a:ext cx="831078" cy="1137833"/>
          </a:xfrm>
          <a:prstGeom prst="donut">
            <a:avLst>
              <a:gd name="adj" fmla="val 17926"/>
            </a:avLst>
          </a:prstGeom>
          <a:blipFill>
            <a:blip r:embed="rId8" cstate="print">
              <a:duotone>
                <a:prstClr val="black"/>
                <a:srgbClr val="FF0000">
                  <a:tint val="45000"/>
                  <a:satMod val="400000"/>
                </a:srgbClr>
              </a:duotone>
              <a:lum contrast="40000"/>
            </a:blip>
            <a:stretch>
              <a:fillRect/>
            </a:stretch>
          </a:blipFill>
          <a:ln w="3175">
            <a:solidFill>
              <a:srgbClr val="FF0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13058349">
            <a:off x="954049" y="769173"/>
            <a:ext cx="752308" cy="1041411"/>
          </a:xfrm>
          <a:prstGeom prst="donut">
            <a:avLst>
              <a:gd name="adj" fmla="val 17926"/>
            </a:avLst>
          </a:prstGeom>
          <a:blipFill dpi="0" rotWithShape="1">
            <a:blip r:embed="rId9" cstate="print">
              <a:duotone>
                <a:prstClr val="black"/>
                <a:srgbClr val="FF0000">
                  <a:tint val="45000"/>
                  <a:satMod val="400000"/>
                </a:srgbClr>
              </a:duotone>
              <a:lum contrast="40000"/>
            </a:blip>
            <a:srcRect/>
            <a:stretch>
              <a:fillRect/>
            </a:stretch>
          </a:blipFill>
          <a:ln w="3175">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13058349">
            <a:off x="7383469" y="3336029"/>
            <a:ext cx="752308" cy="1041411"/>
          </a:xfrm>
          <a:prstGeom prst="donut">
            <a:avLst>
              <a:gd name="adj" fmla="val 17926"/>
            </a:avLst>
          </a:prstGeom>
          <a:blipFill>
            <a:blip r:embed="rId9" cstate="print">
              <a:duotone>
                <a:prstClr val="black"/>
                <a:srgbClr val="FF0000">
                  <a:tint val="45000"/>
                  <a:satMod val="400000"/>
                </a:srgbClr>
              </a:duotone>
              <a:lum contrast="40000"/>
            </a:blip>
            <a:stretch>
              <a:fillRect/>
            </a:stretch>
          </a:blipFill>
          <a:ln w="3175">
            <a:solidFill>
              <a:srgbClr val="FF0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8904339">
            <a:off x="1002831" y="3477453"/>
            <a:ext cx="752308" cy="1041411"/>
          </a:xfrm>
          <a:prstGeom prst="donut">
            <a:avLst>
              <a:gd name="adj" fmla="val 17926"/>
            </a:avLst>
          </a:prstGeom>
          <a:blipFill dpi="0" rotWithShape="1">
            <a:blip r:embed="rId9" cstate="print">
              <a:duotone>
                <a:prstClr val="black"/>
                <a:srgbClr val="FF0000">
                  <a:tint val="45000"/>
                  <a:satMod val="400000"/>
                </a:srgbClr>
              </a:duotone>
              <a:lum contrast="40000"/>
            </a:blip>
            <a:srcRect/>
            <a:stretch>
              <a:fillRect/>
            </a:stretch>
          </a:blipFill>
          <a:ln w="3175">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8503386">
            <a:off x="7528339" y="763993"/>
            <a:ext cx="752308" cy="1041411"/>
          </a:xfrm>
          <a:prstGeom prst="donut">
            <a:avLst>
              <a:gd name="adj" fmla="val 17926"/>
            </a:avLst>
          </a:prstGeom>
          <a:blipFill>
            <a:blip r:embed="rId9" cstate="print">
              <a:duotone>
                <a:prstClr val="black"/>
                <a:srgbClr val="FF0000">
                  <a:tint val="45000"/>
                  <a:satMod val="400000"/>
                </a:srgbClr>
              </a:duotone>
              <a:lum contrast="40000"/>
            </a:blip>
            <a:stretch>
              <a:fillRect/>
            </a:stretch>
          </a:blipFill>
          <a:ln w="3175">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13058349">
            <a:off x="1221198" y="1041895"/>
            <a:ext cx="698743" cy="962227"/>
          </a:xfrm>
          <a:prstGeom prst="donut">
            <a:avLst>
              <a:gd name="adj" fmla="val 22860"/>
            </a:avLst>
          </a:prstGeom>
          <a:blipFill dpi="0" rotWithShape="1">
            <a:blip r:embed="rId10" cstate="print">
              <a:duotone>
                <a:prstClr val="black"/>
                <a:srgbClr val="FF0000">
                  <a:tint val="45000"/>
                  <a:satMod val="400000"/>
                </a:srgbClr>
              </a:duotone>
              <a:lum contrast="40000"/>
            </a:blip>
            <a:srcRect/>
            <a:stretch>
              <a:fillRect/>
            </a:stretch>
          </a:blipFill>
          <a:ln w="3175">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8349474">
            <a:off x="7240661" y="1032621"/>
            <a:ext cx="698743" cy="962227"/>
          </a:xfrm>
          <a:prstGeom prst="donut">
            <a:avLst>
              <a:gd name="adj" fmla="val 22860"/>
            </a:avLst>
          </a:prstGeom>
          <a:blipFill>
            <a:blip r:embed="rId10" cstate="print">
              <a:duotone>
                <a:prstClr val="black"/>
                <a:srgbClr val="FF0000">
                  <a:tint val="45000"/>
                  <a:satMod val="400000"/>
                </a:srgbClr>
              </a:duotone>
              <a:lum contrast="40000"/>
            </a:blip>
            <a:stretch>
              <a:fillRect/>
            </a:stretch>
          </a:blipFill>
          <a:ln w="3175">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13058349">
            <a:off x="7150553" y="3185038"/>
            <a:ext cx="698743" cy="962227"/>
          </a:xfrm>
          <a:prstGeom prst="donut">
            <a:avLst>
              <a:gd name="adj" fmla="val 22860"/>
            </a:avLst>
          </a:prstGeom>
          <a:blipFill>
            <a:blip r:embed="rId10" cstate="print">
              <a:duotone>
                <a:prstClr val="black"/>
                <a:srgbClr val="FF0000">
                  <a:tint val="45000"/>
                  <a:satMod val="400000"/>
                </a:srgbClr>
              </a:duotone>
              <a:lum contrast="40000"/>
            </a:blip>
            <a:stretch>
              <a:fillRect/>
            </a:stretch>
          </a:blipFill>
          <a:ln w="3175">
            <a:solidFill>
              <a:srgbClr val="FF0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8611609">
            <a:off x="1270245" y="3326090"/>
            <a:ext cx="698743" cy="962227"/>
          </a:xfrm>
          <a:prstGeom prst="donut">
            <a:avLst>
              <a:gd name="adj" fmla="val 22860"/>
            </a:avLst>
          </a:prstGeom>
          <a:blipFill dpi="0" rotWithShape="1">
            <a:blip r:embed="rId10" cstate="print">
              <a:duotone>
                <a:prstClr val="black"/>
                <a:srgbClr val="FF0000">
                  <a:tint val="45000"/>
                  <a:satMod val="400000"/>
                </a:srgbClr>
              </a:duotone>
              <a:lum contrast="40000"/>
            </a:blip>
            <a:srcRect/>
            <a:stretch>
              <a:fillRect/>
            </a:stretch>
          </a:blipFill>
          <a:ln w="3175">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13058349">
            <a:off x="1548791" y="1328108"/>
            <a:ext cx="663081" cy="853149"/>
          </a:xfrm>
          <a:prstGeom prst="donut">
            <a:avLst>
              <a:gd name="adj" fmla="val 22860"/>
            </a:avLst>
          </a:prstGeom>
          <a:blipFill dpi="0" rotWithShape="1">
            <a:blip r:embed="rId11" cstate="print">
              <a:duotone>
                <a:prstClr val="black"/>
                <a:srgbClr val="FF0000">
                  <a:tint val="45000"/>
                  <a:satMod val="400000"/>
                </a:srgbClr>
              </a:duotone>
              <a:lum contrast="40000"/>
            </a:blip>
            <a:srcRect/>
            <a:stretch>
              <a:fillRect/>
            </a:stretch>
          </a:blipFill>
          <a:ln w="3175">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13058349">
            <a:off x="6978081" y="3114062"/>
            <a:ext cx="663081" cy="853149"/>
          </a:xfrm>
          <a:prstGeom prst="donut">
            <a:avLst>
              <a:gd name="adj" fmla="val 22860"/>
            </a:avLst>
          </a:prstGeom>
          <a:blipFill>
            <a:blip r:embed="rId11" cstate="print">
              <a:duotone>
                <a:prstClr val="black"/>
                <a:srgbClr val="FF0000">
                  <a:tint val="45000"/>
                  <a:satMod val="400000"/>
                </a:srgbClr>
              </a:duotone>
              <a:lum contrast="40000"/>
            </a:blip>
            <a:stretch>
              <a:fillRect/>
            </a:stretch>
          </a:blipFill>
          <a:ln w="3175">
            <a:solidFill>
              <a:srgbClr val="FF0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8728262">
            <a:off x="1540680" y="3184594"/>
            <a:ext cx="663081" cy="853149"/>
          </a:xfrm>
          <a:prstGeom prst="donut">
            <a:avLst>
              <a:gd name="adj" fmla="val 22860"/>
            </a:avLst>
          </a:prstGeom>
          <a:blipFill dpi="0" rotWithShape="1">
            <a:blip r:embed="rId11" cstate="print">
              <a:duotone>
                <a:prstClr val="black"/>
                <a:srgbClr val="FF0000">
                  <a:tint val="45000"/>
                  <a:satMod val="400000"/>
                </a:srgbClr>
              </a:duotone>
              <a:lum contrast="40000"/>
            </a:blip>
            <a:srcRect/>
            <a:stretch>
              <a:fillRect/>
            </a:stretch>
          </a:blipFill>
          <a:ln w="3175">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8447054">
            <a:off x="7053044" y="1327960"/>
            <a:ext cx="663081" cy="853149"/>
          </a:xfrm>
          <a:prstGeom prst="donut">
            <a:avLst>
              <a:gd name="adj" fmla="val 22860"/>
            </a:avLst>
          </a:prstGeom>
          <a:blipFill>
            <a:blip r:embed="rId11" cstate="print">
              <a:duotone>
                <a:prstClr val="black"/>
                <a:srgbClr val="FF0000">
                  <a:tint val="45000"/>
                  <a:satMod val="400000"/>
                </a:srgbClr>
              </a:duotone>
              <a:lum contrast="40000"/>
            </a:blip>
            <a:stretch>
              <a:fillRect/>
            </a:stretch>
          </a:blipFill>
          <a:ln w="3175">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13058349">
            <a:off x="1795987" y="1575652"/>
            <a:ext cx="557346" cy="727259"/>
          </a:xfrm>
          <a:prstGeom prst="donut">
            <a:avLst>
              <a:gd name="adj" fmla="val 22860"/>
            </a:avLst>
          </a:prstGeom>
          <a:blipFill dpi="0" rotWithShape="1">
            <a:blip r:embed="rId12" cstate="print">
              <a:duotone>
                <a:prstClr val="black"/>
                <a:srgbClr val="FF0000">
                  <a:tint val="45000"/>
                  <a:satMod val="400000"/>
                </a:srgbClr>
              </a:duotone>
              <a:lum contrast="40000"/>
            </a:blip>
            <a:srcRect/>
            <a:stretch>
              <a:fillRect/>
            </a:stretch>
          </a:blipFill>
          <a:ln w="3175">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13058349">
            <a:off x="6796488" y="3022947"/>
            <a:ext cx="560310" cy="740675"/>
          </a:xfrm>
          <a:prstGeom prst="donut">
            <a:avLst>
              <a:gd name="adj" fmla="val 29458"/>
            </a:avLst>
          </a:prstGeom>
          <a:blipFill>
            <a:blip r:embed="rId13" cstate="print">
              <a:duotone>
                <a:prstClr val="black"/>
                <a:srgbClr val="FF0000">
                  <a:tint val="45000"/>
                  <a:satMod val="400000"/>
                </a:srgbClr>
              </a:duotone>
              <a:lum contrast="40000"/>
            </a:blip>
            <a:stretch>
              <a:fillRect/>
            </a:stretch>
          </a:blipFill>
          <a:ln w="3175">
            <a:solidFill>
              <a:srgbClr val="FF0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8821388">
            <a:off x="1868617" y="3080291"/>
            <a:ext cx="505573" cy="716004"/>
          </a:xfrm>
          <a:prstGeom prst="donut">
            <a:avLst>
              <a:gd name="adj" fmla="val 29458"/>
            </a:avLst>
          </a:prstGeom>
          <a:blipFill dpi="0" rotWithShape="1">
            <a:blip r:embed="rId13" cstate="print">
              <a:duotone>
                <a:prstClr val="black"/>
                <a:srgbClr val="FF0000">
                  <a:tint val="45000"/>
                  <a:satMod val="400000"/>
                </a:srgbClr>
              </a:duotone>
              <a:lum contrast="40000"/>
            </a:blip>
            <a:srcRect/>
            <a:stretch>
              <a:fillRect/>
            </a:stretch>
          </a:blipFill>
          <a:ln w="3175">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8662695">
            <a:off x="6870385" y="1633291"/>
            <a:ext cx="569316" cy="716004"/>
          </a:xfrm>
          <a:prstGeom prst="donut">
            <a:avLst>
              <a:gd name="adj" fmla="val 29458"/>
            </a:avLst>
          </a:prstGeom>
          <a:blipFill>
            <a:blip r:embed="rId14" cstate="print">
              <a:duotone>
                <a:prstClr val="black"/>
                <a:srgbClr val="FF0000">
                  <a:tint val="45000"/>
                  <a:satMod val="400000"/>
                </a:srgbClr>
              </a:duotone>
              <a:lum contrast="40000"/>
            </a:blip>
            <a:stretch>
              <a:fillRect/>
            </a:stretch>
          </a:blipFill>
          <a:ln w="3175">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rot="13058349">
            <a:off x="6617002" y="2873286"/>
            <a:ext cx="505573" cy="645275"/>
          </a:xfrm>
          <a:prstGeom prst="donut">
            <a:avLst>
              <a:gd name="adj" fmla="val 29458"/>
            </a:avLst>
          </a:prstGeom>
          <a:blipFill>
            <a:blip r:embed="rId15" cstate="print">
              <a:duotone>
                <a:prstClr val="black"/>
                <a:srgbClr val="FF0000">
                  <a:tint val="45000"/>
                  <a:satMod val="400000"/>
                </a:srgbClr>
              </a:duotone>
              <a:lum contrast="40000"/>
            </a:blip>
            <a:stretch>
              <a:fillRect/>
            </a:stretch>
          </a:blipFill>
          <a:ln w="3175">
            <a:solidFill>
              <a:srgbClr val="FF0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rot="13058349">
            <a:off x="2001777" y="1801713"/>
            <a:ext cx="505573" cy="645275"/>
          </a:xfrm>
          <a:prstGeom prst="donut">
            <a:avLst>
              <a:gd name="adj" fmla="val 29458"/>
            </a:avLst>
          </a:prstGeom>
          <a:blipFill dpi="0" rotWithShape="1">
            <a:blip r:embed="rId15" cstate="print">
              <a:duotone>
                <a:prstClr val="black"/>
                <a:srgbClr val="FF0000">
                  <a:tint val="45000"/>
                  <a:satMod val="400000"/>
                </a:srgbClr>
              </a:duotone>
              <a:lum contrast="40000"/>
            </a:blip>
            <a:srcRect/>
            <a:stretch>
              <a:fillRect/>
            </a:stretch>
          </a:blipFill>
          <a:ln w="3175">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8691117">
            <a:off x="6711915" y="1801188"/>
            <a:ext cx="505573" cy="645275"/>
          </a:xfrm>
          <a:prstGeom prst="donut">
            <a:avLst>
              <a:gd name="adj" fmla="val 29458"/>
            </a:avLst>
          </a:prstGeom>
          <a:blipFill>
            <a:blip r:embed="rId15" cstate="print">
              <a:duotone>
                <a:prstClr val="black"/>
                <a:srgbClr val="FF0000">
                  <a:tint val="45000"/>
                  <a:satMod val="400000"/>
                </a:srgbClr>
              </a:duotone>
              <a:lum contrast="40000"/>
            </a:blip>
            <a:stretch>
              <a:fillRect/>
            </a:stretch>
          </a:blipFill>
          <a:ln w="3175">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8992294">
            <a:off x="2056590" y="2940799"/>
            <a:ext cx="505573" cy="645275"/>
          </a:xfrm>
          <a:prstGeom prst="donut">
            <a:avLst>
              <a:gd name="adj" fmla="val 29458"/>
            </a:avLst>
          </a:prstGeom>
          <a:blipFill dpi="0" rotWithShape="1">
            <a:blip r:embed="rId15" cstate="print">
              <a:duotone>
                <a:prstClr val="black"/>
                <a:srgbClr val="FF0000">
                  <a:tint val="45000"/>
                  <a:satMod val="400000"/>
                </a:srgbClr>
              </a:duotone>
              <a:lum contrast="40000"/>
            </a:blip>
            <a:srcRect/>
            <a:stretch>
              <a:fillRect/>
            </a:stretch>
          </a:blipFill>
          <a:ln w="3175">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rot="13058349">
            <a:off x="6430934" y="2730410"/>
            <a:ext cx="505573" cy="645275"/>
          </a:xfrm>
          <a:prstGeom prst="donut">
            <a:avLst>
              <a:gd name="adj" fmla="val 29458"/>
            </a:avLst>
          </a:prstGeom>
          <a:blipFill>
            <a:blip r:embed="rId15" cstate="print">
              <a:duotone>
                <a:prstClr val="black"/>
                <a:srgbClr val="FF0000">
                  <a:tint val="45000"/>
                  <a:satMod val="400000"/>
                </a:srgbClr>
              </a:duotone>
              <a:lum contrast="40000"/>
            </a:blip>
            <a:stretch>
              <a:fillRect/>
            </a:stretch>
          </a:blipFill>
          <a:ln w="3175">
            <a:solidFill>
              <a:srgbClr val="FF0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rot="13058349">
            <a:off x="2216090" y="1944588"/>
            <a:ext cx="505573" cy="645275"/>
          </a:xfrm>
          <a:prstGeom prst="donut">
            <a:avLst>
              <a:gd name="adj" fmla="val 29458"/>
            </a:avLst>
          </a:prstGeom>
          <a:blipFill dpi="0" rotWithShape="1">
            <a:blip r:embed="rId15" cstate="print">
              <a:duotone>
                <a:prstClr val="black"/>
                <a:srgbClr val="FF0000">
                  <a:tint val="45000"/>
                  <a:satMod val="400000"/>
                </a:srgbClr>
              </a:duotone>
              <a:lum contrast="40000"/>
            </a:blip>
            <a:srcRect/>
            <a:stretch>
              <a:fillRect/>
            </a:stretch>
          </a:blipFill>
          <a:ln w="3175">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rot="8350573">
            <a:off x="2264312" y="2797473"/>
            <a:ext cx="454373" cy="539892"/>
          </a:xfrm>
          <a:prstGeom prst="donut">
            <a:avLst>
              <a:gd name="adj" fmla="val 29458"/>
            </a:avLst>
          </a:prstGeom>
          <a:blipFill dpi="0" rotWithShape="1">
            <a:blip r:embed="rId16" cstate="print">
              <a:duotone>
                <a:prstClr val="black"/>
                <a:srgbClr val="FF0000">
                  <a:tint val="45000"/>
                  <a:satMod val="400000"/>
                </a:srgbClr>
              </a:duotone>
              <a:lum contrast="40000"/>
            </a:blip>
            <a:srcRect/>
            <a:stretch>
              <a:fillRect/>
            </a:stretch>
          </a:blipFill>
          <a:ln w="3175">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rot="8350573">
            <a:off x="6550594" y="2011651"/>
            <a:ext cx="454373" cy="539892"/>
          </a:xfrm>
          <a:prstGeom prst="donut">
            <a:avLst>
              <a:gd name="adj" fmla="val 29458"/>
            </a:avLst>
          </a:prstGeom>
          <a:blipFill>
            <a:blip r:embed="rId16" cstate="print">
              <a:duotone>
                <a:prstClr val="black"/>
                <a:srgbClr val="FF0000">
                  <a:tint val="45000"/>
                  <a:satMod val="400000"/>
                </a:srgbClr>
              </a:duotone>
              <a:lum contrast="40000"/>
            </a:blip>
            <a:stretch>
              <a:fillRect/>
            </a:stretch>
          </a:blipFill>
          <a:ln w="3175">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rot="8350573">
            <a:off x="2478628" y="2583160"/>
            <a:ext cx="454373" cy="539892"/>
          </a:xfrm>
          <a:prstGeom prst="donut">
            <a:avLst>
              <a:gd name="adj" fmla="val 29458"/>
            </a:avLst>
          </a:prstGeom>
          <a:blipFill dpi="0" rotWithShape="1">
            <a:blip r:embed="rId16" cstate="print">
              <a:duotone>
                <a:prstClr val="black"/>
                <a:srgbClr val="FF0000">
                  <a:tint val="45000"/>
                  <a:satMod val="400000"/>
                </a:srgbClr>
              </a:duotone>
              <a:lum contrast="40000"/>
            </a:blip>
            <a:srcRect/>
            <a:stretch>
              <a:fillRect/>
            </a:stretch>
          </a:blipFill>
          <a:ln w="3175">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rot="8350573">
            <a:off x="6336280" y="2154527"/>
            <a:ext cx="454373" cy="539892"/>
          </a:xfrm>
          <a:prstGeom prst="donut">
            <a:avLst>
              <a:gd name="adj" fmla="val 29458"/>
            </a:avLst>
          </a:prstGeom>
          <a:blipFill>
            <a:blip r:embed="rId16" cstate="print">
              <a:duotone>
                <a:prstClr val="black"/>
                <a:srgbClr val="FF0000">
                  <a:tint val="45000"/>
                  <a:satMod val="400000"/>
                </a:srgbClr>
              </a:duotone>
              <a:lum contrast="40000"/>
            </a:blip>
            <a:stretch>
              <a:fillRect/>
            </a:stretch>
          </a:blipFill>
          <a:ln w="3175">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rot="13490085">
            <a:off x="2410237" y="2153345"/>
            <a:ext cx="454373" cy="539892"/>
          </a:xfrm>
          <a:prstGeom prst="donut">
            <a:avLst>
              <a:gd name="adj" fmla="val 29458"/>
            </a:avLst>
          </a:prstGeom>
          <a:blipFill dpi="0" rotWithShape="1">
            <a:blip r:embed="rId16" cstate="print">
              <a:duotone>
                <a:prstClr val="black"/>
                <a:srgbClr val="FF0000">
                  <a:tint val="45000"/>
                  <a:satMod val="400000"/>
                </a:srgbClr>
              </a:duotone>
              <a:lum contrast="40000"/>
            </a:blip>
            <a:srcRect/>
            <a:stretch>
              <a:fillRect/>
            </a:stretch>
          </a:blipFill>
          <a:ln w="3175">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rot="12616887">
            <a:off x="6249228" y="2649350"/>
            <a:ext cx="454373" cy="541737"/>
          </a:xfrm>
          <a:prstGeom prst="donut">
            <a:avLst>
              <a:gd name="adj" fmla="val 29458"/>
            </a:avLst>
          </a:prstGeom>
          <a:blipFill>
            <a:blip r:embed="rId16" cstate="print">
              <a:duotone>
                <a:prstClr val="black"/>
                <a:srgbClr val="FF0000">
                  <a:tint val="45000"/>
                  <a:satMod val="400000"/>
                </a:srgbClr>
              </a:duotone>
              <a:lum contrast="40000"/>
            </a:blip>
            <a:stretch>
              <a:fillRect/>
            </a:stretch>
          </a:blipFill>
          <a:ln w="3175">
            <a:solidFill>
              <a:srgbClr val="FF0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Rectángulo"/>
          <p:cNvSpPr/>
          <p:nvPr/>
        </p:nvSpPr>
        <p:spPr>
          <a:xfrm>
            <a:off x="-285784" y="-214332"/>
            <a:ext cx="9644130" cy="564360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4"/>
                                        </p:tgtEl>
                                        <p:attrNameLst>
                                          <p:attrName>style.opacity</p:attrName>
                                        </p:attrNameLst>
                                      </p:cBhvr>
                                      <p:to>
                                        <p:strVal val="0"/>
                                      </p:to>
                                    </p:set>
                                    <p:animEffect filter="image" prLst="opacity: 0">
                                      <p:cBhvr rctx="IE">
                                        <p:cTn id="7" dur="indefinite"/>
                                        <p:tgtEl>
                                          <p:spTgt spid="44"/>
                                        </p:tgtEl>
                                      </p:cBhvr>
                                    </p:animEffect>
                                  </p:childTnLst>
                                </p:cTn>
                              </p:par>
                              <p:par>
                                <p:cTn id="8" presetID="2" presetClass="entr" presetSubtype="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1+#ppt_w/2"/>
                                          </p:val>
                                        </p:tav>
                                        <p:tav tm="100000">
                                          <p:val>
                                            <p:strVal val="#ppt_x"/>
                                          </p:val>
                                        </p:tav>
                                      </p:tavLst>
                                    </p:anim>
                                    <p:anim calcmode="lin" valueType="num">
                                      <p:cBhvr additive="base">
                                        <p:cTn id="11" dur="2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2000" fill="hold"/>
                                        <p:tgtEl>
                                          <p:spTgt spid="13"/>
                                        </p:tgtEl>
                                        <p:attrNameLst>
                                          <p:attrName>ppt_x</p:attrName>
                                        </p:attrNameLst>
                                      </p:cBhvr>
                                      <p:tavLst>
                                        <p:tav tm="0">
                                          <p:val>
                                            <p:strVal val="1+#ppt_w/2"/>
                                          </p:val>
                                        </p:tav>
                                        <p:tav tm="100000">
                                          <p:val>
                                            <p:strVal val="#ppt_x"/>
                                          </p:val>
                                        </p:tav>
                                      </p:tavLst>
                                    </p:anim>
                                    <p:anim calcmode="lin" valueType="num">
                                      <p:cBhvr additive="base">
                                        <p:cTn id="19" dur="2000" fill="hold"/>
                                        <p:tgtEl>
                                          <p:spTgt spid="13"/>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2000" fill="hold"/>
                                        <p:tgtEl>
                                          <p:spTgt spid="16"/>
                                        </p:tgtEl>
                                        <p:attrNameLst>
                                          <p:attrName>ppt_x</p:attrName>
                                        </p:attrNameLst>
                                      </p:cBhvr>
                                      <p:tavLst>
                                        <p:tav tm="0">
                                          <p:val>
                                            <p:strVal val="1+#ppt_w/2"/>
                                          </p:val>
                                        </p:tav>
                                        <p:tav tm="100000">
                                          <p:val>
                                            <p:strVal val="#ppt_x"/>
                                          </p:val>
                                        </p:tav>
                                      </p:tavLst>
                                    </p:anim>
                                    <p:anim calcmode="lin" valueType="num">
                                      <p:cBhvr additive="base">
                                        <p:cTn id="23" dur="20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2000" fill="hold"/>
                                        <p:tgtEl>
                                          <p:spTgt spid="20"/>
                                        </p:tgtEl>
                                        <p:attrNameLst>
                                          <p:attrName>ppt_x</p:attrName>
                                        </p:attrNameLst>
                                      </p:cBhvr>
                                      <p:tavLst>
                                        <p:tav tm="0">
                                          <p:val>
                                            <p:strVal val="1+#ppt_w/2"/>
                                          </p:val>
                                        </p:tav>
                                        <p:tav tm="100000">
                                          <p:val>
                                            <p:strVal val="#ppt_x"/>
                                          </p:val>
                                        </p:tav>
                                      </p:tavLst>
                                    </p:anim>
                                    <p:anim calcmode="lin" valueType="num">
                                      <p:cBhvr additive="base">
                                        <p:cTn id="27" dur="20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additive="base">
                                        <p:cTn id="30" dur="2000" fill="hold"/>
                                        <p:tgtEl>
                                          <p:spTgt spid="24"/>
                                        </p:tgtEl>
                                        <p:attrNameLst>
                                          <p:attrName>ppt_x</p:attrName>
                                        </p:attrNameLst>
                                      </p:cBhvr>
                                      <p:tavLst>
                                        <p:tav tm="0">
                                          <p:val>
                                            <p:strVal val="1+#ppt_w/2"/>
                                          </p:val>
                                        </p:tav>
                                        <p:tav tm="100000">
                                          <p:val>
                                            <p:strVal val="#ppt_x"/>
                                          </p:val>
                                        </p:tav>
                                      </p:tavLst>
                                    </p:anim>
                                    <p:anim calcmode="lin" valueType="num">
                                      <p:cBhvr additive="base">
                                        <p:cTn id="31" dur="2000" fill="hold"/>
                                        <p:tgtEl>
                                          <p:spTgt spid="24"/>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28"/>
                                        </p:tgtEl>
                                        <p:attrNameLst>
                                          <p:attrName>style.visibility</p:attrName>
                                        </p:attrNameLst>
                                      </p:cBhvr>
                                      <p:to>
                                        <p:strVal val="visible"/>
                                      </p:to>
                                    </p:set>
                                    <p:anim calcmode="lin" valueType="num">
                                      <p:cBhvr additive="base">
                                        <p:cTn id="34" dur="2000" fill="hold"/>
                                        <p:tgtEl>
                                          <p:spTgt spid="28"/>
                                        </p:tgtEl>
                                        <p:attrNameLst>
                                          <p:attrName>ppt_x</p:attrName>
                                        </p:attrNameLst>
                                      </p:cBhvr>
                                      <p:tavLst>
                                        <p:tav tm="0">
                                          <p:val>
                                            <p:strVal val="1+#ppt_w/2"/>
                                          </p:val>
                                        </p:tav>
                                        <p:tav tm="100000">
                                          <p:val>
                                            <p:strVal val="#ppt_x"/>
                                          </p:val>
                                        </p:tav>
                                      </p:tavLst>
                                    </p:anim>
                                    <p:anim calcmode="lin" valueType="num">
                                      <p:cBhvr additive="base">
                                        <p:cTn id="35" dur="2000" fill="hold"/>
                                        <p:tgtEl>
                                          <p:spTgt spid="28"/>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33"/>
                                        </p:tgtEl>
                                        <p:attrNameLst>
                                          <p:attrName>style.visibility</p:attrName>
                                        </p:attrNameLst>
                                      </p:cBhvr>
                                      <p:to>
                                        <p:strVal val="visible"/>
                                      </p:to>
                                    </p:set>
                                    <p:anim calcmode="lin" valueType="num">
                                      <p:cBhvr additive="base">
                                        <p:cTn id="38" dur="2000" fill="hold"/>
                                        <p:tgtEl>
                                          <p:spTgt spid="33"/>
                                        </p:tgtEl>
                                        <p:attrNameLst>
                                          <p:attrName>ppt_x</p:attrName>
                                        </p:attrNameLst>
                                      </p:cBhvr>
                                      <p:tavLst>
                                        <p:tav tm="0">
                                          <p:val>
                                            <p:strVal val="1+#ppt_w/2"/>
                                          </p:val>
                                        </p:tav>
                                        <p:tav tm="100000">
                                          <p:val>
                                            <p:strVal val="#ppt_x"/>
                                          </p:val>
                                        </p:tav>
                                      </p:tavLst>
                                    </p:anim>
                                    <p:anim calcmode="lin" valueType="num">
                                      <p:cBhvr additive="base">
                                        <p:cTn id="39" dur="2000" fill="hold"/>
                                        <p:tgtEl>
                                          <p:spTgt spid="33"/>
                                        </p:tgtEl>
                                        <p:attrNameLst>
                                          <p:attrName>ppt_y</p:attrName>
                                        </p:attrNameLst>
                                      </p:cBhvr>
                                      <p:tavLst>
                                        <p:tav tm="0">
                                          <p:val>
                                            <p:strVal val="1+#ppt_h/2"/>
                                          </p:val>
                                        </p:tav>
                                        <p:tav tm="100000">
                                          <p:val>
                                            <p:strVal val="#ppt_y"/>
                                          </p:val>
                                        </p:tav>
                                      </p:tavLst>
                                    </p:anim>
                                  </p:childTnLst>
                                </p:cTn>
                              </p:par>
                              <p:par>
                                <p:cTn id="40" presetID="2" presetClass="entr" presetSubtype="6" fill="hold" nodeType="withEffect">
                                  <p:stCondLst>
                                    <p:cond delay="0"/>
                                  </p:stCondLst>
                                  <p:childTnLst>
                                    <p:set>
                                      <p:cBhvr>
                                        <p:cTn id="41" dur="1" fill="hold">
                                          <p:stCondLst>
                                            <p:cond delay="0"/>
                                          </p:stCondLst>
                                        </p:cTn>
                                        <p:tgtEl>
                                          <p:spTgt spid="37"/>
                                        </p:tgtEl>
                                        <p:attrNameLst>
                                          <p:attrName>style.visibility</p:attrName>
                                        </p:attrNameLst>
                                      </p:cBhvr>
                                      <p:to>
                                        <p:strVal val="visible"/>
                                      </p:to>
                                    </p:set>
                                    <p:anim calcmode="lin" valueType="num">
                                      <p:cBhvr additive="base">
                                        <p:cTn id="42" dur="2000" fill="hold"/>
                                        <p:tgtEl>
                                          <p:spTgt spid="37"/>
                                        </p:tgtEl>
                                        <p:attrNameLst>
                                          <p:attrName>ppt_x</p:attrName>
                                        </p:attrNameLst>
                                      </p:cBhvr>
                                      <p:tavLst>
                                        <p:tav tm="0">
                                          <p:val>
                                            <p:strVal val="1+#ppt_w/2"/>
                                          </p:val>
                                        </p:tav>
                                        <p:tav tm="100000">
                                          <p:val>
                                            <p:strVal val="#ppt_x"/>
                                          </p:val>
                                        </p:tav>
                                      </p:tavLst>
                                    </p:anim>
                                    <p:anim calcmode="lin" valueType="num">
                                      <p:cBhvr additive="base">
                                        <p:cTn id="43" dur="2000" fill="hold"/>
                                        <p:tgtEl>
                                          <p:spTgt spid="37"/>
                                        </p:tgtEl>
                                        <p:attrNameLst>
                                          <p:attrName>ppt_y</p:attrName>
                                        </p:attrNameLst>
                                      </p:cBhvr>
                                      <p:tavLst>
                                        <p:tav tm="0">
                                          <p:val>
                                            <p:strVal val="1+#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42"/>
                                        </p:tgtEl>
                                        <p:attrNameLst>
                                          <p:attrName>style.visibility</p:attrName>
                                        </p:attrNameLst>
                                      </p:cBhvr>
                                      <p:to>
                                        <p:strVal val="visible"/>
                                      </p:to>
                                    </p:set>
                                    <p:anim calcmode="lin" valueType="num">
                                      <p:cBhvr additive="base">
                                        <p:cTn id="46" dur="2000" fill="hold"/>
                                        <p:tgtEl>
                                          <p:spTgt spid="42"/>
                                        </p:tgtEl>
                                        <p:attrNameLst>
                                          <p:attrName>ppt_x</p:attrName>
                                        </p:attrNameLst>
                                      </p:cBhvr>
                                      <p:tavLst>
                                        <p:tav tm="0">
                                          <p:val>
                                            <p:strVal val="1+#ppt_w/2"/>
                                          </p:val>
                                        </p:tav>
                                        <p:tav tm="100000">
                                          <p:val>
                                            <p:strVal val="#ppt_x"/>
                                          </p:val>
                                        </p:tav>
                                      </p:tavLst>
                                    </p:anim>
                                    <p:anim calcmode="lin" valueType="num">
                                      <p:cBhvr additive="base">
                                        <p:cTn id="47" dur="2000" fill="hold"/>
                                        <p:tgtEl>
                                          <p:spTgt spid="42"/>
                                        </p:tgtEl>
                                        <p:attrNameLst>
                                          <p:attrName>ppt_y</p:attrName>
                                        </p:attrNameLst>
                                      </p:cBhvr>
                                      <p:tavLst>
                                        <p:tav tm="0">
                                          <p:val>
                                            <p:strVal val="1+#ppt_h/2"/>
                                          </p:val>
                                        </p:tav>
                                        <p:tav tm="100000">
                                          <p:val>
                                            <p:strVal val="#ppt_y"/>
                                          </p:val>
                                        </p:tav>
                                      </p:tavLst>
                                    </p:anim>
                                  </p:childTnLst>
                                </p:cTn>
                              </p:par>
                              <p:par>
                                <p:cTn id="48" presetID="2" presetClass="entr" presetSubtype="9" fill="hold"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2000" fill="hold"/>
                                        <p:tgtEl>
                                          <p:spTgt spid="5"/>
                                        </p:tgtEl>
                                        <p:attrNameLst>
                                          <p:attrName>ppt_x</p:attrName>
                                        </p:attrNameLst>
                                      </p:cBhvr>
                                      <p:tavLst>
                                        <p:tav tm="0">
                                          <p:val>
                                            <p:strVal val="0-#ppt_w/2"/>
                                          </p:val>
                                        </p:tav>
                                        <p:tav tm="100000">
                                          <p:val>
                                            <p:strVal val="#ppt_x"/>
                                          </p:val>
                                        </p:tav>
                                      </p:tavLst>
                                    </p:anim>
                                    <p:anim calcmode="lin" valueType="num">
                                      <p:cBhvr additive="base">
                                        <p:cTn id="51" dur="2000" fill="hold"/>
                                        <p:tgtEl>
                                          <p:spTgt spid="5"/>
                                        </p:tgtEl>
                                        <p:attrNameLst>
                                          <p:attrName>ppt_y</p:attrName>
                                        </p:attrNameLst>
                                      </p:cBhvr>
                                      <p:tavLst>
                                        <p:tav tm="0">
                                          <p:val>
                                            <p:strVal val="0-#ppt_h/2"/>
                                          </p:val>
                                        </p:tav>
                                        <p:tav tm="100000">
                                          <p:val>
                                            <p:strVal val="#ppt_y"/>
                                          </p:val>
                                        </p:tav>
                                      </p:tavLst>
                                    </p:anim>
                                  </p:childTnLst>
                                </p:cTn>
                              </p:par>
                              <p:par>
                                <p:cTn id="52" presetID="2" presetClass="entr" presetSubtype="9" fill="hold"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2000" fill="hold"/>
                                        <p:tgtEl>
                                          <p:spTgt spid="11"/>
                                        </p:tgtEl>
                                        <p:attrNameLst>
                                          <p:attrName>ppt_x</p:attrName>
                                        </p:attrNameLst>
                                      </p:cBhvr>
                                      <p:tavLst>
                                        <p:tav tm="0">
                                          <p:val>
                                            <p:strVal val="0-#ppt_w/2"/>
                                          </p:val>
                                        </p:tav>
                                        <p:tav tm="100000">
                                          <p:val>
                                            <p:strVal val="#ppt_x"/>
                                          </p:val>
                                        </p:tav>
                                      </p:tavLst>
                                    </p:anim>
                                    <p:anim calcmode="lin" valueType="num">
                                      <p:cBhvr additive="base">
                                        <p:cTn id="55" dur="2000" fill="hold"/>
                                        <p:tgtEl>
                                          <p:spTgt spid="11"/>
                                        </p:tgtEl>
                                        <p:attrNameLst>
                                          <p:attrName>ppt_y</p:attrName>
                                        </p:attrNameLst>
                                      </p:cBhvr>
                                      <p:tavLst>
                                        <p:tav tm="0">
                                          <p:val>
                                            <p:strVal val="0-#ppt_h/2"/>
                                          </p:val>
                                        </p:tav>
                                        <p:tav tm="100000">
                                          <p:val>
                                            <p:strVal val="#ppt_y"/>
                                          </p:val>
                                        </p:tav>
                                      </p:tavLst>
                                    </p:anim>
                                  </p:childTnLst>
                                </p:cTn>
                              </p:par>
                              <p:par>
                                <p:cTn id="56" presetID="2" presetClass="entr" presetSubtype="9"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0-#ppt_w/2"/>
                                          </p:val>
                                        </p:tav>
                                        <p:tav tm="100000">
                                          <p:val>
                                            <p:strVal val="#ppt_x"/>
                                          </p:val>
                                        </p:tav>
                                      </p:tavLst>
                                    </p:anim>
                                    <p:anim calcmode="lin" valueType="num">
                                      <p:cBhvr additive="base">
                                        <p:cTn id="59" dur="2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9" fill="hold"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2000" fill="hold"/>
                                        <p:tgtEl>
                                          <p:spTgt spid="17"/>
                                        </p:tgtEl>
                                        <p:attrNameLst>
                                          <p:attrName>ppt_x</p:attrName>
                                        </p:attrNameLst>
                                      </p:cBhvr>
                                      <p:tavLst>
                                        <p:tav tm="0">
                                          <p:val>
                                            <p:strVal val="0-#ppt_w/2"/>
                                          </p:val>
                                        </p:tav>
                                        <p:tav tm="100000">
                                          <p:val>
                                            <p:strVal val="#ppt_x"/>
                                          </p:val>
                                        </p:tav>
                                      </p:tavLst>
                                    </p:anim>
                                    <p:anim calcmode="lin" valueType="num">
                                      <p:cBhvr additive="base">
                                        <p:cTn id="63" dur="2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9" fill="hold"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additive="base">
                                        <p:cTn id="66" dur="2000" fill="hold"/>
                                        <p:tgtEl>
                                          <p:spTgt spid="22"/>
                                        </p:tgtEl>
                                        <p:attrNameLst>
                                          <p:attrName>ppt_x</p:attrName>
                                        </p:attrNameLst>
                                      </p:cBhvr>
                                      <p:tavLst>
                                        <p:tav tm="0">
                                          <p:val>
                                            <p:strVal val="0-#ppt_w/2"/>
                                          </p:val>
                                        </p:tav>
                                        <p:tav tm="100000">
                                          <p:val>
                                            <p:strVal val="#ppt_x"/>
                                          </p:val>
                                        </p:tav>
                                      </p:tavLst>
                                    </p:anim>
                                    <p:anim calcmode="lin" valueType="num">
                                      <p:cBhvr additive="base">
                                        <p:cTn id="67" dur="2000" fill="hold"/>
                                        <p:tgtEl>
                                          <p:spTgt spid="22"/>
                                        </p:tgtEl>
                                        <p:attrNameLst>
                                          <p:attrName>ppt_y</p:attrName>
                                        </p:attrNameLst>
                                      </p:cBhvr>
                                      <p:tavLst>
                                        <p:tav tm="0">
                                          <p:val>
                                            <p:strVal val="0-#ppt_h/2"/>
                                          </p:val>
                                        </p:tav>
                                        <p:tav tm="100000">
                                          <p:val>
                                            <p:strVal val="#ppt_y"/>
                                          </p:val>
                                        </p:tav>
                                      </p:tavLst>
                                    </p:anim>
                                  </p:childTnLst>
                                </p:cTn>
                              </p:par>
                              <p:par>
                                <p:cTn id="68" presetID="2" presetClass="entr" presetSubtype="9" fill="hold" nodeType="withEffect">
                                  <p:stCondLst>
                                    <p:cond delay="0"/>
                                  </p:stCondLst>
                                  <p:childTnLst>
                                    <p:set>
                                      <p:cBhvr>
                                        <p:cTn id="69" dur="1" fill="hold">
                                          <p:stCondLst>
                                            <p:cond delay="0"/>
                                          </p:stCondLst>
                                        </p:cTn>
                                        <p:tgtEl>
                                          <p:spTgt spid="25"/>
                                        </p:tgtEl>
                                        <p:attrNameLst>
                                          <p:attrName>style.visibility</p:attrName>
                                        </p:attrNameLst>
                                      </p:cBhvr>
                                      <p:to>
                                        <p:strVal val="visible"/>
                                      </p:to>
                                    </p:set>
                                    <p:anim calcmode="lin" valueType="num">
                                      <p:cBhvr additive="base">
                                        <p:cTn id="70" dur="2000" fill="hold"/>
                                        <p:tgtEl>
                                          <p:spTgt spid="25"/>
                                        </p:tgtEl>
                                        <p:attrNameLst>
                                          <p:attrName>ppt_x</p:attrName>
                                        </p:attrNameLst>
                                      </p:cBhvr>
                                      <p:tavLst>
                                        <p:tav tm="0">
                                          <p:val>
                                            <p:strVal val="0-#ppt_w/2"/>
                                          </p:val>
                                        </p:tav>
                                        <p:tav tm="100000">
                                          <p:val>
                                            <p:strVal val="#ppt_x"/>
                                          </p:val>
                                        </p:tav>
                                      </p:tavLst>
                                    </p:anim>
                                    <p:anim calcmode="lin" valueType="num">
                                      <p:cBhvr additive="base">
                                        <p:cTn id="71" dur="2000" fill="hold"/>
                                        <p:tgtEl>
                                          <p:spTgt spid="25"/>
                                        </p:tgtEl>
                                        <p:attrNameLst>
                                          <p:attrName>ppt_y</p:attrName>
                                        </p:attrNameLst>
                                      </p:cBhvr>
                                      <p:tavLst>
                                        <p:tav tm="0">
                                          <p:val>
                                            <p:strVal val="0-#ppt_h/2"/>
                                          </p:val>
                                        </p:tav>
                                        <p:tav tm="100000">
                                          <p:val>
                                            <p:strVal val="#ppt_y"/>
                                          </p:val>
                                        </p:tav>
                                      </p:tavLst>
                                    </p:anim>
                                  </p:childTnLst>
                                </p:cTn>
                              </p:par>
                              <p:par>
                                <p:cTn id="72" presetID="2" presetClass="entr" presetSubtype="9" fill="hold" nodeType="withEffect">
                                  <p:stCondLst>
                                    <p:cond delay="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2000" fill="hold"/>
                                        <p:tgtEl>
                                          <p:spTgt spid="29"/>
                                        </p:tgtEl>
                                        <p:attrNameLst>
                                          <p:attrName>ppt_x</p:attrName>
                                        </p:attrNameLst>
                                      </p:cBhvr>
                                      <p:tavLst>
                                        <p:tav tm="0">
                                          <p:val>
                                            <p:strVal val="0-#ppt_w/2"/>
                                          </p:val>
                                        </p:tav>
                                        <p:tav tm="100000">
                                          <p:val>
                                            <p:strVal val="#ppt_x"/>
                                          </p:val>
                                        </p:tav>
                                      </p:tavLst>
                                    </p:anim>
                                    <p:anim calcmode="lin" valueType="num">
                                      <p:cBhvr additive="base">
                                        <p:cTn id="75" dur="2000" fill="hold"/>
                                        <p:tgtEl>
                                          <p:spTgt spid="29"/>
                                        </p:tgtEl>
                                        <p:attrNameLst>
                                          <p:attrName>ppt_y</p:attrName>
                                        </p:attrNameLst>
                                      </p:cBhvr>
                                      <p:tavLst>
                                        <p:tav tm="0">
                                          <p:val>
                                            <p:strVal val="0-#ppt_h/2"/>
                                          </p:val>
                                        </p:tav>
                                        <p:tav tm="100000">
                                          <p:val>
                                            <p:strVal val="#ppt_y"/>
                                          </p:val>
                                        </p:tav>
                                      </p:tavLst>
                                    </p:anim>
                                  </p:childTnLst>
                                </p:cTn>
                              </p:par>
                              <p:par>
                                <p:cTn id="76" presetID="2" presetClass="entr" presetSubtype="9" fill="hold" nodeType="withEffect">
                                  <p:stCondLst>
                                    <p:cond delay="0"/>
                                  </p:stCondLst>
                                  <p:childTnLst>
                                    <p:set>
                                      <p:cBhvr>
                                        <p:cTn id="77" dur="1" fill="hold">
                                          <p:stCondLst>
                                            <p:cond delay="0"/>
                                          </p:stCondLst>
                                        </p:cTn>
                                        <p:tgtEl>
                                          <p:spTgt spid="32"/>
                                        </p:tgtEl>
                                        <p:attrNameLst>
                                          <p:attrName>style.visibility</p:attrName>
                                        </p:attrNameLst>
                                      </p:cBhvr>
                                      <p:to>
                                        <p:strVal val="visible"/>
                                      </p:to>
                                    </p:set>
                                    <p:anim calcmode="lin" valueType="num">
                                      <p:cBhvr additive="base">
                                        <p:cTn id="78" dur="2000" fill="hold"/>
                                        <p:tgtEl>
                                          <p:spTgt spid="32"/>
                                        </p:tgtEl>
                                        <p:attrNameLst>
                                          <p:attrName>ppt_x</p:attrName>
                                        </p:attrNameLst>
                                      </p:cBhvr>
                                      <p:tavLst>
                                        <p:tav tm="0">
                                          <p:val>
                                            <p:strVal val="0-#ppt_w/2"/>
                                          </p:val>
                                        </p:tav>
                                        <p:tav tm="100000">
                                          <p:val>
                                            <p:strVal val="#ppt_x"/>
                                          </p:val>
                                        </p:tav>
                                      </p:tavLst>
                                    </p:anim>
                                    <p:anim calcmode="lin" valueType="num">
                                      <p:cBhvr additive="base">
                                        <p:cTn id="79" dur="2000" fill="hold"/>
                                        <p:tgtEl>
                                          <p:spTgt spid="32"/>
                                        </p:tgtEl>
                                        <p:attrNameLst>
                                          <p:attrName>ppt_y</p:attrName>
                                        </p:attrNameLst>
                                      </p:cBhvr>
                                      <p:tavLst>
                                        <p:tav tm="0">
                                          <p:val>
                                            <p:strVal val="0-#ppt_h/2"/>
                                          </p:val>
                                        </p:tav>
                                        <p:tav tm="100000">
                                          <p:val>
                                            <p:strVal val="#ppt_y"/>
                                          </p:val>
                                        </p:tav>
                                      </p:tavLst>
                                    </p:anim>
                                  </p:childTnLst>
                                </p:cTn>
                              </p:par>
                              <p:par>
                                <p:cTn id="80" presetID="2" presetClass="entr" presetSubtype="9" fill="hold" nodeType="withEffect">
                                  <p:stCondLst>
                                    <p:cond delay="0"/>
                                  </p:stCondLst>
                                  <p:childTnLst>
                                    <p:set>
                                      <p:cBhvr>
                                        <p:cTn id="81" dur="1" fill="hold">
                                          <p:stCondLst>
                                            <p:cond delay="0"/>
                                          </p:stCondLst>
                                        </p:cTn>
                                        <p:tgtEl>
                                          <p:spTgt spid="36"/>
                                        </p:tgtEl>
                                        <p:attrNameLst>
                                          <p:attrName>style.visibility</p:attrName>
                                        </p:attrNameLst>
                                      </p:cBhvr>
                                      <p:to>
                                        <p:strVal val="visible"/>
                                      </p:to>
                                    </p:set>
                                    <p:anim calcmode="lin" valueType="num">
                                      <p:cBhvr additive="base">
                                        <p:cTn id="82" dur="2000" fill="hold"/>
                                        <p:tgtEl>
                                          <p:spTgt spid="36"/>
                                        </p:tgtEl>
                                        <p:attrNameLst>
                                          <p:attrName>ppt_x</p:attrName>
                                        </p:attrNameLst>
                                      </p:cBhvr>
                                      <p:tavLst>
                                        <p:tav tm="0">
                                          <p:val>
                                            <p:strVal val="0-#ppt_w/2"/>
                                          </p:val>
                                        </p:tav>
                                        <p:tav tm="100000">
                                          <p:val>
                                            <p:strVal val="#ppt_x"/>
                                          </p:val>
                                        </p:tav>
                                      </p:tavLst>
                                    </p:anim>
                                    <p:anim calcmode="lin" valueType="num">
                                      <p:cBhvr additive="base">
                                        <p:cTn id="83" dur="2000" fill="hold"/>
                                        <p:tgtEl>
                                          <p:spTgt spid="36"/>
                                        </p:tgtEl>
                                        <p:attrNameLst>
                                          <p:attrName>ppt_y</p:attrName>
                                        </p:attrNameLst>
                                      </p:cBhvr>
                                      <p:tavLst>
                                        <p:tav tm="0">
                                          <p:val>
                                            <p:strVal val="0-#ppt_h/2"/>
                                          </p:val>
                                        </p:tav>
                                        <p:tav tm="100000">
                                          <p:val>
                                            <p:strVal val="#ppt_y"/>
                                          </p:val>
                                        </p:tav>
                                      </p:tavLst>
                                    </p:anim>
                                  </p:childTnLst>
                                </p:cTn>
                              </p:par>
                              <p:par>
                                <p:cTn id="84" presetID="2" presetClass="entr" presetSubtype="9" fill="hold" nodeType="withEffect">
                                  <p:stCondLst>
                                    <p:cond delay="0"/>
                                  </p:stCondLst>
                                  <p:childTnLst>
                                    <p:set>
                                      <p:cBhvr>
                                        <p:cTn id="85" dur="1" fill="hold">
                                          <p:stCondLst>
                                            <p:cond delay="0"/>
                                          </p:stCondLst>
                                        </p:cTn>
                                        <p:tgtEl>
                                          <p:spTgt spid="43"/>
                                        </p:tgtEl>
                                        <p:attrNameLst>
                                          <p:attrName>style.visibility</p:attrName>
                                        </p:attrNameLst>
                                      </p:cBhvr>
                                      <p:to>
                                        <p:strVal val="visible"/>
                                      </p:to>
                                    </p:set>
                                    <p:anim calcmode="lin" valueType="num">
                                      <p:cBhvr additive="base">
                                        <p:cTn id="86" dur="2000" fill="hold"/>
                                        <p:tgtEl>
                                          <p:spTgt spid="43"/>
                                        </p:tgtEl>
                                        <p:attrNameLst>
                                          <p:attrName>ppt_x</p:attrName>
                                        </p:attrNameLst>
                                      </p:cBhvr>
                                      <p:tavLst>
                                        <p:tav tm="0">
                                          <p:val>
                                            <p:strVal val="0-#ppt_w/2"/>
                                          </p:val>
                                        </p:tav>
                                        <p:tav tm="100000">
                                          <p:val>
                                            <p:strVal val="#ppt_x"/>
                                          </p:val>
                                        </p:tav>
                                      </p:tavLst>
                                    </p:anim>
                                    <p:anim calcmode="lin" valueType="num">
                                      <p:cBhvr additive="base">
                                        <p:cTn id="87" dur="2000" fill="hold"/>
                                        <p:tgtEl>
                                          <p:spTgt spid="43"/>
                                        </p:tgtEl>
                                        <p:attrNameLst>
                                          <p:attrName>ppt_y</p:attrName>
                                        </p:attrNameLst>
                                      </p:cBhvr>
                                      <p:tavLst>
                                        <p:tav tm="0">
                                          <p:val>
                                            <p:strVal val="0-#ppt_h/2"/>
                                          </p:val>
                                        </p:tav>
                                        <p:tav tm="100000">
                                          <p:val>
                                            <p:strVal val="#ppt_y"/>
                                          </p:val>
                                        </p:tav>
                                      </p:tavLst>
                                    </p:anim>
                                  </p:childTnLst>
                                </p:cTn>
                              </p:par>
                              <p:par>
                                <p:cTn id="88" presetID="2" presetClass="entr" presetSubtype="12" fill="hold"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additive="base">
                                        <p:cTn id="90" dur="2000" fill="hold"/>
                                        <p:tgtEl>
                                          <p:spTgt spid="7"/>
                                        </p:tgtEl>
                                        <p:attrNameLst>
                                          <p:attrName>ppt_x</p:attrName>
                                        </p:attrNameLst>
                                      </p:cBhvr>
                                      <p:tavLst>
                                        <p:tav tm="0">
                                          <p:val>
                                            <p:strVal val="0-#ppt_w/2"/>
                                          </p:val>
                                        </p:tav>
                                        <p:tav tm="100000">
                                          <p:val>
                                            <p:strVal val="#ppt_x"/>
                                          </p:val>
                                        </p:tav>
                                      </p:tavLst>
                                    </p:anim>
                                    <p:anim calcmode="lin" valueType="num">
                                      <p:cBhvr additive="base">
                                        <p:cTn id="91" dur="2000" fill="hold"/>
                                        <p:tgtEl>
                                          <p:spTgt spid="7"/>
                                        </p:tgtEl>
                                        <p:attrNameLst>
                                          <p:attrName>ppt_y</p:attrName>
                                        </p:attrNameLst>
                                      </p:cBhvr>
                                      <p:tavLst>
                                        <p:tav tm="0">
                                          <p:val>
                                            <p:strVal val="1+#ppt_h/2"/>
                                          </p:val>
                                        </p:tav>
                                        <p:tav tm="100000">
                                          <p:val>
                                            <p:strVal val="#ppt_y"/>
                                          </p:val>
                                        </p:tav>
                                      </p:tavLst>
                                    </p:anim>
                                  </p:childTnLst>
                                </p:cTn>
                              </p:par>
                              <p:par>
                                <p:cTn id="92" presetID="2" presetClass="entr" presetSubtype="12" fill="hold" nodeType="with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additive="base">
                                        <p:cTn id="94" dur="2000" fill="hold"/>
                                        <p:tgtEl>
                                          <p:spTgt spid="9"/>
                                        </p:tgtEl>
                                        <p:attrNameLst>
                                          <p:attrName>ppt_x</p:attrName>
                                        </p:attrNameLst>
                                      </p:cBhvr>
                                      <p:tavLst>
                                        <p:tav tm="0">
                                          <p:val>
                                            <p:strVal val="0-#ppt_w/2"/>
                                          </p:val>
                                        </p:tav>
                                        <p:tav tm="100000">
                                          <p:val>
                                            <p:strVal val="#ppt_x"/>
                                          </p:val>
                                        </p:tav>
                                      </p:tavLst>
                                    </p:anim>
                                    <p:anim calcmode="lin" valueType="num">
                                      <p:cBhvr additive="base">
                                        <p:cTn id="95" dur="2000" fill="hold"/>
                                        <p:tgtEl>
                                          <p:spTgt spid="9"/>
                                        </p:tgtEl>
                                        <p:attrNameLst>
                                          <p:attrName>ppt_y</p:attrName>
                                        </p:attrNameLst>
                                      </p:cBhvr>
                                      <p:tavLst>
                                        <p:tav tm="0">
                                          <p:val>
                                            <p:strVal val="1+#ppt_h/2"/>
                                          </p:val>
                                        </p:tav>
                                        <p:tav tm="100000">
                                          <p:val>
                                            <p:strVal val="#ppt_y"/>
                                          </p:val>
                                        </p:tav>
                                      </p:tavLst>
                                    </p:anim>
                                  </p:childTnLst>
                                </p:cTn>
                              </p:par>
                              <p:par>
                                <p:cTn id="96" presetID="2" presetClass="entr" presetSubtype="12" fill="hold"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additive="base">
                                        <p:cTn id="98" dur="2000" fill="hold"/>
                                        <p:tgtEl>
                                          <p:spTgt spid="14"/>
                                        </p:tgtEl>
                                        <p:attrNameLst>
                                          <p:attrName>ppt_x</p:attrName>
                                        </p:attrNameLst>
                                      </p:cBhvr>
                                      <p:tavLst>
                                        <p:tav tm="0">
                                          <p:val>
                                            <p:strVal val="0-#ppt_w/2"/>
                                          </p:val>
                                        </p:tav>
                                        <p:tav tm="100000">
                                          <p:val>
                                            <p:strVal val="#ppt_x"/>
                                          </p:val>
                                        </p:tav>
                                      </p:tavLst>
                                    </p:anim>
                                    <p:anim calcmode="lin" valueType="num">
                                      <p:cBhvr additive="base">
                                        <p:cTn id="99" dur="2000" fill="hold"/>
                                        <p:tgtEl>
                                          <p:spTgt spid="14"/>
                                        </p:tgtEl>
                                        <p:attrNameLst>
                                          <p:attrName>ppt_y</p:attrName>
                                        </p:attrNameLst>
                                      </p:cBhvr>
                                      <p:tavLst>
                                        <p:tav tm="0">
                                          <p:val>
                                            <p:strVal val="1+#ppt_h/2"/>
                                          </p:val>
                                        </p:tav>
                                        <p:tav tm="100000">
                                          <p:val>
                                            <p:strVal val="#ppt_y"/>
                                          </p:val>
                                        </p:tav>
                                      </p:tavLst>
                                    </p:anim>
                                  </p:childTnLst>
                                </p:cTn>
                              </p:par>
                              <p:par>
                                <p:cTn id="100" presetID="2" presetClass="entr" presetSubtype="12" fill="hold" nodeType="withEffect">
                                  <p:stCondLst>
                                    <p:cond delay="0"/>
                                  </p:stCondLst>
                                  <p:childTnLst>
                                    <p:set>
                                      <p:cBhvr>
                                        <p:cTn id="101" dur="1" fill="hold">
                                          <p:stCondLst>
                                            <p:cond delay="0"/>
                                          </p:stCondLst>
                                        </p:cTn>
                                        <p:tgtEl>
                                          <p:spTgt spid="19"/>
                                        </p:tgtEl>
                                        <p:attrNameLst>
                                          <p:attrName>style.visibility</p:attrName>
                                        </p:attrNameLst>
                                      </p:cBhvr>
                                      <p:to>
                                        <p:strVal val="visible"/>
                                      </p:to>
                                    </p:set>
                                    <p:anim calcmode="lin" valueType="num">
                                      <p:cBhvr additive="base">
                                        <p:cTn id="102" dur="2000" fill="hold"/>
                                        <p:tgtEl>
                                          <p:spTgt spid="19"/>
                                        </p:tgtEl>
                                        <p:attrNameLst>
                                          <p:attrName>ppt_x</p:attrName>
                                        </p:attrNameLst>
                                      </p:cBhvr>
                                      <p:tavLst>
                                        <p:tav tm="0">
                                          <p:val>
                                            <p:strVal val="0-#ppt_w/2"/>
                                          </p:val>
                                        </p:tav>
                                        <p:tav tm="100000">
                                          <p:val>
                                            <p:strVal val="#ppt_x"/>
                                          </p:val>
                                        </p:tav>
                                      </p:tavLst>
                                    </p:anim>
                                    <p:anim calcmode="lin" valueType="num">
                                      <p:cBhvr additive="base">
                                        <p:cTn id="103" dur="2000" fill="hold"/>
                                        <p:tgtEl>
                                          <p:spTgt spid="19"/>
                                        </p:tgtEl>
                                        <p:attrNameLst>
                                          <p:attrName>ppt_y</p:attrName>
                                        </p:attrNameLst>
                                      </p:cBhvr>
                                      <p:tavLst>
                                        <p:tav tm="0">
                                          <p:val>
                                            <p:strVal val="1+#ppt_h/2"/>
                                          </p:val>
                                        </p:tav>
                                        <p:tav tm="100000">
                                          <p:val>
                                            <p:strVal val="#ppt_y"/>
                                          </p:val>
                                        </p:tav>
                                      </p:tavLst>
                                    </p:anim>
                                  </p:childTnLst>
                                </p:cTn>
                              </p:par>
                              <p:par>
                                <p:cTn id="104" presetID="2" presetClass="entr" presetSubtype="12" fill="hold"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additive="base">
                                        <p:cTn id="106" dur="2000" fill="hold"/>
                                        <p:tgtEl>
                                          <p:spTgt spid="21"/>
                                        </p:tgtEl>
                                        <p:attrNameLst>
                                          <p:attrName>ppt_x</p:attrName>
                                        </p:attrNameLst>
                                      </p:cBhvr>
                                      <p:tavLst>
                                        <p:tav tm="0">
                                          <p:val>
                                            <p:strVal val="0-#ppt_w/2"/>
                                          </p:val>
                                        </p:tav>
                                        <p:tav tm="100000">
                                          <p:val>
                                            <p:strVal val="#ppt_x"/>
                                          </p:val>
                                        </p:tav>
                                      </p:tavLst>
                                    </p:anim>
                                    <p:anim calcmode="lin" valueType="num">
                                      <p:cBhvr additive="base">
                                        <p:cTn id="107" dur="2000" fill="hold"/>
                                        <p:tgtEl>
                                          <p:spTgt spid="21"/>
                                        </p:tgtEl>
                                        <p:attrNameLst>
                                          <p:attrName>ppt_y</p:attrName>
                                        </p:attrNameLst>
                                      </p:cBhvr>
                                      <p:tavLst>
                                        <p:tav tm="0">
                                          <p:val>
                                            <p:strVal val="1+#ppt_h/2"/>
                                          </p:val>
                                        </p:tav>
                                        <p:tav tm="100000">
                                          <p:val>
                                            <p:strVal val="#ppt_y"/>
                                          </p:val>
                                        </p:tav>
                                      </p:tavLst>
                                    </p:anim>
                                  </p:childTnLst>
                                </p:cTn>
                              </p:par>
                              <p:par>
                                <p:cTn id="108" presetID="2" presetClass="entr" presetSubtype="12" fill="hold" nodeType="withEffect">
                                  <p:stCondLst>
                                    <p:cond delay="0"/>
                                  </p:stCondLst>
                                  <p:childTnLst>
                                    <p:set>
                                      <p:cBhvr>
                                        <p:cTn id="109" dur="1" fill="hold">
                                          <p:stCondLst>
                                            <p:cond delay="0"/>
                                          </p:stCondLst>
                                        </p:cTn>
                                        <p:tgtEl>
                                          <p:spTgt spid="27"/>
                                        </p:tgtEl>
                                        <p:attrNameLst>
                                          <p:attrName>style.visibility</p:attrName>
                                        </p:attrNameLst>
                                      </p:cBhvr>
                                      <p:to>
                                        <p:strVal val="visible"/>
                                      </p:to>
                                    </p:set>
                                    <p:anim calcmode="lin" valueType="num">
                                      <p:cBhvr additive="base">
                                        <p:cTn id="110" dur="2000" fill="hold"/>
                                        <p:tgtEl>
                                          <p:spTgt spid="27"/>
                                        </p:tgtEl>
                                        <p:attrNameLst>
                                          <p:attrName>ppt_x</p:attrName>
                                        </p:attrNameLst>
                                      </p:cBhvr>
                                      <p:tavLst>
                                        <p:tav tm="0">
                                          <p:val>
                                            <p:strVal val="0-#ppt_w/2"/>
                                          </p:val>
                                        </p:tav>
                                        <p:tav tm="100000">
                                          <p:val>
                                            <p:strVal val="#ppt_x"/>
                                          </p:val>
                                        </p:tav>
                                      </p:tavLst>
                                    </p:anim>
                                    <p:anim calcmode="lin" valueType="num">
                                      <p:cBhvr additive="base">
                                        <p:cTn id="111" dur="2000" fill="hold"/>
                                        <p:tgtEl>
                                          <p:spTgt spid="27"/>
                                        </p:tgtEl>
                                        <p:attrNameLst>
                                          <p:attrName>ppt_y</p:attrName>
                                        </p:attrNameLst>
                                      </p:cBhvr>
                                      <p:tavLst>
                                        <p:tav tm="0">
                                          <p:val>
                                            <p:strVal val="1+#ppt_h/2"/>
                                          </p:val>
                                        </p:tav>
                                        <p:tav tm="100000">
                                          <p:val>
                                            <p:strVal val="#ppt_y"/>
                                          </p:val>
                                        </p:tav>
                                      </p:tavLst>
                                    </p:anim>
                                  </p:childTnLst>
                                </p:cTn>
                              </p:par>
                              <p:par>
                                <p:cTn id="112" presetID="2" presetClass="entr" presetSubtype="12" fill="hold"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2000" fill="hold"/>
                                        <p:tgtEl>
                                          <p:spTgt spid="31"/>
                                        </p:tgtEl>
                                        <p:attrNameLst>
                                          <p:attrName>ppt_x</p:attrName>
                                        </p:attrNameLst>
                                      </p:cBhvr>
                                      <p:tavLst>
                                        <p:tav tm="0">
                                          <p:val>
                                            <p:strVal val="0-#ppt_w/2"/>
                                          </p:val>
                                        </p:tav>
                                        <p:tav tm="100000">
                                          <p:val>
                                            <p:strVal val="#ppt_x"/>
                                          </p:val>
                                        </p:tav>
                                      </p:tavLst>
                                    </p:anim>
                                    <p:anim calcmode="lin" valueType="num">
                                      <p:cBhvr additive="base">
                                        <p:cTn id="115" dur="2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12" fill="hold" nodeType="withEffect">
                                  <p:stCondLst>
                                    <p:cond delay="0"/>
                                  </p:stCondLst>
                                  <p:childTnLst>
                                    <p:set>
                                      <p:cBhvr>
                                        <p:cTn id="117" dur="1" fill="hold">
                                          <p:stCondLst>
                                            <p:cond delay="0"/>
                                          </p:stCondLst>
                                        </p:cTn>
                                        <p:tgtEl>
                                          <p:spTgt spid="34"/>
                                        </p:tgtEl>
                                        <p:attrNameLst>
                                          <p:attrName>style.visibility</p:attrName>
                                        </p:attrNameLst>
                                      </p:cBhvr>
                                      <p:to>
                                        <p:strVal val="visible"/>
                                      </p:to>
                                    </p:set>
                                    <p:anim calcmode="lin" valueType="num">
                                      <p:cBhvr additive="base">
                                        <p:cTn id="118" dur="2000" fill="hold"/>
                                        <p:tgtEl>
                                          <p:spTgt spid="34"/>
                                        </p:tgtEl>
                                        <p:attrNameLst>
                                          <p:attrName>ppt_x</p:attrName>
                                        </p:attrNameLst>
                                      </p:cBhvr>
                                      <p:tavLst>
                                        <p:tav tm="0">
                                          <p:val>
                                            <p:strVal val="0-#ppt_w/2"/>
                                          </p:val>
                                        </p:tav>
                                        <p:tav tm="100000">
                                          <p:val>
                                            <p:strVal val="#ppt_x"/>
                                          </p:val>
                                        </p:tav>
                                      </p:tavLst>
                                    </p:anim>
                                    <p:anim calcmode="lin" valueType="num">
                                      <p:cBhvr additive="base">
                                        <p:cTn id="119" dur="2000" fill="hold"/>
                                        <p:tgtEl>
                                          <p:spTgt spid="34"/>
                                        </p:tgtEl>
                                        <p:attrNameLst>
                                          <p:attrName>ppt_y</p:attrName>
                                        </p:attrNameLst>
                                      </p:cBhvr>
                                      <p:tavLst>
                                        <p:tav tm="0">
                                          <p:val>
                                            <p:strVal val="1+#ppt_h/2"/>
                                          </p:val>
                                        </p:tav>
                                        <p:tav tm="100000">
                                          <p:val>
                                            <p:strVal val="#ppt_y"/>
                                          </p:val>
                                        </p:tav>
                                      </p:tavLst>
                                    </p:anim>
                                  </p:childTnLst>
                                </p:cTn>
                              </p:par>
                              <p:par>
                                <p:cTn id="120" presetID="2" presetClass="entr" presetSubtype="12" fill="hold" nodeType="withEffect">
                                  <p:stCondLst>
                                    <p:cond delay="0"/>
                                  </p:stCondLst>
                                  <p:childTnLst>
                                    <p:set>
                                      <p:cBhvr>
                                        <p:cTn id="121" dur="1" fill="hold">
                                          <p:stCondLst>
                                            <p:cond delay="0"/>
                                          </p:stCondLst>
                                        </p:cTn>
                                        <p:tgtEl>
                                          <p:spTgt spid="39"/>
                                        </p:tgtEl>
                                        <p:attrNameLst>
                                          <p:attrName>style.visibility</p:attrName>
                                        </p:attrNameLst>
                                      </p:cBhvr>
                                      <p:to>
                                        <p:strVal val="visible"/>
                                      </p:to>
                                    </p:set>
                                    <p:anim calcmode="lin" valueType="num">
                                      <p:cBhvr additive="base">
                                        <p:cTn id="122" dur="2000" fill="hold"/>
                                        <p:tgtEl>
                                          <p:spTgt spid="39"/>
                                        </p:tgtEl>
                                        <p:attrNameLst>
                                          <p:attrName>ppt_x</p:attrName>
                                        </p:attrNameLst>
                                      </p:cBhvr>
                                      <p:tavLst>
                                        <p:tav tm="0">
                                          <p:val>
                                            <p:strVal val="0-#ppt_w/2"/>
                                          </p:val>
                                        </p:tav>
                                        <p:tav tm="100000">
                                          <p:val>
                                            <p:strVal val="#ppt_x"/>
                                          </p:val>
                                        </p:tav>
                                      </p:tavLst>
                                    </p:anim>
                                    <p:anim calcmode="lin" valueType="num">
                                      <p:cBhvr additive="base">
                                        <p:cTn id="123" dur="2000" fill="hold"/>
                                        <p:tgtEl>
                                          <p:spTgt spid="39"/>
                                        </p:tgtEl>
                                        <p:attrNameLst>
                                          <p:attrName>ppt_y</p:attrName>
                                        </p:attrNameLst>
                                      </p:cBhvr>
                                      <p:tavLst>
                                        <p:tav tm="0">
                                          <p:val>
                                            <p:strVal val="1+#ppt_h/2"/>
                                          </p:val>
                                        </p:tav>
                                        <p:tav tm="100000">
                                          <p:val>
                                            <p:strVal val="#ppt_y"/>
                                          </p:val>
                                        </p:tav>
                                      </p:tavLst>
                                    </p:anim>
                                  </p:childTnLst>
                                </p:cTn>
                              </p:par>
                              <p:par>
                                <p:cTn id="124" presetID="2" presetClass="entr" presetSubtype="12" fill="hold" nodeType="withEffect">
                                  <p:stCondLst>
                                    <p:cond delay="0"/>
                                  </p:stCondLst>
                                  <p:childTnLst>
                                    <p:set>
                                      <p:cBhvr>
                                        <p:cTn id="125" dur="1" fill="hold">
                                          <p:stCondLst>
                                            <p:cond delay="0"/>
                                          </p:stCondLst>
                                        </p:cTn>
                                        <p:tgtEl>
                                          <p:spTgt spid="41"/>
                                        </p:tgtEl>
                                        <p:attrNameLst>
                                          <p:attrName>style.visibility</p:attrName>
                                        </p:attrNameLst>
                                      </p:cBhvr>
                                      <p:to>
                                        <p:strVal val="visible"/>
                                      </p:to>
                                    </p:set>
                                    <p:anim calcmode="lin" valueType="num">
                                      <p:cBhvr additive="base">
                                        <p:cTn id="126" dur="2000" fill="hold"/>
                                        <p:tgtEl>
                                          <p:spTgt spid="41"/>
                                        </p:tgtEl>
                                        <p:attrNameLst>
                                          <p:attrName>ppt_x</p:attrName>
                                        </p:attrNameLst>
                                      </p:cBhvr>
                                      <p:tavLst>
                                        <p:tav tm="0">
                                          <p:val>
                                            <p:strVal val="0-#ppt_w/2"/>
                                          </p:val>
                                        </p:tav>
                                        <p:tav tm="100000">
                                          <p:val>
                                            <p:strVal val="#ppt_x"/>
                                          </p:val>
                                        </p:tav>
                                      </p:tavLst>
                                    </p:anim>
                                    <p:anim calcmode="lin" valueType="num">
                                      <p:cBhvr additive="base">
                                        <p:cTn id="127" dur="2000" fill="hold"/>
                                        <p:tgtEl>
                                          <p:spTgt spid="41"/>
                                        </p:tgtEl>
                                        <p:attrNameLst>
                                          <p:attrName>ppt_y</p:attrName>
                                        </p:attrNameLst>
                                      </p:cBhvr>
                                      <p:tavLst>
                                        <p:tav tm="0">
                                          <p:val>
                                            <p:strVal val="1+#ppt_h/2"/>
                                          </p:val>
                                        </p:tav>
                                        <p:tav tm="100000">
                                          <p:val>
                                            <p:strVal val="#ppt_y"/>
                                          </p:val>
                                        </p:tav>
                                      </p:tavLst>
                                    </p:anim>
                                  </p:childTnLst>
                                </p:cTn>
                              </p:par>
                              <p:par>
                                <p:cTn id="128" presetID="2" presetClass="entr" presetSubtype="3" fill="hold" nodeType="withEffect">
                                  <p:stCondLst>
                                    <p:cond delay="0"/>
                                  </p:stCondLst>
                                  <p:childTnLst>
                                    <p:set>
                                      <p:cBhvr>
                                        <p:cTn id="129" dur="1" fill="hold">
                                          <p:stCondLst>
                                            <p:cond delay="0"/>
                                          </p:stCondLst>
                                        </p:cTn>
                                        <p:tgtEl>
                                          <p:spTgt spid="6"/>
                                        </p:tgtEl>
                                        <p:attrNameLst>
                                          <p:attrName>style.visibility</p:attrName>
                                        </p:attrNameLst>
                                      </p:cBhvr>
                                      <p:to>
                                        <p:strVal val="visible"/>
                                      </p:to>
                                    </p:set>
                                    <p:anim calcmode="lin" valueType="num">
                                      <p:cBhvr additive="base">
                                        <p:cTn id="130" dur="2000" fill="hold"/>
                                        <p:tgtEl>
                                          <p:spTgt spid="6"/>
                                        </p:tgtEl>
                                        <p:attrNameLst>
                                          <p:attrName>ppt_x</p:attrName>
                                        </p:attrNameLst>
                                      </p:cBhvr>
                                      <p:tavLst>
                                        <p:tav tm="0">
                                          <p:val>
                                            <p:strVal val="1+#ppt_w/2"/>
                                          </p:val>
                                        </p:tav>
                                        <p:tav tm="100000">
                                          <p:val>
                                            <p:strVal val="#ppt_x"/>
                                          </p:val>
                                        </p:tav>
                                      </p:tavLst>
                                    </p:anim>
                                    <p:anim calcmode="lin" valueType="num">
                                      <p:cBhvr additive="base">
                                        <p:cTn id="131" dur="2000" fill="hold"/>
                                        <p:tgtEl>
                                          <p:spTgt spid="6"/>
                                        </p:tgtEl>
                                        <p:attrNameLst>
                                          <p:attrName>ppt_y</p:attrName>
                                        </p:attrNameLst>
                                      </p:cBhvr>
                                      <p:tavLst>
                                        <p:tav tm="0">
                                          <p:val>
                                            <p:strVal val="0-#ppt_h/2"/>
                                          </p:val>
                                        </p:tav>
                                        <p:tav tm="100000">
                                          <p:val>
                                            <p:strVal val="#ppt_y"/>
                                          </p:val>
                                        </p:tav>
                                      </p:tavLst>
                                    </p:anim>
                                  </p:childTnLst>
                                </p:cTn>
                              </p:par>
                              <p:par>
                                <p:cTn id="132" presetID="2" presetClass="entr" presetSubtype="3" fill="hold" nodeType="withEffect">
                                  <p:stCondLst>
                                    <p:cond delay="0"/>
                                  </p:stCondLst>
                                  <p:childTnLst>
                                    <p:set>
                                      <p:cBhvr>
                                        <p:cTn id="133" dur="1" fill="hold">
                                          <p:stCondLst>
                                            <p:cond delay="0"/>
                                          </p:stCondLst>
                                        </p:cTn>
                                        <p:tgtEl>
                                          <p:spTgt spid="10"/>
                                        </p:tgtEl>
                                        <p:attrNameLst>
                                          <p:attrName>style.visibility</p:attrName>
                                        </p:attrNameLst>
                                      </p:cBhvr>
                                      <p:to>
                                        <p:strVal val="visible"/>
                                      </p:to>
                                    </p:set>
                                    <p:anim calcmode="lin" valueType="num">
                                      <p:cBhvr additive="base">
                                        <p:cTn id="134" dur="2000" fill="hold"/>
                                        <p:tgtEl>
                                          <p:spTgt spid="10"/>
                                        </p:tgtEl>
                                        <p:attrNameLst>
                                          <p:attrName>ppt_x</p:attrName>
                                        </p:attrNameLst>
                                      </p:cBhvr>
                                      <p:tavLst>
                                        <p:tav tm="0">
                                          <p:val>
                                            <p:strVal val="1+#ppt_w/2"/>
                                          </p:val>
                                        </p:tav>
                                        <p:tav tm="100000">
                                          <p:val>
                                            <p:strVal val="#ppt_x"/>
                                          </p:val>
                                        </p:tav>
                                      </p:tavLst>
                                    </p:anim>
                                    <p:anim calcmode="lin" valueType="num">
                                      <p:cBhvr additive="base">
                                        <p:cTn id="135" dur="2000" fill="hold"/>
                                        <p:tgtEl>
                                          <p:spTgt spid="10"/>
                                        </p:tgtEl>
                                        <p:attrNameLst>
                                          <p:attrName>ppt_y</p:attrName>
                                        </p:attrNameLst>
                                      </p:cBhvr>
                                      <p:tavLst>
                                        <p:tav tm="0">
                                          <p:val>
                                            <p:strVal val="0-#ppt_h/2"/>
                                          </p:val>
                                        </p:tav>
                                        <p:tav tm="100000">
                                          <p:val>
                                            <p:strVal val="#ppt_y"/>
                                          </p:val>
                                        </p:tav>
                                      </p:tavLst>
                                    </p:anim>
                                  </p:childTnLst>
                                </p:cTn>
                              </p:par>
                              <p:par>
                                <p:cTn id="136" presetID="2" presetClass="entr" presetSubtype="3" fill="hold" nodeType="withEffect">
                                  <p:stCondLst>
                                    <p:cond delay="0"/>
                                  </p:stCondLst>
                                  <p:childTnLst>
                                    <p:set>
                                      <p:cBhvr>
                                        <p:cTn id="137" dur="1" fill="hold">
                                          <p:stCondLst>
                                            <p:cond delay="0"/>
                                          </p:stCondLst>
                                        </p:cTn>
                                        <p:tgtEl>
                                          <p:spTgt spid="12"/>
                                        </p:tgtEl>
                                        <p:attrNameLst>
                                          <p:attrName>style.visibility</p:attrName>
                                        </p:attrNameLst>
                                      </p:cBhvr>
                                      <p:to>
                                        <p:strVal val="visible"/>
                                      </p:to>
                                    </p:set>
                                    <p:anim calcmode="lin" valueType="num">
                                      <p:cBhvr additive="base">
                                        <p:cTn id="138" dur="2000" fill="hold"/>
                                        <p:tgtEl>
                                          <p:spTgt spid="12"/>
                                        </p:tgtEl>
                                        <p:attrNameLst>
                                          <p:attrName>ppt_x</p:attrName>
                                        </p:attrNameLst>
                                      </p:cBhvr>
                                      <p:tavLst>
                                        <p:tav tm="0">
                                          <p:val>
                                            <p:strVal val="1+#ppt_w/2"/>
                                          </p:val>
                                        </p:tav>
                                        <p:tav tm="100000">
                                          <p:val>
                                            <p:strVal val="#ppt_x"/>
                                          </p:val>
                                        </p:tav>
                                      </p:tavLst>
                                    </p:anim>
                                    <p:anim calcmode="lin" valueType="num">
                                      <p:cBhvr additive="base">
                                        <p:cTn id="139" dur="2000" fill="hold"/>
                                        <p:tgtEl>
                                          <p:spTgt spid="12"/>
                                        </p:tgtEl>
                                        <p:attrNameLst>
                                          <p:attrName>ppt_y</p:attrName>
                                        </p:attrNameLst>
                                      </p:cBhvr>
                                      <p:tavLst>
                                        <p:tav tm="0">
                                          <p:val>
                                            <p:strVal val="0-#ppt_h/2"/>
                                          </p:val>
                                        </p:tav>
                                        <p:tav tm="100000">
                                          <p:val>
                                            <p:strVal val="#ppt_y"/>
                                          </p:val>
                                        </p:tav>
                                      </p:tavLst>
                                    </p:anim>
                                  </p:childTnLst>
                                </p:cTn>
                              </p:par>
                              <p:par>
                                <p:cTn id="140" presetID="2" presetClass="entr" presetSubtype="3" fill="hold"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2000" fill="hold"/>
                                        <p:tgtEl>
                                          <p:spTgt spid="18"/>
                                        </p:tgtEl>
                                        <p:attrNameLst>
                                          <p:attrName>ppt_x</p:attrName>
                                        </p:attrNameLst>
                                      </p:cBhvr>
                                      <p:tavLst>
                                        <p:tav tm="0">
                                          <p:val>
                                            <p:strVal val="1+#ppt_w/2"/>
                                          </p:val>
                                        </p:tav>
                                        <p:tav tm="100000">
                                          <p:val>
                                            <p:strVal val="#ppt_x"/>
                                          </p:val>
                                        </p:tav>
                                      </p:tavLst>
                                    </p:anim>
                                    <p:anim calcmode="lin" valueType="num">
                                      <p:cBhvr additive="base">
                                        <p:cTn id="143" dur="2000" fill="hold"/>
                                        <p:tgtEl>
                                          <p:spTgt spid="18"/>
                                        </p:tgtEl>
                                        <p:attrNameLst>
                                          <p:attrName>ppt_y</p:attrName>
                                        </p:attrNameLst>
                                      </p:cBhvr>
                                      <p:tavLst>
                                        <p:tav tm="0">
                                          <p:val>
                                            <p:strVal val="0-#ppt_h/2"/>
                                          </p:val>
                                        </p:tav>
                                        <p:tav tm="100000">
                                          <p:val>
                                            <p:strVal val="#ppt_y"/>
                                          </p:val>
                                        </p:tav>
                                      </p:tavLst>
                                    </p:anim>
                                  </p:childTnLst>
                                </p:cTn>
                              </p:par>
                              <p:par>
                                <p:cTn id="144" presetID="2" presetClass="entr" presetSubtype="3" fill="hold" nodeType="withEffect">
                                  <p:stCondLst>
                                    <p:cond delay="0"/>
                                  </p:stCondLst>
                                  <p:childTnLst>
                                    <p:set>
                                      <p:cBhvr>
                                        <p:cTn id="145" dur="1" fill="hold">
                                          <p:stCondLst>
                                            <p:cond delay="0"/>
                                          </p:stCondLst>
                                        </p:cTn>
                                        <p:tgtEl>
                                          <p:spTgt spid="23"/>
                                        </p:tgtEl>
                                        <p:attrNameLst>
                                          <p:attrName>style.visibility</p:attrName>
                                        </p:attrNameLst>
                                      </p:cBhvr>
                                      <p:to>
                                        <p:strVal val="visible"/>
                                      </p:to>
                                    </p:set>
                                    <p:anim calcmode="lin" valueType="num">
                                      <p:cBhvr additive="base">
                                        <p:cTn id="146" dur="2000" fill="hold"/>
                                        <p:tgtEl>
                                          <p:spTgt spid="23"/>
                                        </p:tgtEl>
                                        <p:attrNameLst>
                                          <p:attrName>ppt_x</p:attrName>
                                        </p:attrNameLst>
                                      </p:cBhvr>
                                      <p:tavLst>
                                        <p:tav tm="0">
                                          <p:val>
                                            <p:strVal val="1+#ppt_w/2"/>
                                          </p:val>
                                        </p:tav>
                                        <p:tav tm="100000">
                                          <p:val>
                                            <p:strVal val="#ppt_x"/>
                                          </p:val>
                                        </p:tav>
                                      </p:tavLst>
                                    </p:anim>
                                    <p:anim calcmode="lin" valueType="num">
                                      <p:cBhvr additive="base">
                                        <p:cTn id="147" dur="2000" fill="hold"/>
                                        <p:tgtEl>
                                          <p:spTgt spid="23"/>
                                        </p:tgtEl>
                                        <p:attrNameLst>
                                          <p:attrName>ppt_y</p:attrName>
                                        </p:attrNameLst>
                                      </p:cBhvr>
                                      <p:tavLst>
                                        <p:tav tm="0">
                                          <p:val>
                                            <p:strVal val="0-#ppt_h/2"/>
                                          </p:val>
                                        </p:tav>
                                        <p:tav tm="100000">
                                          <p:val>
                                            <p:strVal val="#ppt_y"/>
                                          </p:val>
                                        </p:tav>
                                      </p:tavLst>
                                    </p:anim>
                                  </p:childTnLst>
                                </p:cTn>
                              </p:par>
                              <p:par>
                                <p:cTn id="148" presetID="2" presetClass="entr" presetSubtype="3" fill="hold" nodeType="withEffect">
                                  <p:stCondLst>
                                    <p:cond delay="0"/>
                                  </p:stCondLst>
                                  <p:childTnLst>
                                    <p:set>
                                      <p:cBhvr>
                                        <p:cTn id="149" dur="1" fill="hold">
                                          <p:stCondLst>
                                            <p:cond delay="0"/>
                                          </p:stCondLst>
                                        </p:cTn>
                                        <p:tgtEl>
                                          <p:spTgt spid="26"/>
                                        </p:tgtEl>
                                        <p:attrNameLst>
                                          <p:attrName>style.visibility</p:attrName>
                                        </p:attrNameLst>
                                      </p:cBhvr>
                                      <p:to>
                                        <p:strVal val="visible"/>
                                      </p:to>
                                    </p:set>
                                    <p:anim calcmode="lin" valueType="num">
                                      <p:cBhvr additive="base">
                                        <p:cTn id="150" dur="2000" fill="hold"/>
                                        <p:tgtEl>
                                          <p:spTgt spid="26"/>
                                        </p:tgtEl>
                                        <p:attrNameLst>
                                          <p:attrName>ppt_x</p:attrName>
                                        </p:attrNameLst>
                                      </p:cBhvr>
                                      <p:tavLst>
                                        <p:tav tm="0">
                                          <p:val>
                                            <p:strVal val="1+#ppt_w/2"/>
                                          </p:val>
                                        </p:tav>
                                        <p:tav tm="100000">
                                          <p:val>
                                            <p:strVal val="#ppt_x"/>
                                          </p:val>
                                        </p:tav>
                                      </p:tavLst>
                                    </p:anim>
                                    <p:anim calcmode="lin" valueType="num">
                                      <p:cBhvr additive="base">
                                        <p:cTn id="151" dur="2000" fill="hold"/>
                                        <p:tgtEl>
                                          <p:spTgt spid="26"/>
                                        </p:tgtEl>
                                        <p:attrNameLst>
                                          <p:attrName>ppt_y</p:attrName>
                                        </p:attrNameLst>
                                      </p:cBhvr>
                                      <p:tavLst>
                                        <p:tav tm="0">
                                          <p:val>
                                            <p:strVal val="0-#ppt_h/2"/>
                                          </p:val>
                                        </p:tav>
                                        <p:tav tm="100000">
                                          <p:val>
                                            <p:strVal val="#ppt_y"/>
                                          </p:val>
                                        </p:tav>
                                      </p:tavLst>
                                    </p:anim>
                                  </p:childTnLst>
                                </p:cTn>
                              </p:par>
                              <p:par>
                                <p:cTn id="152" presetID="2" presetClass="entr" presetSubtype="3" fill="hold" nodeType="withEffect">
                                  <p:stCondLst>
                                    <p:cond delay="0"/>
                                  </p:stCondLst>
                                  <p:childTnLst>
                                    <p:set>
                                      <p:cBhvr>
                                        <p:cTn id="153" dur="1" fill="hold">
                                          <p:stCondLst>
                                            <p:cond delay="0"/>
                                          </p:stCondLst>
                                        </p:cTn>
                                        <p:tgtEl>
                                          <p:spTgt spid="30"/>
                                        </p:tgtEl>
                                        <p:attrNameLst>
                                          <p:attrName>style.visibility</p:attrName>
                                        </p:attrNameLst>
                                      </p:cBhvr>
                                      <p:to>
                                        <p:strVal val="visible"/>
                                      </p:to>
                                    </p:set>
                                    <p:anim calcmode="lin" valueType="num">
                                      <p:cBhvr additive="base">
                                        <p:cTn id="154" dur="2000" fill="hold"/>
                                        <p:tgtEl>
                                          <p:spTgt spid="30"/>
                                        </p:tgtEl>
                                        <p:attrNameLst>
                                          <p:attrName>ppt_x</p:attrName>
                                        </p:attrNameLst>
                                      </p:cBhvr>
                                      <p:tavLst>
                                        <p:tav tm="0">
                                          <p:val>
                                            <p:strVal val="1+#ppt_w/2"/>
                                          </p:val>
                                        </p:tav>
                                        <p:tav tm="100000">
                                          <p:val>
                                            <p:strVal val="#ppt_x"/>
                                          </p:val>
                                        </p:tav>
                                      </p:tavLst>
                                    </p:anim>
                                    <p:anim calcmode="lin" valueType="num">
                                      <p:cBhvr additive="base">
                                        <p:cTn id="155" dur="2000" fill="hold"/>
                                        <p:tgtEl>
                                          <p:spTgt spid="30"/>
                                        </p:tgtEl>
                                        <p:attrNameLst>
                                          <p:attrName>ppt_y</p:attrName>
                                        </p:attrNameLst>
                                      </p:cBhvr>
                                      <p:tavLst>
                                        <p:tav tm="0">
                                          <p:val>
                                            <p:strVal val="0-#ppt_h/2"/>
                                          </p:val>
                                        </p:tav>
                                        <p:tav tm="100000">
                                          <p:val>
                                            <p:strVal val="#ppt_y"/>
                                          </p:val>
                                        </p:tav>
                                      </p:tavLst>
                                    </p:anim>
                                  </p:childTnLst>
                                </p:cTn>
                              </p:par>
                              <p:par>
                                <p:cTn id="156" presetID="2" presetClass="entr" presetSubtype="3" fill="hold" nodeType="withEffect">
                                  <p:stCondLst>
                                    <p:cond delay="0"/>
                                  </p:stCondLst>
                                  <p:childTnLst>
                                    <p:set>
                                      <p:cBhvr>
                                        <p:cTn id="157" dur="1" fill="hold">
                                          <p:stCondLst>
                                            <p:cond delay="0"/>
                                          </p:stCondLst>
                                        </p:cTn>
                                        <p:tgtEl>
                                          <p:spTgt spid="35"/>
                                        </p:tgtEl>
                                        <p:attrNameLst>
                                          <p:attrName>style.visibility</p:attrName>
                                        </p:attrNameLst>
                                      </p:cBhvr>
                                      <p:to>
                                        <p:strVal val="visible"/>
                                      </p:to>
                                    </p:set>
                                    <p:anim calcmode="lin" valueType="num">
                                      <p:cBhvr additive="base">
                                        <p:cTn id="158" dur="2000" fill="hold"/>
                                        <p:tgtEl>
                                          <p:spTgt spid="35"/>
                                        </p:tgtEl>
                                        <p:attrNameLst>
                                          <p:attrName>ppt_x</p:attrName>
                                        </p:attrNameLst>
                                      </p:cBhvr>
                                      <p:tavLst>
                                        <p:tav tm="0">
                                          <p:val>
                                            <p:strVal val="1+#ppt_w/2"/>
                                          </p:val>
                                        </p:tav>
                                        <p:tav tm="100000">
                                          <p:val>
                                            <p:strVal val="#ppt_x"/>
                                          </p:val>
                                        </p:tav>
                                      </p:tavLst>
                                    </p:anim>
                                    <p:anim calcmode="lin" valueType="num">
                                      <p:cBhvr additive="base">
                                        <p:cTn id="159" dur="2000" fill="hold"/>
                                        <p:tgtEl>
                                          <p:spTgt spid="35"/>
                                        </p:tgtEl>
                                        <p:attrNameLst>
                                          <p:attrName>ppt_y</p:attrName>
                                        </p:attrNameLst>
                                      </p:cBhvr>
                                      <p:tavLst>
                                        <p:tav tm="0">
                                          <p:val>
                                            <p:strVal val="0-#ppt_h/2"/>
                                          </p:val>
                                        </p:tav>
                                        <p:tav tm="100000">
                                          <p:val>
                                            <p:strVal val="#ppt_y"/>
                                          </p:val>
                                        </p:tav>
                                      </p:tavLst>
                                    </p:anim>
                                  </p:childTnLst>
                                </p:cTn>
                              </p:par>
                              <p:par>
                                <p:cTn id="160" presetID="2" presetClass="entr" presetSubtype="3" fill="hold" nodeType="withEffect">
                                  <p:stCondLst>
                                    <p:cond delay="0"/>
                                  </p:stCondLst>
                                  <p:childTnLst>
                                    <p:set>
                                      <p:cBhvr>
                                        <p:cTn id="161" dur="1" fill="hold">
                                          <p:stCondLst>
                                            <p:cond delay="0"/>
                                          </p:stCondLst>
                                        </p:cTn>
                                        <p:tgtEl>
                                          <p:spTgt spid="38"/>
                                        </p:tgtEl>
                                        <p:attrNameLst>
                                          <p:attrName>style.visibility</p:attrName>
                                        </p:attrNameLst>
                                      </p:cBhvr>
                                      <p:to>
                                        <p:strVal val="visible"/>
                                      </p:to>
                                    </p:set>
                                    <p:anim calcmode="lin" valueType="num">
                                      <p:cBhvr additive="base">
                                        <p:cTn id="162" dur="2000" fill="hold"/>
                                        <p:tgtEl>
                                          <p:spTgt spid="38"/>
                                        </p:tgtEl>
                                        <p:attrNameLst>
                                          <p:attrName>ppt_x</p:attrName>
                                        </p:attrNameLst>
                                      </p:cBhvr>
                                      <p:tavLst>
                                        <p:tav tm="0">
                                          <p:val>
                                            <p:strVal val="1+#ppt_w/2"/>
                                          </p:val>
                                        </p:tav>
                                        <p:tav tm="100000">
                                          <p:val>
                                            <p:strVal val="#ppt_x"/>
                                          </p:val>
                                        </p:tav>
                                      </p:tavLst>
                                    </p:anim>
                                    <p:anim calcmode="lin" valueType="num">
                                      <p:cBhvr additive="base">
                                        <p:cTn id="163" dur="2000" fill="hold"/>
                                        <p:tgtEl>
                                          <p:spTgt spid="38"/>
                                        </p:tgtEl>
                                        <p:attrNameLst>
                                          <p:attrName>ppt_y</p:attrName>
                                        </p:attrNameLst>
                                      </p:cBhvr>
                                      <p:tavLst>
                                        <p:tav tm="0">
                                          <p:val>
                                            <p:strVal val="0-#ppt_h/2"/>
                                          </p:val>
                                        </p:tav>
                                        <p:tav tm="100000">
                                          <p:val>
                                            <p:strVal val="#ppt_y"/>
                                          </p:val>
                                        </p:tav>
                                      </p:tavLst>
                                    </p:anim>
                                  </p:childTnLst>
                                </p:cTn>
                              </p:par>
                              <p:par>
                                <p:cTn id="164" presetID="2" presetClass="entr" presetSubtype="3" fill="hold" nodeType="withEffect">
                                  <p:stCondLst>
                                    <p:cond delay="0"/>
                                  </p:stCondLst>
                                  <p:childTnLst>
                                    <p:set>
                                      <p:cBhvr>
                                        <p:cTn id="165" dur="1" fill="hold">
                                          <p:stCondLst>
                                            <p:cond delay="0"/>
                                          </p:stCondLst>
                                        </p:cTn>
                                        <p:tgtEl>
                                          <p:spTgt spid="40"/>
                                        </p:tgtEl>
                                        <p:attrNameLst>
                                          <p:attrName>style.visibility</p:attrName>
                                        </p:attrNameLst>
                                      </p:cBhvr>
                                      <p:to>
                                        <p:strVal val="visible"/>
                                      </p:to>
                                    </p:set>
                                    <p:anim calcmode="lin" valueType="num">
                                      <p:cBhvr additive="base">
                                        <p:cTn id="166" dur="2000" fill="hold"/>
                                        <p:tgtEl>
                                          <p:spTgt spid="40"/>
                                        </p:tgtEl>
                                        <p:attrNameLst>
                                          <p:attrName>ppt_x</p:attrName>
                                        </p:attrNameLst>
                                      </p:cBhvr>
                                      <p:tavLst>
                                        <p:tav tm="0">
                                          <p:val>
                                            <p:strVal val="1+#ppt_w/2"/>
                                          </p:val>
                                        </p:tav>
                                        <p:tav tm="100000">
                                          <p:val>
                                            <p:strVal val="#ppt_x"/>
                                          </p:val>
                                        </p:tav>
                                      </p:tavLst>
                                    </p:anim>
                                    <p:anim calcmode="lin" valueType="num">
                                      <p:cBhvr additive="base">
                                        <p:cTn id="167" dur="2000" fill="hold"/>
                                        <p:tgtEl>
                                          <p:spTgt spid="40"/>
                                        </p:tgtEl>
                                        <p:attrNameLst>
                                          <p:attrName>ppt_y</p:attrName>
                                        </p:attrNameLst>
                                      </p:cBhvr>
                                      <p:tavLst>
                                        <p:tav tm="0">
                                          <p:val>
                                            <p:strVal val="0-#ppt_h/2"/>
                                          </p:val>
                                        </p:tav>
                                        <p:tav tm="100000">
                                          <p:val>
                                            <p:strVal val="#ppt_y"/>
                                          </p:val>
                                        </p:tav>
                                      </p:tavLst>
                                    </p:anim>
                                  </p:childTnLst>
                                </p:cTn>
                              </p:par>
                            </p:childTnLst>
                          </p:cTn>
                        </p:par>
                        <p:par>
                          <p:cTn id="168" fill="hold">
                            <p:stCondLst>
                              <p:cond delay="2000"/>
                            </p:stCondLst>
                            <p:childTnLst>
                              <p:par>
                                <p:cTn id="169" presetID="2" presetClass="exit" presetSubtype="6" fill="hold" grpId="1" nodeType="afterEffect">
                                  <p:stCondLst>
                                    <p:cond delay="0"/>
                                  </p:stCondLst>
                                  <p:childTnLst>
                                    <p:anim calcmode="lin" valueType="num">
                                      <p:cBhvr additive="base">
                                        <p:cTn id="170" dur="2000"/>
                                        <p:tgtEl>
                                          <p:spTgt spid="4"/>
                                        </p:tgtEl>
                                        <p:attrNameLst>
                                          <p:attrName>ppt_x</p:attrName>
                                        </p:attrNameLst>
                                      </p:cBhvr>
                                      <p:tavLst>
                                        <p:tav tm="0">
                                          <p:val>
                                            <p:strVal val="ppt_x"/>
                                          </p:val>
                                        </p:tav>
                                        <p:tav tm="100000">
                                          <p:val>
                                            <p:strVal val="1+ppt_w/2"/>
                                          </p:val>
                                        </p:tav>
                                      </p:tavLst>
                                    </p:anim>
                                    <p:anim calcmode="lin" valueType="num">
                                      <p:cBhvr additive="base">
                                        <p:cTn id="171" dur="2000"/>
                                        <p:tgtEl>
                                          <p:spTgt spid="4"/>
                                        </p:tgtEl>
                                        <p:attrNameLst>
                                          <p:attrName>ppt_y</p:attrName>
                                        </p:attrNameLst>
                                      </p:cBhvr>
                                      <p:tavLst>
                                        <p:tav tm="0">
                                          <p:val>
                                            <p:strVal val="ppt_y"/>
                                          </p:val>
                                        </p:tav>
                                        <p:tav tm="100000">
                                          <p:val>
                                            <p:strVal val="1+ppt_h/2"/>
                                          </p:val>
                                        </p:tav>
                                      </p:tavLst>
                                    </p:anim>
                                    <p:set>
                                      <p:cBhvr>
                                        <p:cTn id="172" dur="1" fill="hold">
                                          <p:stCondLst>
                                            <p:cond delay="1999"/>
                                          </p:stCondLst>
                                        </p:cTn>
                                        <p:tgtEl>
                                          <p:spTgt spid="4"/>
                                        </p:tgtEl>
                                        <p:attrNameLst>
                                          <p:attrName>style.visibility</p:attrName>
                                        </p:attrNameLst>
                                      </p:cBhvr>
                                      <p:to>
                                        <p:strVal val="hidden"/>
                                      </p:to>
                                    </p:set>
                                  </p:childTnLst>
                                </p:cTn>
                              </p:par>
                              <p:par>
                                <p:cTn id="173" presetID="2" presetClass="exit" presetSubtype="6" fill="hold" grpId="0" nodeType="withEffect">
                                  <p:stCondLst>
                                    <p:cond delay="0"/>
                                  </p:stCondLst>
                                  <p:childTnLst>
                                    <p:anim calcmode="lin" valueType="num">
                                      <p:cBhvr additive="base">
                                        <p:cTn id="174" dur="2000"/>
                                        <p:tgtEl>
                                          <p:spTgt spid="8"/>
                                        </p:tgtEl>
                                        <p:attrNameLst>
                                          <p:attrName>ppt_x</p:attrName>
                                        </p:attrNameLst>
                                      </p:cBhvr>
                                      <p:tavLst>
                                        <p:tav tm="0">
                                          <p:val>
                                            <p:strVal val="ppt_x"/>
                                          </p:val>
                                        </p:tav>
                                        <p:tav tm="100000">
                                          <p:val>
                                            <p:strVal val="1+ppt_w/2"/>
                                          </p:val>
                                        </p:tav>
                                      </p:tavLst>
                                    </p:anim>
                                    <p:anim calcmode="lin" valueType="num">
                                      <p:cBhvr additive="base">
                                        <p:cTn id="175" dur="2000"/>
                                        <p:tgtEl>
                                          <p:spTgt spid="8"/>
                                        </p:tgtEl>
                                        <p:attrNameLst>
                                          <p:attrName>ppt_y</p:attrName>
                                        </p:attrNameLst>
                                      </p:cBhvr>
                                      <p:tavLst>
                                        <p:tav tm="0">
                                          <p:val>
                                            <p:strVal val="ppt_y"/>
                                          </p:val>
                                        </p:tav>
                                        <p:tav tm="100000">
                                          <p:val>
                                            <p:strVal val="1+ppt_h/2"/>
                                          </p:val>
                                        </p:tav>
                                      </p:tavLst>
                                    </p:anim>
                                    <p:set>
                                      <p:cBhvr>
                                        <p:cTn id="176" dur="1" fill="hold">
                                          <p:stCondLst>
                                            <p:cond delay="1999"/>
                                          </p:stCondLst>
                                        </p:cTn>
                                        <p:tgtEl>
                                          <p:spTgt spid="8"/>
                                        </p:tgtEl>
                                        <p:attrNameLst>
                                          <p:attrName>style.visibility</p:attrName>
                                        </p:attrNameLst>
                                      </p:cBhvr>
                                      <p:to>
                                        <p:strVal val="hidden"/>
                                      </p:to>
                                    </p:set>
                                  </p:childTnLst>
                                </p:cTn>
                              </p:par>
                              <p:par>
                                <p:cTn id="177" presetID="2" presetClass="exit" presetSubtype="6" fill="hold" grpId="0" nodeType="withEffect">
                                  <p:stCondLst>
                                    <p:cond delay="0"/>
                                  </p:stCondLst>
                                  <p:childTnLst>
                                    <p:anim calcmode="lin" valueType="num">
                                      <p:cBhvr additive="base">
                                        <p:cTn id="178" dur="2000"/>
                                        <p:tgtEl>
                                          <p:spTgt spid="13"/>
                                        </p:tgtEl>
                                        <p:attrNameLst>
                                          <p:attrName>ppt_x</p:attrName>
                                        </p:attrNameLst>
                                      </p:cBhvr>
                                      <p:tavLst>
                                        <p:tav tm="0">
                                          <p:val>
                                            <p:strVal val="ppt_x"/>
                                          </p:val>
                                        </p:tav>
                                        <p:tav tm="100000">
                                          <p:val>
                                            <p:strVal val="1+ppt_w/2"/>
                                          </p:val>
                                        </p:tav>
                                      </p:tavLst>
                                    </p:anim>
                                    <p:anim calcmode="lin" valueType="num">
                                      <p:cBhvr additive="base">
                                        <p:cTn id="179" dur="2000"/>
                                        <p:tgtEl>
                                          <p:spTgt spid="13"/>
                                        </p:tgtEl>
                                        <p:attrNameLst>
                                          <p:attrName>ppt_y</p:attrName>
                                        </p:attrNameLst>
                                      </p:cBhvr>
                                      <p:tavLst>
                                        <p:tav tm="0">
                                          <p:val>
                                            <p:strVal val="ppt_y"/>
                                          </p:val>
                                        </p:tav>
                                        <p:tav tm="100000">
                                          <p:val>
                                            <p:strVal val="1+ppt_h/2"/>
                                          </p:val>
                                        </p:tav>
                                      </p:tavLst>
                                    </p:anim>
                                    <p:set>
                                      <p:cBhvr>
                                        <p:cTn id="180" dur="1" fill="hold">
                                          <p:stCondLst>
                                            <p:cond delay="1999"/>
                                          </p:stCondLst>
                                        </p:cTn>
                                        <p:tgtEl>
                                          <p:spTgt spid="13"/>
                                        </p:tgtEl>
                                        <p:attrNameLst>
                                          <p:attrName>style.visibility</p:attrName>
                                        </p:attrNameLst>
                                      </p:cBhvr>
                                      <p:to>
                                        <p:strVal val="hidden"/>
                                      </p:to>
                                    </p:set>
                                  </p:childTnLst>
                                </p:cTn>
                              </p:par>
                              <p:par>
                                <p:cTn id="181" presetID="2" presetClass="exit" presetSubtype="6" fill="hold" grpId="0" nodeType="withEffect">
                                  <p:stCondLst>
                                    <p:cond delay="0"/>
                                  </p:stCondLst>
                                  <p:childTnLst>
                                    <p:anim calcmode="lin" valueType="num">
                                      <p:cBhvr additive="base">
                                        <p:cTn id="182" dur="2000"/>
                                        <p:tgtEl>
                                          <p:spTgt spid="16"/>
                                        </p:tgtEl>
                                        <p:attrNameLst>
                                          <p:attrName>ppt_x</p:attrName>
                                        </p:attrNameLst>
                                      </p:cBhvr>
                                      <p:tavLst>
                                        <p:tav tm="0">
                                          <p:val>
                                            <p:strVal val="ppt_x"/>
                                          </p:val>
                                        </p:tav>
                                        <p:tav tm="100000">
                                          <p:val>
                                            <p:strVal val="1+ppt_w/2"/>
                                          </p:val>
                                        </p:tav>
                                      </p:tavLst>
                                    </p:anim>
                                    <p:anim calcmode="lin" valueType="num">
                                      <p:cBhvr additive="base">
                                        <p:cTn id="183" dur="2000"/>
                                        <p:tgtEl>
                                          <p:spTgt spid="16"/>
                                        </p:tgtEl>
                                        <p:attrNameLst>
                                          <p:attrName>ppt_y</p:attrName>
                                        </p:attrNameLst>
                                      </p:cBhvr>
                                      <p:tavLst>
                                        <p:tav tm="0">
                                          <p:val>
                                            <p:strVal val="ppt_y"/>
                                          </p:val>
                                        </p:tav>
                                        <p:tav tm="100000">
                                          <p:val>
                                            <p:strVal val="1+ppt_h/2"/>
                                          </p:val>
                                        </p:tav>
                                      </p:tavLst>
                                    </p:anim>
                                    <p:set>
                                      <p:cBhvr>
                                        <p:cTn id="184" dur="1" fill="hold">
                                          <p:stCondLst>
                                            <p:cond delay="1999"/>
                                          </p:stCondLst>
                                        </p:cTn>
                                        <p:tgtEl>
                                          <p:spTgt spid="16"/>
                                        </p:tgtEl>
                                        <p:attrNameLst>
                                          <p:attrName>style.visibility</p:attrName>
                                        </p:attrNameLst>
                                      </p:cBhvr>
                                      <p:to>
                                        <p:strVal val="hidden"/>
                                      </p:to>
                                    </p:set>
                                  </p:childTnLst>
                                </p:cTn>
                              </p:par>
                              <p:par>
                                <p:cTn id="185" presetID="2" presetClass="exit" presetSubtype="6" fill="hold" grpId="0" nodeType="withEffect">
                                  <p:stCondLst>
                                    <p:cond delay="0"/>
                                  </p:stCondLst>
                                  <p:childTnLst>
                                    <p:anim calcmode="lin" valueType="num">
                                      <p:cBhvr additive="base">
                                        <p:cTn id="186" dur="2000"/>
                                        <p:tgtEl>
                                          <p:spTgt spid="20"/>
                                        </p:tgtEl>
                                        <p:attrNameLst>
                                          <p:attrName>ppt_x</p:attrName>
                                        </p:attrNameLst>
                                      </p:cBhvr>
                                      <p:tavLst>
                                        <p:tav tm="0">
                                          <p:val>
                                            <p:strVal val="ppt_x"/>
                                          </p:val>
                                        </p:tav>
                                        <p:tav tm="100000">
                                          <p:val>
                                            <p:strVal val="1+ppt_w/2"/>
                                          </p:val>
                                        </p:tav>
                                      </p:tavLst>
                                    </p:anim>
                                    <p:anim calcmode="lin" valueType="num">
                                      <p:cBhvr additive="base">
                                        <p:cTn id="187" dur="2000"/>
                                        <p:tgtEl>
                                          <p:spTgt spid="20"/>
                                        </p:tgtEl>
                                        <p:attrNameLst>
                                          <p:attrName>ppt_y</p:attrName>
                                        </p:attrNameLst>
                                      </p:cBhvr>
                                      <p:tavLst>
                                        <p:tav tm="0">
                                          <p:val>
                                            <p:strVal val="ppt_y"/>
                                          </p:val>
                                        </p:tav>
                                        <p:tav tm="100000">
                                          <p:val>
                                            <p:strVal val="1+ppt_h/2"/>
                                          </p:val>
                                        </p:tav>
                                      </p:tavLst>
                                    </p:anim>
                                    <p:set>
                                      <p:cBhvr>
                                        <p:cTn id="188" dur="1" fill="hold">
                                          <p:stCondLst>
                                            <p:cond delay="1999"/>
                                          </p:stCondLst>
                                        </p:cTn>
                                        <p:tgtEl>
                                          <p:spTgt spid="20"/>
                                        </p:tgtEl>
                                        <p:attrNameLst>
                                          <p:attrName>style.visibility</p:attrName>
                                        </p:attrNameLst>
                                      </p:cBhvr>
                                      <p:to>
                                        <p:strVal val="hidden"/>
                                      </p:to>
                                    </p:set>
                                  </p:childTnLst>
                                </p:cTn>
                              </p:par>
                              <p:par>
                                <p:cTn id="189" presetID="2" presetClass="exit" presetSubtype="6" fill="hold" grpId="0" nodeType="withEffect">
                                  <p:stCondLst>
                                    <p:cond delay="0"/>
                                  </p:stCondLst>
                                  <p:childTnLst>
                                    <p:anim calcmode="lin" valueType="num">
                                      <p:cBhvr additive="base">
                                        <p:cTn id="190" dur="2000"/>
                                        <p:tgtEl>
                                          <p:spTgt spid="24"/>
                                        </p:tgtEl>
                                        <p:attrNameLst>
                                          <p:attrName>ppt_x</p:attrName>
                                        </p:attrNameLst>
                                      </p:cBhvr>
                                      <p:tavLst>
                                        <p:tav tm="0">
                                          <p:val>
                                            <p:strVal val="ppt_x"/>
                                          </p:val>
                                        </p:tav>
                                        <p:tav tm="100000">
                                          <p:val>
                                            <p:strVal val="1+ppt_w/2"/>
                                          </p:val>
                                        </p:tav>
                                      </p:tavLst>
                                    </p:anim>
                                    <p:anim calcmode="lin" valueType="num">
                                      <p:cBhvr additive="base">
                                        <p:cTn id="191" dur="2000"/>
                                        <p:tgtEl>
                                          <p:spTgt spid="24"/>
                                        </p:tgtEl>
                                        <p:attrNameLst>
                                          <p:attrName>ppt_y</p:attrName>
                                        </p:attrNameLst>
                                      </p:cBhvr>
                                      <p:tavLst>
                                        <p:tav tm="0">
                                          <p:val>
                                            <p:strVal val="ppt_y"/>
                                          </p:val>
                                        </p:tav>
                                        <p:tav tm="100000">
                                          <p:val>
                                            <p:strVal val="1+ppt_h/2"/>
                                          </p:val>
                                        </p:tav>
                                      </p:tavLst>
                                    </p:anim>
                                    <p:set>
                                      <p:cBhvr>
                                        <p:cTn id="192" dur="1" fill="hold">
                                          <p:stCondLst>
                                            <p:cond delay="1999"/>
                                          </p:stCondLst>
                                        </p:cTn>
                                        <p:tgtEl>
                                          <p:spTgt spid="24"/>
                                        </p:tgtEl>
                                        <p:attrNameLst>
                                          <p:attrName>style.visibility</p:attrName>
                                        </p:attrNameLst>
                                      </p:cBhvr>
                                      <p:to>
                                        <p:strVal val="hidden"/>
                                      </p:to>
                                    </p:set>
                                  </p:childTnLst>
                                </p:cTn>
                              </p:par>
                              <p:par>
                                <p:cTn id="193" presetID="2" presetClass="exit" presetSubtype="6" fill="hold" grpId="0" nodeType="withEffect">
                                  <p:stCondLst>
                                    <p:cond delay="0"/>
                                  </p:stCondLst>
                                  <p:childTnLst>
                                    <p:anim calcmode="lin" valueType="num">
                                      <p:cBhvr additive="base">
                                        <p:cTn id="194" dur="2000"/>
                                        <p:tgtEl>
                                          <p:spTgt spid="28"/>
                                        </p:tgtEl>
                                        <p:attrNameLst>
                                          <p:attrName>ppt_x</p:attrName>
                                        </p:attrNameLst>
                                      </p:cBhvr>
                                      <p:tavLst>
                                        <p:tav tm="0">
                                          <p:val>
                                            <p:strVal val="ppt_x"/>
                                          </p:val>
                                        </p:tav>
                                        <p:tav tm="100000">
                                          <p:val>
                                            <p:strVal val="1+ppt_w/2"/>
                                          </p:val>
                                        </p:tav>
                                      </p:tavLst>
                                    </p:anim>
                                    <p:anim calcmode="lin" valueType="num">
                                      <p:cBhvr additive="base">
                                        <p:cTn id="195" dur="2000"/>
                                        <p:tgtEl>
                                          <p:spTgt spid="28"/>
                                        </p:tgtEl>
                                        <p:attrNameLst>
                                          <p:attrName>ppt_y</p:attrName>
                                        </p:attrNameLst>
                                      </p:cBhvr>
                                      <p:tavLst>
                                        <p:tav tm="0">
                                          <p:val>
                                            <p:strVal val="ppt_y"/>
                                          </p:val>
                                        </p:tav>
                                        <p:tav tm="100000">
                                          <p:val>
                                            <p:strVal val="1+ppt_h/2"/>
                                          </p:val>
                                        </p:tav>
                                      </p:tavLst>
                                    </p:anim>
                                    <p:set>
                                      <p:cBhvr>
                                        <p:cTn id="196" dur="1" fill="hold">
                                          <p:stCondLst>
                                            <p:cond delay="1999"/>
                                          </p:stCondLst>
                                        </p:cTn>
                                        <p:tgtEl>
                                          <p:spTgt spid="28"/>
                                        </p:tgtEl>
                                        <p:attrNameLst>
                                          <p:attrName>style.visibility</p:attrName>
                                        </p:attrNameLst>
                                      </p:cBhvr>
                                      <p:to>
                                        <p:strVal val="hidden"/>
                                      </p:to>
                                    </p:set>
                                  </p:childTnLst>
                                </p:cTn>
                              </p:par>
                              <p:par>
                                <p:cTn id="197" presetID="2" presetClass="exit" presetSubtype="6" fill="hold" grpId="0" nodeType="withEffect">
                                  <p:stCondLst>
                                    <p:cond delay="0"/>
                                  </p:stCondLst>
                                  <p:childTnLst>
                                    <p:anim calcmode="lin" valueType="num">
                                      <p:cBhvr additive="base">
                                        <p:cTn id="198" dur="2000"/>
                                        <p:tgtEl>
                                          <p:spTgt spid="33"/>
                                        </p:tgtEl>
                                        <p:attrNameLst>
                                          <p:attrName>ppt_x</p:attrName>
                                        </p:attrNameLst>
                                      </p:cBhvr>
                                      <p:tavLst>
                                        <p:tav tm="0">
                                          <p:val>
                                            <p:strVal val="ppt_x"/>
                                          </p:val>
                                        </p:tav>
                                        <p:tav tm="100000">
                                          <p:val>
                                            <p:strVal val="1+ppt_w/2"/>
                                          </p:val>
                                        </p:tav>
                                      </p:tavLst>
                                    </p:anim>
                                    <p:anim calcmode="lin" valueType="num">
                                      <p:cBhvr additive="base">
                                        <p:cTn id="199" dur="2000"/>
                                        <p:tgtEl>
                                          <p:spTgt spid="33"/>
                                        </p:tgtEl>
                                        <p:attrNameLst>
                                          <p:attrName>ppt_y</p:attrName>
                                        </p:attrNameLst>
                                      </p:cBhvr>
                                      <p:tavLst>
                                        <p:tav tm="0">
                                          <p:val>
                                            <p:strVal val="ppt_y"/>
                                          </p:val>
                                        </p:tav>
                                        <p:tav tm="100000">
                                          <p:val>
                                            <p:strVal val="1+ppt_h/2"/>
                                          </p:val>
                                        </p:tav>
                                      </p:tavLst>
                                    </p:anim>
                                    <p:set>
                                      <p:cBhvr>
                                        <p:cTn id="200" dur="1" fill="hold">
                                          <p:stCondLst>
                                            <p:cond delay="1999"/>
                                          </p:stCondLst>
                                        </p:cTn>
                                        <p:tgtEl>
                                          <p:spTgt spid="33"/>
                                        </p:tgtEl>
                                        <p:attrNameLst>
                                          <p:attrName>style.visibility</p:attrName>
                                        </p:attrNameLst>
                                      </p:cBhvr>
                                      <p:to>
                                        <p:strVal val="hidden"/>
                                      </p:to>
                                    </p:set>
                                  </p:childTnLst>
                                </p:cTn>
                              </p:par>
                              <p:par>
                                <p:cTn id="201" presetID="2" presetClass="exit" presetSubtype="6" fill="hold" grpId="0" nodeType="withEffect">
                                  <p:stCondLst>
                                    <p:cond delay="0"/>
                                  </p:stCondLst>
                                  <p:childTnLst>
                                    <p:anim calcmode="lin" valueType="num">
                                      <p:cBhvr additive="base">
                                        <p:cTn id="202" dur="2000"/>
                                        <p:tgtEl>
                                          <p:spTgt spid="37"/>
                                        </p:tgtEl>
                                        <p:attrNameLst>
                                          <p:attrName>ppt_x</p:attrName>
                                        </p:attrNameLst>
                                      </p:cBhvr>
                                      <p:tavLst>
                                        <p:tav tm="0">
                                          <p:val>
                                            <p:strVal val="ppt_x"/>
                                          </p:val>
                                        </p:tav>
                                        <p:tav tm="100000">
                                          <p:val>
                                            <p:strVal val="1+ppt_w/2"/>
                                          </p:val>
                                        </p:tav>
                                      </p:tavLst>
                                    </p:anim>
                                    <p:anim calcmode="lin" valueType="num">
                                      <p:cBhvr additive="base">
                                        <p:cTn id="203" dur="2000"/>
                                        <p:tgtEl>
                                          <p:spTgt spid="37"/>
                                        </p:tgtEl>
                                        <p:attrNameLst>
                                          <p:attrName>ppt_y</p:attrName>
                                        </p:attrNameLst>
                                      </p:cBhvr>
                                      <p:tavLst>
                                        <p:tav tm="0">
                                          <p:val>
                                            <p:strVal val="ppt_y"/>
                                          </p:val>
                                        </p:tav>
                                        <p:tav tm="100000">
                                          <p:val>
                                            <p:strVal val="1+ppt_h/2"/>
                                          </p:val>
                                        </p:tav>
                                      </p:tavLst>
                                    </p:anim>
                                    <p:set>
                                      <p:cBhvr>
                                        <p:cTn id="204" dur="1" fill="hold">
                                          <p:stCondLst>
                                            <p:cond delay="1999"/>
                                          </p:stCondLst>
                                        </p:cTn>
                                        <p:tgtEl>
                                          <p:spTgt spid="37"/>
                                        </p:tgtEl>
                                        <p:attrNameLst>
                                          <p:attrName>style.visibility</p:attrName>
                                        </p:attrNameLst>
                                      </p:cBhvr>
                                      <p:to>
                                        <p:strVal val="hidden"/>
                                      </p:to>
                                    </p:set>
                                  </p:childTnLst>
                                </p:cTn>
                              </p:par>
                              <p:par>
                                <p:cTn id="205" presetID="2" presetClass="exit" presetSubtype="6" fill="hold" grpId="0" nodeType="withEffect">
                                  <p:stCondLst>
                                    <p:cond delay="0"/>
                                  </p:stCondLst>
                                  <p:childTnLst>
                                    <p:anim calcmode="lin" valueType="num">
                                      <p:cBhvr additive="base">
                                        <p:cTn id="206" dur="2000"/>
                                        <p:tgtEl>
                                          <p:spTgt spid="42"/>
                                        </p:tgtEl>
                                        <p:attrNameLst>
                                          <p:attrName>ppt_x</p:attrName>
                                        </p:attrNameLst>
                                      </p:cBhvr>
                                      <p:tavLst>
                                        <p:tav tm="0">
                                          <p:val>
                                            <p:strVal val="ppt_x"/>
                                          </p:val>
                                        </p:tav>
                                        <p:tav tm="100000">
                                          <p:val>
                                            <p:strVal val="1+ppt_w/2"/>
                                          </p:val>
                                        </p:tav>
                                      </p:tavLst>
                                    </p:anim>
                                    <p:anim calcmode="lin" valueType="num">
                                      <p:cBhvr additive="base">
                                        <p:cTn id="207" dur="2000"/>
                                        <p:tgtEl>
                                          <p:spTgt spid="42"/>
                                        </p:tgtEl>
                                        <p:attrNameLst>
                                          <p:attrName>ppt_y</p:attrName>
                                        </p:attrNameLst>
                                      </p:cBhvr>
                                      <p:tavLst>
                                        <p:tav tm="0">
                                          <p:val>
                                            <p:strVal val="ppt_y"/>
                                          </p:val>
                                        </p:tav>
                                        <p:tav tm="100000">
                                          <p:val>
                                            <p:strVal val="1+ppt_h/2"/>
                                          </p:val>
                                        </p:tav>
                                      </p:tavLst>
                                    </p:anim>
                                    <p:set>
                                      <p:cBhvr>
                                        <p:cTn id="208" dur="1" fill="hold">
                                          <p:stCondLst>
                                            <p:cond delay="1999"/>
                                          </p:stCondLst>
                                        </p:cTn>
                                        <p:tgtEl>
                                          <p:spTgt spid="42"/>
                                        </p:tgtEl>
                                        <p:attrNameLst>
                                          <p:attrName>style.visibility</p:attrName>
                                        </p:attrNameLst>
                                      </p:cBhvr>
                                      <p:to>
                                        <p:strVal val="hidden"/>
                                      </p:to>
                                    </p:set>
                                  </p:childTnLst>
                                </p:cTn>
                              </p:par>
                              <p:par>
                                <p:cTn id="209" presetID="2" presetClass="exit" presetSubtype="12" fill="hold" grpId="0" nodeType="withEffect">
                                  <p:stCondLst>
                                    <p:cond delay="0"/>
                                  </p:stCondLst>
                                  <p:childTnLst>
                                    <p:anim calcmode="lin" valueType="num">
                                      <p:cBhvr additive="base">
                                        <p:cTn id="210" dur="2000"/>
                                        <p:tgtEl>
                                          <p:spTgt spid="7"/>
                                        </p:tgtEl>
                                        <p:attrNameLst>
                                          <p:attrName>ppt_x</p:attrName>
                                        </p:attrNameLst>
                                      </p:cBhvr>
                                      <p:tavLst>
                                        <p:tav tm="0">
                                          <p:val>
                                            <p:strVal val="ppt_x"/>
                                          </p:val>
                                        </p:tav>
                                        <p:tav tm="100000">
                                          <p:val>
                                            <p:strVal val="0-ppt_w/2"/>
                                          </p:val>
                                        </p:tav>
                                      </p:tavLst>
                                    </p:anim>
                                    <p:anim calcmode="lin" valueType="num">
                                      <p:cBhvr additive="base">
                                        <p:cTn id="211" dur="2000"/>
                                        <p:tgtEl>
                                          <p:spTgt spid="7"/>
                                        </p:tgtEl>
                                        <p:attrNameLst>
                                          <p:attrName>ppt_y</p:attrName>
                                        </p:attrNameLst>
                                      </p:cBhvr>
                                      <p:tavLst>
                                        <p:tav tm="0">
                                          <p:val>
                                            <p:strVal val="ppt_y"/>
                                          </p:val>
                                        </p:tav>
                                        <p:tav tm="100000">
                                          <p:val>
                                            <p:strVal val="1+ppt_h/2"/>
                                          </p:val>
                                        </p:tav>
                                      </p:tavLst>
                                    </p:anim>
                                    <p:set>
                                      <p:cBhvr>
                                        <p:cTn id="212" dur="1" fill="hold">
                                          <p:stCondLst>
                                            <p:cond delay="1999"/>
                                          </p:stCondLst>
                                        </p:cTn>
                                        <p:tgtEl>
                                          <p:spTgt spid="7"/>
                                        </p:tgtEl>
                                        <p:attrNameLst>
                                          <p:attrName>style.visibility</p:attrName>
                                        </p:attrNameLst>
                                      </p:cBhvr>
                                      <p:to>
                                        <p:strVal val="hidden"/>
                                      </p:to>
                                    </p:set>
                                  </p:childTnLst>
                                </p:cTn>
                              </p:par>
                              <p:par>
                                <p:cTn id="213" presetID="2" presetClass="exit" presetSubtype="12" fill="hold" grpId="0" nodeType="withEffect">
                                  <p:stCondLst>
                                    <p:cond delay="0"/>
                                  </p:stCondLst>
                                  <p:childTnLst>
                                    <p:anim calcmode="lin" valueType="num">
                                      <p:cBhvr additive="base">
                                        <p:cTn id="214" dur="2000"/>
                                        <p:tgtEl>
                                          <p:spTgt spid="9"/>
                                        </p:tgtEl>
                                        <p:attrNameLst>
                                          <p:attrName>ppt_x</p:attrName>
                                        </p:attrNameLst>
                                      </p:cBhvr>
                                      <p:tavLst>
                                        <p:tav tm="0">
                                          <p:val>
                                            <p:strVal val="ppt_x"/>
                                          </p:val>
                                        </p:tav>
                                        <p:tav tm="100000">
                                          <p:val>
                                            <p:strVal val="0-ppt_w/2"/>
                                          </p:val>
                                        </p:tav>
                                      </p:tavLst>
                                    </p:anim>
                                    <p:anim calcmode="lin" valueType="num">
                                      <p:cBhvr additive="base">
                                        <p:cTn id="215" dur="2000"/>
                                        <p:tgtEl>
                                          <p:spTgt spid="9"/>
                                        </p:tgtEl>
                                        <p:attrNameLst>
                                          <p:attrName>ppt_y</p:attrName>
                                        </p:attrNameLst>
                                      </p:cBhvr>
                                      <p:tavLst>
                                        <p:tav tm="0">
                                          <p:val>
                                            <p:strVal val="ppt_y"/>
                                          </p:val>
                                        </p:tav>
                                        <p:tav tm="100000">
                                          <p:val>
                                            <p:strVal val="1+ppt_h/2"/>
                                          </p:val>
                                        </p:tav>
                                      </p:tavLst>
                                    </p:anim>
                                    <p:set>
                                      <p:cBhvr>
                                        <p:cTn id="216" dur="1" fill="hold">
                                          <p:stCondLst>
                                            <p:cond delay="1999"/>
                                          </p:stCondLst>
                                        </p:cTn>
                                        <p:tgtEl>
                                          <p:spTgt spid="9"/>
                                        </p:tgtEl>
                                        <p:attrNameLst>
                                          <p:attrName>style.visibility</p:attrName>
                                        </p:attrNameLst>
                                      </p:cBhvr>
                                      <p:to>
                                        <p:strVal val="hidden"/>
                                      </p:to>
                                    </p:set>
                                  </p:childTnLst>
                                </p:cTn>
                              </p:par>
                              <p:par>
                                <p:cTn id="217" presetID="2" presetClass="exit" presetSubtype="12" fill="hold" grpId="0" nodeType="withEffect">
                                  <p:stCondLst>
                                    <p:cond delay="0"/>
                                  </p:stCondLst>
                                  <p:childTnLst>
                                    <p:anim calcmode="lin" valueType="num">
                                      <p:cBhvr additive="base">
                                        <p:cTn id="218" dur="2000"/>
                                        <p:tgtEl>
                                          <p:spTgt spid="14"/>
                                        </p:tgtEl>
                                        <p:attrNameLst>
                                          <p:attrName>ppt_x</p:attrName>
                                        </p:attrNameLst>
                                      </p:cBhvr>
                                      <p:tavLst>
                                        <p:tav tm="0">
                                          <p:val>
                                            <p:strVal val="ppt_x"/>
                                          </p:val>
                                        </p:tav>
                                        <p:tav tm="100000">
                                          <p:val>
                                            <p:strVal val="0-ppt_w/2"/>
                                          </p:val>
                                        </p:tav>
                                      </p:tavLst>
                                    </p:anim>
                                    <p:anim calcmode="lin" valueType="num">
                                      <p:cBhvr additive="base">
                                        <p:cTn id="219" dur="2000"/>
                                        <p:tgtEl>
                                          <p:spTgt spid="14"/>
                                        </p:tgtEl>
                                        <p:attrNameLst>
                                          <p:attrName>ppt_y</p:attrName>
                                        </p:attrNameLst>
                                      </p:cBhvr>
                                      <p:tavLst>
                                        <p:tav tm="0">
                                          <p:val>
                                            <p:strVal val="ppt_y"/>
                                          </p:val>
                                        </p:tav>
                                        <p:tav tm="100000">
                                          <p:val>
                                            <p:strVal val="1+ppt_h/2"/>
                                          </p:val>
                                        </p:tav>
                                      </p:tavLst>
                                    </p:anim>
                                    <p:set>
                                      <p:cBhvr>
                                        <p:cTn id="220" dur="1" fill="hold">
                                          <p:stCondLst>
                                            <p:cond delay="1999"/>
                                          </p:stCondLst>
                                        </p:cTn>
                                        <p:tgtEl>
                                          <p:spTgt spid="14"/>
                                        </p:tgtEl>
                                        <p:attrNameLst>
                                          <p:attrName>style.visibility</p:attrName>
                                        </p:attrNameLst>
                                      </p:cBhvr>
                                      <p:to>
                                        <p:strVal val="hidden"/>
                                      </p:to>
                                    </p:set>
                                  </p:childTnLst>
                                </p:cTn>
                              </p:par>
                              <p:par>
                                <p:cTn id="221" presetID="2" presetClass="exit" presetSubtype="12" fill="hold" grpId="0" nodeType="withEffect">
                                  <p:stCondLst>
                                    <p:cond delay="0"/>
                                  </p:stCondLst>
                                  <p:childTnLst>
                                    <p:anim calcmode="lin" valueType="num">
                                      <p:cBhvr additive="base">
                                        <p:cTn id="222" dur="2000"/>
                                        <p:tgtEl>
                                          <p:spTgt spid="19"/>
                                        </p:tgtEl>
                                        <p:attrNameLst>
                                          <p:attrName>ppt_x</p:attrName>
                                        </p:attrNameLst>
                                      </p:cBhvr>
                                      <p:tavLst>
                                        <p:tav tm="0">
                                          <p:val>
                                            <p:strVal val="ppt_x"/>
                                          </p:val>
                                        </p:tav>
                                        <p:tav tm="100000">
                                          <p:val>
                                            <p:strVal val="0-ppt_w/2"/>
                                          </p:val>
                                        </p:tav>
                                      </p:tavLst>
                                    </p:anim>
                                    <p:anim calcmode="lin" valueType="num">
                                      <p:cBhvr additive="base">
                                        <p:cTn id="223" dur="2000"/>
                                        <p:tgtEl>
                                          <p:spTgt spid="19"/>
                                        </p:tgtEl>
                                        <p:attrNameLst>
                                          <p:attrName>ppt_y</p:attrName>
                                        </p:attrNameLst>
                                      </p:cBhvr>
                                      <p:tavLst>
                                        <p:tav tm="0">
                                          <p:val>
                                            <p:strVal val="ppt_y"/>
                                          </p:val>
                                        </p:tav>
                                        <p:tav tm="100000">
                                          <p:val>
                                            <p:strVal val="1+ppt_h/2"/>
                                          </p:val>
                                        </p:tav>
                                      </p:tavLst>
                                    </p:anim>
                                    <p:set>
                                      <p:cBhvr>
                                        <p:cTn id="224" dur="1" fill="hold">
                                          <p:stCondLst>
                                            <p:cond delay="1999"/>
                                          </p:stCondLst>
                                        </p:cTn>
                                        <p:tgtEl>
                                          <p:spTgt spid="19"/>
                                        </p:tgtEl>
                                        <p:attrNameLst>
                                          <p:attrName>style.visibility</p:attrName>
                                        </p:attrNameLst>
                                      </p:cBhvr>
                                      <p:to>
                                        <p:strVal val="hidden"/>
                                      </p:to>
                                    </p:set>
                                  </p:childTnLst>
                                </p:cTn>
                              </p:par>
                              <p:par>
                                <p:cTn id="225" presetID="2" presetClass="exit" presetSubtype="12" fill="hold" grpId="0" nodeType="withEffect">
                                  <p:stCondLst>
                                    <p:cond delay="0"/>
                                  </p:stCondLst>
                                  <p:childTnLst>
                                    <p:anim calcmode="lin" valueType="num">
                                      <p:cBhvr additive="base">
                                        <p:cTn id="226" dur="2000"/>
                                        <p:tgtEl>
                                          <p:spTgt spid="21"/>
                                        </p:tgtEl>
                                        <p:attrNameLst>
                                          <p:attrName>ppt_x</p:attrName>
                                        </p:attrNameLst>
                                      </p:cBhvr>
                                      <p:tavLst>
                                        <p:tav tm="0">
                                          <p:val>
                                            <p:strVal val="ppt_x"/>
                                          </p:val>
                                        </p:tav>
                                        <p:tav tm="100000">
                                          <p:val>
                                            <p:strVal val="0-ppt_w/2"/>
                                          </p:val>
                                        </p:tav>
                                      </p:tavLst>
                                    </p:anim>
                                    <p:anim calcmode="lin" valueType="num">
                                      <p:cBhvr additive="base">
                                        <p:cTn id="227" dur="2000"/>
                                        <p:tgtEl>
                                          <p:spTgt spid="21"/>
                                        </p:tgtEl>
                                        <p:attrNameLst>
                                          <p:attrName>ppt_y</p:attrName>
                                        </p:attrNameLst>
                                      </p:cBhvr>
                                      <p:tavLst>
                                        <p:tav tm="0">
                                          <p:val>
                                            <p:strVal val="ppt_y"/>
                                          </p:val>
                                        </p:tav>
                                        <p:tav tm="100000">
                                          <p:val>
                                            <p:strVal val="1+ppt_h/2"/>
                                          </p:val>
                                        </p:tav>
                                      </p:tavLst>
                                    </p:anim>
                                    <p:set>
                                      <p:cBhvr>
                                        <p:cTn id="228" dur="1" fill="hold">
                                          <p:stCondLst>
                                            <p:cond delay="1999"/>
                                          </p:stCondLst>
                                        </p:cTn>
                                        <p:tgtEl>
                                          <p:spTgt spid="21"/>
                                        </p:tgtEl>
                                        <p:attrNameLst>
                                          <p:attrName>style.visibility</p:attrName>
                                        </p:attrNameLst>
                                      </p:cBhvr>
                                      <p:to>
                                        <p:strVal val="hidden"/>
                                      </p:to>
                                    </p:set>
                                  </p:childTnLst>
                                </p:cTn>
                              </p:par>
                              <p:par>
                                <p:cTn id="229" presetID="2" presetClass="exit" presetSubtype="12" fill="hold" grpId="0" nodeType="withEffect">
                                  <p:stCondLst>
                                    <p:cond delay="0"/>
                                  </p:stCondLst>
                                  <p:childTnLst>
                                    <p:anim calcmode="lin" valueType="num">
                                      <p:cBhvr additive="base">
                                        <p:cTn id="230" dur="2000"/>
                                        <p:tgtEl>
                                          <p:spTgt spid="27"/>
                                        </p:tgtEl>
                                        <p:attrNameLst>
                                          <p:attrName>ppt_x</p:attrName>
                                        </p:attrNameLst>
                                      </p:cBhvr>
                                      <p:tavLst>
                                        <p:tav tm="0">
                                          <p:val>
                                            <p:strVal val="ppt_x"/>
                                          </p:val>
                                        </p:tav>
                                        <p:tav tm="100000">
                                          <p:val>
                                            <p:strVal val="0-ppt_w/2"/>
                                          </p:val>
                                        </p:tav>
                                      </p:tavLst>
                                    </p:anim>
                                    <p:anim calcmode="lin" valueType="num">
                                      <p:cBhvr additive="base">
                                        <p:cTn id="231" dur="2000"/>
                                        <p:tgtEl>
                                          <p:spTgt spid="27"/>
                                        </p:tgtEl>
                                        <p:attrNameLst>
                                          <p:attrName>ppt_y</p:attrName>
                                        </p:attrNameLst>
                                      </p:cBhvr>
                                      <p:tavLst>
                                        <p:tav tm="0">
                                          <p:val>
                                            <p:strVal val="ppt_y"/>
                                          </p:val>
                                        </p:tav>
                                        <p:tav tm="100000">
                                          <p:val>
                                            <p:strVal val="1+ppt_h/2"/>
                                          </p:val>
                                        </p:tav>
                                      </p:tavLst>
                                    </p:anim>
                                    <p:set>
                                      <p:cBhvr>
                                        <p:cTn id="232" dur="1" fill="hold">
                                          <p:stCondLst>
                                            <p:cond delay="1999"/>
                                          </p:stCondLst>
                                        </p:cTn>
                                        <p:tgtEl>
                                          <p:spTgt spid="27"/>
                                        </p:tgtEl>
                                        <p:attrNameLst>
                                          <p:attrName>style.visibility</p:attrName>
                                        </p:attrNameLst>
                                      </p:cBhvr>
                                      <p:to>
                                        <p:strVal val="hidden"/>
                                      </p:to>
                                    </p:set>
                                  </p:childTnLst>
                                </p:cTn>
                              </p:par>
                              <p:par>
                                <p:cTn id="233" presetID="2" presetClass="exit" presetSubtype="12" fill="hold" grpId="0" nodeType="withEffect">
                                  <p:stCondLst>
                                    <p:cond delay="0"/>
                                  </p:stCondLst>
                                  <p:childTnLst>
                                    <p:anim calcmode="lin" valueType="num">
                                      <p:cBhvr additive="base">
                                        <p:cTn id="234" dur="2000"/>
                                        <p:tgtEl>
                                          <p:spTgt spid="31"/>
                                        </p:tgtEl>
                                        <p:attrNameLst>
                                          <p:attrName>ppt_x</p:attrName>
                                        </p:attrNameLst>
                                      </p:cBhvr>
                                      <p:tavLst>
                                        <p:tav tm="0">
                                          <p:val>
                                            <p:strVal val="ppt_x"/>
                                          </p:val>
                                        </p:tav>
                                        <p:tav tm="100000">
                                          <p:val>
                                            <p:strVal val="0-ppt_w/2"/>
                                          </p:val>
                                        </p:tav>
                                      </p:tavLst>
                                    </p:anim>
                                    <p:anim calcmode="lin" valueType="num">
                                      <p:cBhvr additive="base">
                                        <p:cTn id="235" dur="2000"/>
                                        <p:tgtEl>
                                          <p:spTgt spid="31"/>
                                        </p:tgtEl>
                                        <p:attrNameLst>
                                          <p:attrName>ppt_y</p:attrName>
                                        </p:attrNameLst>
                                      </p:cBhvr>
                                      <p:tavLst>
                                        <p:tav tm="0">
                                          <p:val>
                                            <p:strVal val="ppt_y"/>
                                          </p:val>
                                        </p:tav>
                                        <p:tav tm="100000">
                                          <p:val>
                                            <p:strVal val="1+ppt_h/2"/>
                                          </p:val>
                                        </p:tav>
                                      </p:tavLst>
                                    </p:anim>
                                    <p:set>
                                      <p:cBhvr>
                                        <p:cTn id="236" dur="1" fill="hold">
                                          <p:stCondLst>
                                            <p:cond delay="1999"/>
                                          </p:stCondLst>
                                        </p:cTn>
                                        <p:tgtEl>
                                          <p:spTgt spid="31"/>
                                        </p:tgtEl>
                                        <p:attrNameLst>
                                          <p:attrName>style.visibility</p:attrName>
                                        </p:attrNameLst>
                                      </p:cBhvr>
                                      <p:to>
                                        <p:strVal val="hidden"/>
                                      </p:to>
                                    </p:set>
                                  </p:childTnLst>
                                </p:cTn>
                              </p:par>
                              <p:par>
                                <p:cTn id="237" presetID="2" presetClass="exit" presetSubtype="12" fill="hold" grpId="0" nodeType="withEffect">
                                  <p:stCondLst>
                                    <p:cond delay="0"/>
                                  </p:stCondLst>
                                  <p:childTnLst>
                                    <p:anim calcmode="lin" valueType="num">
                                      <p:cBhvr additive="base">
                                        <p:cTn id="238" dur="2000"/>
                                        <p:tgtEl>
                                          <p:spTgt spid="34"/>
                                        </p:tgtEl>
                                        <p:attrNameLst>
                                          <p:attrName>ppt_x</p:attrName>
                                        </p:attrNameLst>
                                      </p:cBhvr>
                                      <p:tavLst>
                                        <p:tav tm="0">
                                          <p:val>
                                            <p:strVal val="ppt_x"/>
                                          </p:val>
                                        </p:tav>
                                        <p:tav tm="100000">
                                          <p:val>
                                            <p:strVal val="0-ppt_w/2"/>
                                          </p:val>
                                        </p:tav>
                                      </p:tavLst>
                                    </p:anim>
                                    <p:anim calcmode="lin" valueType="num">
                                      <p:cBhvr additive="base">
                                        <p:cTn id="239" dur="2000"/>
                                        <p:tgtEl>
                                          <p:spTgt spid="34"/>
                                        </p:tgtEl>
                                        <p:attrNameLst>
                                          <p:attrName>ppt_y</p:attrName>
                                        </p:attrNameLst>
                                      </p:cBhvr>
                                      <p:tavLst>
                                        <p:tav tm="0">
                                          <p:val>
                                            <p:strVal val="ppt_y"/>
                                          </p:val>
                                        </p:tav>
                                        <p:tav tm="100000">
                                          <p:val>
                                            <p:strVal val="1+ppt_h/2"/>
                                          </p:val>
                                        </p:tav>
                                      </p:tavLst>
                                    </p:anim>
                                    <p:set>
                                      <p:cBhvr>
                                        <p:cTn id="240" dur="1" fill="hold">
                                          <p:stCondLst>
                                            <p:cond delay="1999"/>
                                          </p:stCondLst>
                                        </p:cTn>
                                        <p:tgtEl>
                                          <p:spTgt spid="34"/>
                                        </p:tgtEl>
                                        <p:attrNameLst>
                                          <p:attrName>style.visibility</p:attrName>
                                        </p:attrNameLst>
                                      </p:cBhvr>
                                      <p:to>
                                        <p:strVal val="hidden"/>
                                      </p:to>
                                    </p:set>
                                  </p:childTnLst>
                                </p:cTn>
                              </p:par>
                              <p:par>
                                <p:cTn id="241" presetID="2" presetClass="exit" presetSubtype="12" fill="hold" grpId="0" nodeType="withEffect">
                                  <p:stCondLst>
                                    <p:cond delay="0"/>
                                  </p:stCondLst>
                                  <p:childTnLst>
                                    <p:anim calcmode="lin" valueType="num">
                                      <p:cBhvr additive="base">
                                        <p:cTn id="242" dur="2000"/>
                                        <p:tgtEl>
                                          <p:spTgt spid="39"/>
                                        </p:tgtEl>
                                        <p:attrNameLst>
                                          <p:attrName>ppt_x</p:attrName>
                                        </p:attrNameLst>
                                      </p:cBhvr>
                                      <p:tavLst>
                                        <p:tav tm="0">
                                          <p:val>
                                            <p:strVal val="ppt_x"/>
                                          </p:val>
                                        </p:tav>
                                        <p:tav tm="100000">
                                          <p:val>
                                            <p:strVal val="0-ppt_w/2"/>
                                          </p:val>
                                        </p:tav>
                                      </p:tavLst>
                                    </p:anim>
                                    <p:anim calcmode="lin" valueType="num">
                                      <p:cBhvr additive="base">
                                        <p:cTn id="243" dur="2000"/>
                                        <p:tgtEl>
                                          <p:spTgt spid="39"/>
                                        </p:tgtEl>
                                        <p:attrNameLst>
                                          <p:attrName>ppt_y</p:attrName>
                                        </p:attrNameLst>
                                      </p:cBhvr>
                                      <p:tavLst>
                                        <p:tav tm="0">
                                          <p:val>
                                            <p:strVal val="ppt_y"/>
                                          </p:val>
                                        </p:tav>
                                        <p:tav tm="100000">
                                          <p:val>
                                            <p:strVal val="1+ppt_h/2"/>
                                          </p:val>
                                        </p:tav>
                                      </p:tavLst>
                                    </p:anim>
                                    <p:set>
                                      <p:cBhvr>
                                        <p:cTn id="244" dur="1" fill="hold">
                                          <p:stCondLst>
                                            <p:cond delay="1999"/>
                                          </p:stCondLst>
                                        </p:cTn>
                                        <p:tgtEl>
                                          <p:spTgt spid="39"/>
                                        </p:tgtEl>
                                        <p:attrNameLst>
                                          <p:attrName>style.visibility</p:attrName>
                                        </p:attrNameLst>
                                      </p:cBhvr>
                                      <p:to>
                                        <p:strVal val="hidden"/>
                                      </p:to>
                                    </p:set>
                                  </p:childTnLst>
                                </p:cTn>
                              </p:par>
                              <p:par>
                                <p:cTn id="245" presetID="2" presetClass="exit" presetSubtype="12" fill="hold" grpId="0" nodeType="withEffect">
                                  <p:stCondLst>
                                    <p:cond delay="0"/>
                                  </p:stCondLst>
                                  <p:childTnLst>
                                    <p:anim calcmode="lin" valueType="num">
                                      <p:cBhvr additive="base">
                                        <p:cTn id="246" dur="2000"/>
                                        <p:tgtEl>
                                          <p:spTgt spid="41"/>
                                        </p:tgtEl>
                                        <p:attrNameLst>
                                          <p:attrName>ppt_x</p:attrName>
                                        </p:attrNameLst>
                                      </p:cBhvr>
                                      <p:tavLst>
                                        <p:tav tm="0">
                                          <p:val>
                                            <p:strVal val="ppt_x"/>
                                          </p:val>
                                        </p:tav>
                                        <p:tav tm="100000">
                                          <p:val>
                                            <p:strVal val="0-ppt_w/2"/>
                                          </p:val>
                                        </p:tav>
                                      </p:tavLst>
                                    </p:anim>
                                    <p:anim calcmode="lin" valueType="num">
                                      <p:cBhvr additive="base">
                                        <p:cTn id="247" dur="2000"/>
                                        <p:tgtEl>
                                          <p:spTgt spid="41"/>
                                        </p:tgtEl>
                                        <p:attrNameLst>
                                          <p:attrName>ppt_y</p:attrName>
                                        </p:attrNameLst>
                                      </p:cBhvr>
                                      <p:tavLst>
                                        <p:tav tm="0">
                                          <p:val>
                                            <p:strVal val="ppt_y"/>
                                          </p:val>
                                        </p:tav>
                                        <p:tav tm="100000">
                                          <p:val>
                                            <p:strVal val="1+ppt_h/2"/>
                                          </p:val>
                                        </p:tav>
                                      </p:tavLst>
                                    </p:anim>
                                    <p:set>
                                      <p:cBhvr>
                                        <p:cTn id="248" dur="1" fill="hold">
                                          <p:stCondLst>
                                            <p:cond delay="1999"/>
                                          </p:stCondLst>
                                        </p:cTn>
                                        <p:tgtEl>
                                          <p:spTgt spid="41"/>
                                        </p:tgtEl>
                                        <p:attrNameLst>
                                          <p:attrName>style.visibility</p:attrName>
                                        </p:attrNameLst>
                                      </p:cBhvr>
                                      <p:to>
                                        <p:strVal val="hidden"/>
                                      </p:to>
                                    </p:set>
                                  </p:childTnLst>
                                </p:cTn>
                              </p:par>
                              <p:par>
                                <p:cTn id="249" presetID="2" presetClass="exit" presetSubtype="9" fill="hold" grpId="0" nodeType="withEffect">
                                  <p:stCondLst>
                                    <p:cond delay="0"/>
                                  </p:stCondLst>
                                  <p:childTnLst>
                                    <p:anim calcmode="lin" valueType="num">
                                      <p:cBhvr additive="base">
                                        <p:cTn id="250" dur="2000"/>
                                        <p:tgtEl>
                                          <p:spTgt spid="5"/>
                                        </p:tgtEl>
                                        <p:attrNameLst>
                                          <p:attrName>ppt_x</p:attrName>
                                        </p:attrNameLst>
                                      </p:cBhvr>
                                      <p:tavLst>
                                        <p:tav tm="0">
                                          <p:val>
                                            <p:strVal val="ppt_x"/>
                                          </p:val>
                                        </p:tav>
                                        <p:tav tm="100000">
                                          <p:val>
                                            <p:strVal val="0-ppt_w/2"/>
                                          </p:val>
                                        </p:tav>
                                      </p:tavLst>
                                    </p:anim>
                                    <p:anim calcmode="lin" valueType="num">
                                      <p:cBhvr additive="base">
                                        <p:cTn id="251" dur="2000"/>
                                        <p:tgtEl>
                                          <p:spTgt spid="5"/>
                                        </p:tgtEl>
                                        <p:attrNameLst>
                                          <p:attrName>ppt_y</p:attrName>
                                        </p:attrNameLst>
                                      </p:cBhvr>
                                      <p:tavLst>
                                        <p:tav tm="0">
                                          <p:val>
                                            <p:strVal val="ppt_y"/>
                                          </p:val>
                                        </p:tav>
                                        <p:tav tm="100000">
                                          <p:val>
                                            <p:strVal val="0-ppt_h/2"/>
                                          </p:val>
                                        </p:tav>
                                      </p:tavLst>
                                    </p:anim>
                                    <p:set>
                                      <p:cBhvr>
                                        <p:cTn id="252" dur="1" fill="hold">
                                          <p:stCondLst>
                                            <p:cond delay="1999"/>
                                          </p:stCondLst>
                                        </p:cTn>
                                        <p:tgtEl>
                                          <p:spTgt spid="5"/>
                                        </p:tgtEl>
                                        <p:attrNameLst>
                                          <p:attrName>style.visibility</p:attrName>
                                        </p:attrNameLst>
                                      </p:cBhvr>
                                      <p:to>
                                        <p:strVal val="hidden"/>
                                      </p:to>
                                    </p:set>
                                  </p:childTnLst>
                                </p:cTn>
                              </p:par>
                              <p:par>
                                <p:cTn id="253" presetID="2" presetClass="exit" presetSubtype="9" fill="hold" grpId="0" nodeType="withEffect">
                                  <p:stCondLst>
                                    <p:cond delay="0"/>
                                  </p:stCondLst>
                                  <p:childTnLst>
                                    <p:anim calcmode="lin" valueType="num">
                                      <p:cBhvr additive="base">
                                        <p:cTn id="254" dur="2000"/>
                                        <p:tgtEl>
                                          <p:spTgt spid="11"/>
                                        </p:tgtEl>
                                        <p:attrNameLst>
                                          <p:attrName>ppt_x</p:attrName>
                                        </p:attrNameLst>
                                      </p:cBhvr>
                                      <p:tavLst>
                                        <p:tav tm="0">
                                          <p:val>
                                            <p:strVal val="ppt_x"/>
                                          </p:val>
                                        </p:tav>
                                        <p:tav tm="100000">
                                          <p:val>
                                            <p:strVal val="0-ppt_w/2"/>
                                          </p:val>
                                        </p:tav>
                                      </p:tavLst>
                                    </p:anim>
                                    <p:anim calcmode="lin" valueType="num">
                                      <p:cBhvr additive="base">
                                        <p:cTn id="255" dur="2000"/>
                                        <p:tgtEl>
                                          <p:spTgt spid="11"/>
                                        </p:tgtEl>
                                        <p:attrNameLst>
                                          <p:attrName>ppt_y</p:attrName>
                                        </p:attrNameLst>
                                      </p:cBhvr>
                                      <p:tavLst>
                                        <p:tav tm="0">
                                          <p:val>
                                            <p:strVal val="ppt_y"/>
                                          </p:val>
                                        </p:tav>
                                        <p:tav tm="100000">
                                          <p:val>
                                            <p:strVal val="0-ppt_h/2"/>
                                          </p:val>
                                        </p:tav>
                                      </p:tavLst>
                                    </p:anim>
                                    <p:set>
                                      <p:cBhvr>
                                        <p:cTn id="256" dur="1" fill="hold">
                                          <p:stCondLst>
                                            <p:cond delay="1999"/>
                                          </p:stCondLst>
                                        </p:cTn>
                                        <p:tgtEl>
                                          <p:spTgt spid="11"/>
                                        </p:tgtEl>
                                        <p:attrNameLst>
                                          <p:attrName>style.visibility</p:attrName>
                                        </p:attrNameLst>
                                      </p:cBhvr>
                                      <p:to>
                                        <p:strVal val="hidden"/>
                                      </p:to>
                                    </p:set>
                                  </p:childTnLst>
                                </p:cTn>
                              </p:par>
                              <p:par>
                                <p:cTn id="257" presetID="2" presetClass="exit" presetSubtype="9" fill="hold" grpId="0" nodeType="withEffect">
                                  <p:stCondLst>
                                    <p:cond delay="0"/>
                                  </p:stCondLst>
                                  <p:childTnLst>
                                    <p:anim calcmode="lin" valueType="num">
                                      <p:cBhvr additive="base">
                                        <p:cTn id="258" dur="2000"/>
                                        <p:tgtEl>
                                          <p:spTgt spid="15"/>
                                        </p:tgtEl>
                                        <p:attrNameLst>
                                          <p:attrName>ppt_x</p:attrName>
                                        </p:attrNameLst>
                                      </p:cBhvr>
                                      <p:tavLst>
                                        <p:tav tm="0">
                                          <p:val>
                                            <p:strVal val="ppt_x"/>
                                          </p:val>
                                        </p:tav>
                                        <p:tav tm="100000">
                                          <p:val>
                                            <p:strVal val="0-ppt_w/2"/>
                                          </p:val>
                                        </p:tav>
                                      </p:tavLst>
                                    </p:anim>
                                    <p:anim calcmode="lin" valueType="num">
                                      <p:cBhvr additive="base">
                                        <p:cTn id="259" dur="2000"/>
                                        <p:tgtEl>
                                          <p:spTgt spid="15"/>
                                        </p:tgtEl>
                                        <p:attrNameLst>
                                          <p:attrName>ppt_y</p:attrName>
                                        </p:attrNameLst>
                                      </p:cBhvr>
                                      <p:tavLst>
                                        <p:tav tm="0">
                                          <p:val>
                                            <p:strVal val="ppt_y"/>
                                          </p:val>
                                        </p:tav>
                                        <p:tav tm="100000">
                                          <p:val>
                                            <p:strVal val="0-ppt_h/2"/>
                                          </p:val>
                                        </p:tav>
                                      </p:tavLst>
                                    </p:anim>
                                    <p:set>
                                      <p:cBhvr>
                                        <p:cTn id="260" dur="1" fill="hold">
                                          <p:stCondLst>
                                            <p:cond delay="1999"/>
                                          </p:stCondLst>
                                        </p:cTn>
                                        <p:tgtEl>
                                          <p:spTgt spid="15"/>
                                        </p:tgtEl>
                                        <p:attrNameLst>
                                          <p:attrName>style.visibility</p:attrName>
                                        </p:attrNameLst>
                                      </p:cBhvr>
                                      <p:to>
                                        <p:strVal val="hidden"/>
                                      </p:to>
                                    </p:set>
                                  </p:childTnLst>
                                </p:cTn>
                              </p:par>
                              <p:par>
                                <p:cTn id="261" presetID="2" presetClass="exit" presetSubtype="9" fill="hold" grpId="0" nodeType="withEffect">
                                  <p:stCondLst>
                                    <p:cond delay="0"/>
                                  </p:stCondLst>
                                  <p:childTnLst>
                                    <p:anim calcmode="lin" valueType="num">
                                      <p:cBhvr additive="base">
                                        <p:cTn id="262" dur="2000"/>
                                        <p:tgtEl>
                                          <p:spTgt spid="17"/>
                                        </p:tgtEl>
                                        <p:attrNameLst>
                                          <p:attrName>ppt_x</p:attrName>
                                        </p:attrNameLst>
                                      </p:cBhvr>
                                      <p:tavLst>
                                        <p:tav tm="0">
                                          <p:val>
                                            <p:strVal val="ppt_x"/>
                                          </p:val>
                                        </p:tav>
                                        <p:tav tm="100000">
                                          <p:val>
                                            <p:strVal val="0-ppt_w/2"/>
                                          </p:val>
                                        </p:tav>
                                      </p:tavLst>
                                    </p:anim>
                                    <p:anim calcmode="lin" valueType="num">
                                      <p:cBhvr additive="base">
                                        <p:cTn id="263" dur="2000"/>
                                        <p:tgtEl>
                                          <p:spTgt spid="17"/>
                                        </p:tgtEl>
                                        <p:attrNameLst>
                                          <p:attrName>ppt_y</p:attrName>
                                        </p:attrNameLst>
                                      </p:cBhvr>
                                      <p:tavLst>
                                        <p:tav tm="0">
                                          <p:val>
                                            <p:strVal val="ppt_y"/>
                                          </p:val>
                                        </p:tav>
                                        <p:tav tm="100000">
                                          <p:val>
                                            <p:strVal val="0-ppt_h/2"/>
                                          </p:val>
                                        </p:tav>
                                      </p:tavLst>
                                    </p:anim>
                                    <p:set>
                                      <p:cBhvr>
                                        <p:cTn id="264" dur="1" fill="hold">
                                          <p:stCondLst>
                                            <p:cond delay="1999"/>
                                          </p:stCondLst>
                                        </p:cTn>
                                        <p:tgtEl>
                                          <p:spTgt spid="17"/>
                                        </p:tgtEl>
                                        <p:attrNameLst>
                                          <p:attrName>style.visibility</p:attrName>
                                        </p:attrNameLst>
                                      </p:cBhvr>
                                      <p:to>
                                        <p:strVal val="hidden"/>
                                      </p:to>
                                    </p:set>
                                  </p:childTnLst>
                                </p:cTn>
                              </p:par>
                              <p:par>
                                <p:cTn id="265" presetID="2" presetClass="exit" presetSubtype="9" fill="hold" grpId="0" nodeType="withEffect">
                                  <p:stCondLst>
                                    <p:cond delay="0"/>
                                  </p:stCondLst>
                                  <p:childTnLst>
                                    <p:anim calcmode="lin" valueType="num">
                                      <p:cBhvr additive="base">
                                        <p:cTn id="266" dur="2000"/>
                                        <p:tgtEl>
                                          <p:spTgt spid="22"/>
                                        </p:tgtEl>
                                        <p:attrNameLst>
                                          <p:attrName>ppt_x</p:attrName>
                                        </p:attrNameLst>
                                      </p:cBhvr>
                                      <p:tavLst>
                                        <p:tav tm="0">
                                          <p:val>
                                            <p:strVal val="ppt_x"/>
                                          </p:val>
                                        </p:tav>
                                        <p:tav tm="100000">
                                          <p:val>
                                            <p:strVal val="0-ppt_w/2"/>
                                          </p:val>
                                        </p:tav>
                                      </p:tavLst>
                                    </p:anim>
                                    <p:anim calcmode="lin" valueType="num">
                                      <p:cBhvr additive="base">
                                        <p:cTn id="267" dur="2000"/>
                                        <p:tgtEl>
                                          <p:spTgt spid="22"/>
                                        </p:tgtEl>
                                        <p:attrNameLst>
                                          <p:attrName>ppt_y</p:attrName>
                                        </p:attrNameLst>
                                      </p:cBhvr>
                                      <p:tavLst>
                                        <p:tav tm="0">
                                          <p:val>
                                            <p:strVal val="ppt_y"/>
                                          </p:val>
                                        </p:tav>
                                        <p:tav tm="100000">
                                          <p:val>
                                            <p:strVal val="0-ppt_h/2"/>
                                          </p:val>
                                        </p:tav>
                                      </p:tavLst>
                                    </p:anim>
                                    <p:set>
                                      <p:cBhvr>
                                        <p:cTn id="268" dur="1" fill="hold">
                                          <p:stCondLst>
                                            <p:cond delay="1999"/>
                                          </p:stCondLst>
                                        </p:cTn>
                                        <p:tgtEl>
                                          <p:spTgt spid="22"/>
                                        </p:tgtEl>
                                        <p:attrNameLst>
                                          <p:attrName>style.visibility</p:attrName>
                                        </p:attrNameLst>
                                      </p:cBhvr>
                                      <p:to>
                                        <p:strVal val="hidden"/>
                                      </p:to>
                                    </p:set>
                                  </p:childTnLst>
                                </p:cTn>
                              </p:par>
                              <p:par>
                                <p:cTn id="269" presetID="2" presetClass="exit" presetSubtype="9" fill="hold" grpId="0" nodeType="withEffect">
                                  <p:stCondLst>
                                    <p:cond delay="0"/>
                                  </p:stCondLst>
                                  <p:childTnLst>
                                    <p:anim calcmode="lin" valueType="num">
                                      <p:cBhvr additive="base">
                                        <p:cTn id="270" dur="2000"/>
                                        <p:tgtEl>
                                          <p:spTgt spid="25"/>
                                        </p:tgtEl>
                                        <p:attrNameLst>
                                          <p:attrName>ppt_x</p:attrName>
                                        </p:attrNameLst>
                                      </p:cBhvr>
                                      <p:tavLst>
                                        <p:tav tm="0">
                                          <p:val>
                                            <p:strVal val="ppt_x"/>
                                          </p:val>
                                        </p:tav>
                                        <p:tav tm="100000">
                                          <p:val>
                                            <p:strVal val="0-ppt_w/2"/>
                                          </p:val>
                                        </p:tav>
                                      </p:tavLst>
                                    </p:anim>
                                    <p:anim calcmode="lin" valueType="num">
                                      <p:cBhvr additive="base">
                                        <p:cTn id="271" dur="2000"/>
                                        <p:tgtEl>
                                          <p:spTgt spid="25"/>
                                        </p:tgtEl>
                                        <p:attrNameLst>
                                          <p:attrName>ppt_y</p:attrName>
                                        </p:attrNameLst>
                                      </p:cBhvr>
                                      <p:tavLst>
                                        <p:tav tm="0">
                                          <p:val>
                                            <p:strVal val="ppt_y"/>
                                          </p:val>
                                        </p:tav>
                                        <p:tav tm="100000">
                                          <p:val>
                                            <p:strVal val="0-ppt_h/2"/>
                                          </p:val>
                                        </p:tav>
                                      </p:tavLst>
                                    </p:anim>
                                    <p:set>
                                      <p:cBhvr>
                                        <p:cTn id="272" dur="1" fill="hold">
                                          <p:stCondLst>
                                            <p:cond delay="1999"/>
                                          </p:stCondLst>
                                        </p:cTn>
                                        <p:tgtEl>
                                          <p:spTgt spid="25"/>
                                        </p:tgtEl>
                                        <p:attrNameLst>
                                          <p:attrName>style.visibility</p:attrName>
                                        </p:attrNameLst>
                                      </p:cBhvr>
                                      <p:to>
                                        <p:strVal val="hidden"/>
                                      </p:to>
                                    </p:set>
                                  </p:childTnLst>
                                </p:cTn>
                              </p:par>
                              <p:par>
                                <p:cTn id="273" presetID="2" presetClass="exit" presetSubtype="9" fill="hold" grpId="0" nodeType="withEffect">
                                  <p:stCondLst>
                                    <p:cond delay="0"/>
                                  </p:stCondLst>
                                  <p:childTnLst>
                                    <p:anim calcmode="lin" valueType="num">
                                      <p:cBhvr additive="base">
                                        <p:cTn id="274" dur="2000"/>
                                        <p:tgtEl>
                                          <p:spTgt spid="29"/>
                                        </p:tgtEl>
                                        <p:attrNameLst>
                                          <p:attrName>ppt_x</p:attrName>
                                        </p:attrNameLst>
                                      </p:cBhvr>
                                      <p:tavLst>
                                        <p:tav tm="0">
                                          <p:val>
                                            <p:strVal val="ppt_x"/>
                                          </p:val>
                                        </p:tav>
                                        <p:tav tm="100000">
                                          <p:val>
                                            <p:strVal val="0-ppt_w/2"/>
                                          </p:val>
                                        </p:tav>
                                      </p:tavLst>
                                    </p:anim>
                                    <p:anim calcmode="lin" valueType="num">
                                      <p:cBhvr additive="base">
                                        <p:cTn id="275" dur="2000"/>
                                        <p:tgtEl>
                                          <p:spTgt spid="29"/>
                                        </p:tgtEl>
                                        <p:attrNameLst>
                                          <p:attrName>ppt_y</p:attrName>
                                        </p:attrNameLst>
                                      </p:cBhvr>
                                      <p:tavLst>
                                        <p:tav tm="0">
                                          <p:val>
                                            <p:strVal val="ppt_y"/>
                                          </p:val>
                                        </p:tav>
                                        <p:tav tm="100000">
                                          <p:val>
                                            <p:strVal val="0-ppt_h/2"/>
                                          </p:val>
                                        </p:tav>
                                      </p:tavLst>
                                    </p:anim>
                                    <p:set>
                                      <p:cBhvr>
                                        <p:cTn id="276" dur="1" fill="hold">
                                          <p:stCondLst>
                                            <p:cond delay="1999"/>
                                          </p:stCondLst>
                                        </p:cTn>
                                        <p:tgtEl>
                                          <p:spTgt spid="29"/>
                                        </p:tgtEl>
                                        <p:attrNameLst>
                                          <p:attrName>style.visibility</p:attrName>
                                        </p:attrNameLst>
                                      </p:cBhvr>
                                      <p:to>
                                        <p:strVal val="hidden"/>
                                      </p:to>
                                    </p:set>
                                  </p:childTnLst>
                                </p:cTn>
                              </p:par>
                              <p:par>
                                <p:cTn id="277" presetID="2" presetClass="exit" presetSubtype="9" fill="hold" grpId="0" nodeType="withEffect">
                                  <p:stCondLst>
                                    <p:cond delay="0"/>
                                  </p:stCondLst>
                                  <p:childTnLst>
                                    <p:anim calcmode="lin" valueType="num">
                                      <p:cBhvr additive="base">
                                        <p:cTn id="278" dur="2000"/>
                                        <p:tgtEl>
                                          <p:spTgt spid="32"/>
                                        </p:tgtEl>
                                        <p:attrNameLst>
                                          <p:attrName>ppt_x</p:attrName>
                                        </p:attrNameLst>
                                      </p:cBhvr>
                                      <p:tavLst>
                                        <p:tav tm="0">
                                          <p:val>
                                            <p:strVal val="ppt_x"/>
                                          </p:val>
                                        </p:tav>
                                        <p:tav tm="100000">
                                          <p:val>
                                            <p:strVal val="0-ppt_w/2"/>
                                          </p:val>
                                        </p:tav>
                                      </p:tavLst>
                                    </p:anim>
                                    <p:anim calcmode="lin" valueType="num">
                                      <p:cBhvr additive="base">
                                        <p:cTn id="279" dur="2000"/>
                                        <p:tgtEl>
                                          <p:spTgt spid="32"/>
                                        </p:tgtEl>
                                        <p:attrNameLst>
                                          <p:attrName>ppt_y</p:attrName>
                                        </p:attrNameLst>
                                      </p:cBhvr>
                                      <p:tavLst>
                                        <p:tav tm="0">
                                          <p:val>
                                            <p:strVal val="ppt_y"/>
                                          </p:val>
                                        </p:tav>
                                        <p:tav tm="100000">
                                          <p:val>
                                            <p:strVal val="0-ppt_h/2"/>
                                          </p:val>
                                        </p:tav>
                                      </p:tavLst>
                                    </p:anim>
                                    <p:set>
                                      <p:cBhvr>
                                        <p:cTn id="280" dur="1" fill="hold">
                                          <p:stCondLst>
                                            <p:cond delay="1999"/>
                                          </p:stCondLst>
                                        </p:cTn>
                                        <p:tgtEl>
                                          <p:spTgt spid="32"/>
                                        </p:tgtEl>
                                        <p:attrNameLst>
                                          <p:attrName>style.visibility</p:attrName>
                                        </p:attrNameLst>
                                      </p:cBhvr>
                                      <p:to>
                                        <p:strVal val="hidden"/>
                                      </p:to>
                                    </p:set>
                                  </p:childTnLst>
                                </p:cTn>
                              </p:par>
                              <p:par>
                                <p:cTn id="281" presetID="2" presetClass="exit" presetSubtype="9" fill="hold" grpId="0" nodeType="withEffect">
                                  <p:stCondLst>
                                    <p:cond delay="0"/>
                                  </p:stCondLst>
                                  <p:childTnLst>
                                    <p:anim calcmode="lin" valueType="num">
                                      <p:cBhvr additive="base">
                                        <p:cTn id="282" dur="2000"/>
                                        <p:tgtEl>
                                          <p:spTgt spid="36"/>
                                        </p:tgtEl>
                                        <p:attrNameLst>
                                          <p:attrName>ppt_x</p:attrName>
                                        </p:attrNameLst>
                                      </p:cBhvr>
                                      <p:tavLst>
                                        <p:tav tm="0">
                                          <p:val>
                                            <p:strVal val="ppt_x"/>
                                          </p:val>
                                        </p:tav>
                                        <p:tav tm="100000">
                                          <p:val>
                                            <p:strVal val="0-ppt_w/2"/>
                                          </p:val>
                                        </p:tav>
                                      </p:tavLst>
                                    </p:anim>
                                    <p:anim calcmode="lin" valueType="num">
                                      <p:cBhvr additive="base">
                                        <p:cTn id="283" dur="2000"/>
                                        <p:tgtEl>
                                          <p:spTgt spid="36"/>
                                        </p:tgtEl>
                                        <p:attrNameLst>
                                          <p:attrName>ppt_y</p:attrName>
                                        </p:attrNameLst>
                                      </p:cBhvr>
                                      <p:tavLst>
                                        <p:tav tm="0">
                                          <p:val>
                                            <p:strVal val="ppt_y"/>
                                          </p:val>
                                        </p:tav>
                                        <p:tav tm="100000">
                                          <p:val>
                                            <p:strVal val="0-ppt_h/2"/>
                                          </p:val>
                                        </p:tav>
                                      </p:tavLst>
                                    </p:anim>
                                    <p:set>
                                      <p:cBhvr>
                                        <p:cTn id="284" dur="1" fill="hold">
                                          <p:stCondLst>
                                            <p:cond delay="1999"/>
                                          </p:stCondLst>
                                        </p:cTn>
                                        <p:tgtEl>
                                          <p:spTgt spid="36"/>
                                        </p:tgtEl>
                                        <p:attrNameLst>
                                          <p:attrName>style.visibility</p:attrName>
                                        </p:attrNameLst>
                                      </p:cBhvr>
                                      <p:to>
                                        <p:strVal val="hidden"/>
                                      </p:to>
                                    </p:set>
                                  </p:childTnLst>
                                </p:cTn>
                              </p:par>
                              <p:par>
                                <p:cTn id="285" presetID="2" presetClass="exit" presetSubtype="9" fill="hold" grpId="0" nodeType="withEffect">
                                  <p:stCondLst>
                                    <p:cond delay="0"/>
                                  </p:stCondLst>
                                  <p:childTnLst>
                                    <p:anim calcmode="lin" valueType="num">
                                      <p:cBhvr additive="base">
                                        <p:cTn id="286" dur="2000"/>
                                        <p:tgtEl>
                                          <p:spTgt spid="43"/>
                                        </p:tgtEl>
                                        <p:attrNameLst>
                                          <p:attrName>ppt_x</p:attrName>
                                        </p:attrNameLst>
                                      </p:cBhvr>
                                      <p:tavLst>
                                        <p:tav tm="0">
                                          <p:val>
                                            <p:strVal val="ppt_x"/>
                                          </p:val>
                                        </p:tav>
                                        <p:tav tm="100000">
                                          <p:val>
                                            <p:strVal val="0-ppt_w/2"/>
                                          </p:val>
                                        </p:tav>
                                      </p:tavLst>
                                    </p:anim>
                                    <p:anim calcmode="lin" valueType="num">
                                      <p:cBhvr additive="base">
                                        <p:cTn id="287" dur="2000"/>
                                        <p:tgtEl>
                                          <p:spTgt spid="43"/>
                                        </p:tgtEl>
                                        <p:attrNameLst>
                                          <p:attrName>ppt_y</p:attrName>
                                        </p:attrNameLst>
                                      </p:cBhvr>
                                      <p:tavLst>
                                        <p:tav tm="0">
                                          <p:val>
                                            <p:strVal val="ppt_y"/>
                                          </p:val>
                                        </p:tav>
                                        <p:tav tm="100000">
                                          <p:val>
                                            <p:strVal val="0-ppt_h/2"/>
                                          </p:val>
                                        </p:tav>
                                      </p:tavLst>
                                    </p:anim>
                                    <p:set>
                                      <p:cBhvr>
                                        <p:cTn id="288" dur="1" fill="hold">
                                          <p:stCondLst>
                                            <p:cond delay="1999"/>
                                          </p:stCondLst>
                                        </p:cTn>
                                        <p:tgtEl>
                                          <p:spTgt spid="43"/>
                                        </p:tgtEl>
                                        <p:attrNameLst>
                                          <p:attrName>style.visibility</p:attrName>
                                        </p:attrNameLst>
                                      </p:cBhvr>
                                      <p:to>
                                        <p:strVal val="hidden"/>
                                      </p:to>
                                    </p:set>
                                  </p:childTnLst>
                                </p:cTn>
                              </p:par>
                              <p:par>
                                <p:cTn id="289" presetID="2" presetClass="exit" presetSubtype="3" fill="hold" grpId="0" nodeType="withEffect">
                                  <p:stCondLst>
                                    <p:cond delay="0"/>
                                  </p:stCondLst>
                                  <p:childTnLst>
                                    <p:anim calcmode="lin" valueType="num">
                                      <p:cBhvr additive="base">
                                        <p:cTn id="290" dur="2000"/>
                                        <p:tgtEl>
                                          <p:spTgt spid="6"/>
                                        </p:tgtEl>
                                        <p:attrNameLst>
                                          <p:attrName>ppt_x</p:attrName>
                                        </p:attrNameLst>
                                      </p:cBhvr>
                                      <p:tavLst>
                                        <p:tav tm="0">
                                          <p:val>
                                            <p:strVal val="ppt_x"/>
                                          </p:val>
                                        </p:tav>
                                        <p:tav tm="100000">
                                          <p:val>
                                            <p:strVal val="1+ppt_w/2"/>
                                          </p:val>
                                        </p:tav>
                                      </p:tavLst>
                                    </p:anim>
                                    <p:anim calcmode="lin" valueType="num">
                                      <p:cBhvr additive="base">
                                        <p:cTn id="291" dur="2000"/>
                                        <p:tgtEl>
                                          <p:spTgt spid="6"/>
                                        </p:tgtEl>
                                        <p:attrNameLst>
                                          <p:attrName>ppt_y</p:attrName>
                                        </p:attrNameLst>
                                      </p:cBhvr>
                                      <p:tavLst>
                                        <p:tav tm="0">
                                          <p:val>
                                            <p:strVal val="ppt_y"/>
                                          </p:val>
                                        </p:tav>
                                        <p:tav tm="100000">
                                          <p:val>
                                            <p:strVal val="0-ppt_h/2"/>
                                          </p:val>
                                        </p:tav>
                                      </p:tavLst>
                                    </p:anim>
                                    <p:set>
                                      <p:cBhvr>
                                        <p:cTn id="292" dur="1" fill="hold">
                                          <p:stCondLst>
                                            <p:cond delay="1999"/>
                                          </p:stCondLst>
                                        </p:cTn>
                                        <p:tgtEl>
                                          <p:spTgt spid="6"/>
                                        </p:tgtEl>
                                        <p:attrNameLst>
                                          <p:attrName>style.visibility</p:attrName>
                                        </p:attrNameLst>
                                      </p:cBhvr>
                                      <p:to>
                                        <p:strVal val="hidden"/>
                                      </p:to>
                                    </p:set>
                                  </p:childTnLst>
                                </p:cTn>
                              </p:par>
                              <p:par>
                                <p:cTn id="293" presetID="2" presetClass="exit" presetSubtype="3" fill="hold" grpId="0" nodeType="withEffect">
                                  <p:stCondLst>
                                    <p:cond delay="0"/>
                                  </p:stCondLst>
                                  <p:childTnLst>
                                    <p:anim calcmode="lin" valueType="num">
                                      <p:cBhvr additive="base">
                                        <p:cTn id="294" dur="2000"/>
                                        <p:tgtEl>
                                          <p:spTgt spid="10"/>
                                        </p:tgtEl>
                                        <p:attrNameLst>
                                          <p:attrName>ppt_x</p:attrName>
                                        </p:attrNameLst>
                                      </p:cBhvr>
                                      <p:tavLst>
                                        <p:tav tm="0">
                                          <p:val>
                                            <p:strVal val="ppt_x"/>
                                          </p:val>
                                        </p:tav>
                                        <p:tav tm="100000">
                                          <p:val>
                                            <p:strVal val="1+ppt_w/2"/>
                                          </p:val>
                                        </p:tav>
                                      </p:tavLst>
                                    </p:anim>
                                    <p:anim calcmode="lin" valueType="num">
                                      <p:cBhvr additive="base">
                                        <p:cTn id="295" dur="2000"/>
                                        <p:tgtEl>
                                          <p:spTgt spid="10"/>
                                        </p:tgtEl>
                                        <p:attrNameLst>
                                          <p:attrName>ppt_y</p:attrName>
                                        </p:attrNameLst>
                                      </p:cBhvr>
                                      <p:tavLst>
                                        <p:tav tm="0">
                                          <p:val>
                                            <p:strVal val="ppt_y"/>
                                          </p:val>
                                        </p:tav>
                                        <p:tav tm="100000">
                                          <p:val>
                                            <p:strVal val="0-ppt_h/2"/>
                                          </p:val>
                                        </p:tav>
                                      </p:tavLst>
                                    </p:anim>
                                    <p:set>
                                      <p:cBhvr>
                                        <p:cTn id="296" dur="1" fill="hold">
                                          <p:stCondLst>
                                            <p:cond delay="1999"/>
                                          </p:stCondLst>
                                        </p:cTn>
                                        <p:tgtEl>
                                          <p:spTgt spid="10"/>
                                        </p:tgtEl>
                                        <p:attrNameLst>
                                          <p:attrName>style.visibility</p:attrName>
                                        </p:attrNameLst>
                                      </p:cBhvr>
                                      <p:to>
                                        <p:strVal val="hidden"/>
                                      </p:to>
                                    </p:set>
                                  </p:childTnLst>
                                </p:cTn>
                              </p:par>
                              <p:par>
                                <p:cTn id="297" presetID="2" presetClass="exit" presetSubtype="3" fill="hold" grpId="0" nodeType="withEffect">
                                  <p:stCondLst>
                                    <p:cond delay="0"/>
                                  </p:stCondLst>
                                  <p:childTnLst>
                                    <p:anim calcmode="lin" valueType="num">
                                      <p:cBhvr additive="base">
                                        <p:cTn id="298" dur="2000"/>
                                        <p:tgtEl>
                                          <p:spTgt spid="12"/>
                                        </p:tgtEl>
                                        <p:attrNameLst>
                                          <p:attrName>ppt_x</p:attrName>
                                        </p:attrNameLst>
                                      </p:cBhvr>
                                      <p:tavLst>
                                        <p:tav tm="0">
                                          <p:val>
                                            <p:strVal val="ppt_x"/>
                                          </p:val>
                                        </p:tav>
                                        <p:tav tm="100000">
                                          <p:val>
                                            <p:strVal val="1+ppt_w/2"/>
                                          </p:val>
                                        </p:tav>
                                      </p:tavLst>
                                    </p:anim>
                                    <p:anim calcmode="lin" valueType="num">
                                      <p:cBhvr additive="base">
                                        <p:cTn id="299" dur="2000"/>
                                        <p:tgtEl>
                                          <p:spTgt spid="12"/>
                                        </p:tgtEl>
                                        <p:attrNameLst>
                                          <p:attrName>ppt_y</p:attrName>
                                        </p:attrNameLst>
                                      </p:cBhvr>
                                      <p:tavLst>
                                        <p:tav tm="0">
                                          <p:val>
                                            <p:strVal val="ppt_y"/>
                                          </p:val>
                                        </p:tav>
                                        <p:tav tm="100000">
                                          <p:val>
                                            <p:strVal val="0-ppt_h/2"/>
                                          </p:val>
                                        </p:tav>
                                      </p:tavLst>
                                    </p:anim>
                                    <p:set>
                                      <p:cBhvr>
                                        <p:cTn id="300" dur="1" fill="hold">
                                          <p:stCondLst>
                                            <p:cond delay="1999"/>
                                          </p:stCondLst>
                                        </p:cTn>
                                        <p:tgtEl>
                                          <p:spTgt spid="12"/>
                                        </p:tgtEl>
                                        <p:attrNameLst>
                                          <p:attrName>style.visibility</p:attrName>
                                        </p:attrNameLst>
                                      </p:cBhvr>
                                      <p:to>
                                        <p:strVal val="hidden"/>
                                      </p:to>
                                    </p:set>
                                  </p:childTnLst>
                                </p:cTn>
                              </p:par>
                              <p:par>
                                <p:cTn id="301" presetID="2" presetClass="exit" presetSubtype="3" fill="hold" grpId="0" nodeType="withEffect">
                                  <p:stCondLst>
                                    <p:cond delay="0"/>
                                  </p:stCondLst>
                                  <p:childTnLst>
                                    <p:anim calcmode="lin" valueType="num">
                                      <p:cBhvr additive="base">
                                        <p:cTn id="302" dur="2000"/>
                                        <p:tgtEl>
                                          <p:spTgt spid="18"/>
                                        </p:tgtEl>
                                        <p:attrNameLst>
                                          <p:attrName>ppt_x</p:attrName>
                                        </p:attrNameLst>
                                      </p:cBhvr>
                                      <p:tavLst>
                                        <p:tav tm="0">
                                          <p:val>
                                            <p:strVal val="ppt_x"/>
                                          </p:val>
                                        </p:tav>
                                        <p:tav tm="100000">
                                          <p:val>
                                            <p:strVal val="1+ppt_w/2"/>
                                          </p:val>
                                        </p:tav>
                                      </p:tavLst>
                                    </p:anim>
                                    <p:anim calcmode="lin" valueType="num">
                                      <p:cBhvr additive="base">
                                        <p:cTn id="303" dur="2000"/>
                                        <p:tgtEl>
                                          <p:spTgt spid="18"/>
                                        </p:tgtEl>
                                        <p:attrNameLst>
                                          <p:attrName>ppt_y</p:attrName>
                                        </p:attrNameLst>
                                      </p:cBhvr>
                                      <p:tavLst>
                                        <p:tav tm="0">
                                          <p:val>
                                            <p:strVal val="ppt_y"/>
                                          </p:val>
                                        </p:tav>
                                        <p:tav tm="100000">
                                          <p:val>
                                            <p:strVal val="0-ppt_h/2"/>
                                          </p:val>
                                        </p:tav>
                                      </p:tavLst>
                                    </p:anim>
                                    <p:set>
                                      <p:cBhvr>
                                        <p:cTn id="304" dur="1" fill="hold">
                                          <p:stCondLst>
                                            <p:cond delay="1999"/>
                                          </p:stCondLst>
                                        </p:cTn>
                                        <p:tgtEl>
                                          <p:spTgt spid="18"/>
                                        </p:tgtEl>
                                        <p:attrNameLst>
                                          <p:attrName>style.visibility</p:attrName>
                                        </p:attrNameLst>
                                      </p:cBhvr>
                                      <p:to>
                                        <p:strVal val="hidden"/>
                                      </p:to>
                                    </p:set>
                                  </p:childTnLst>
                                </p:cTn>
                              </p:par>
                              <p:par>
                                <p:cTn id="305" presetID="2" presetClass="exit" presetSubtype="3" fill="hold" grpId="0" nodeType="withEffect">
                                  <p:stCondLst>
                                    <p:cond delay="0"/>
                                  </p:stCondLst>
                                  <p:childTnLst>
                                    <p:anim calcmode="lin" valueType="num">
                                      <p:cBhvr additive="base">
                                        <p:cTn id="306" dur="2000"/>
                                        <p:tgtEl>
                                          <p:spTgt spid="23"/>
                                        </p:tgtEl>
                                        <p:attrNameLst>
                                          <p:attrName>ppt_x</p:attrName>
                                        </p:attrNameLst>
                                      </p:cBhvr>
                                      <p:tavLst>
                                        <p:tav tm="0">
                                          <p:val>
                                            <p:strVal val="ppt_x"/>
                                          </p:val>
                                        </p:tav>
                                        <p:tav tm="100000">
                                          <p:val>
                                            <p:strVal val="1+ppt_w/2"/>
                                          </p:val>
                                        </p:tav>
                                      </p:tavLst>
                                    </p:anim>
                                    <p:anim calcmode="lin" valueType="num">
                                      <p:cBhvr additive="base">
                                        <p:cTn id="307" dur="2000"/>
                                        <p:tgtEl>
                                          <p:spTgt spid="23"/>
                                        </p:tgtEl>
                                        <p:attrNameLst>
                                          <p:attrName>ppt_y</p:attrName>
                                        </p:attrNameLst>
                                      </p:cBhvr>
                                      <p:tavLst>
                                        <p:tav tm="0">
                                          <p:val>
                                            <p:strVal val="ppt_y"/>
                                          </p:val>
                                        </p:tav>
                                        <p:tav tm="100000">
                                          <p:val>
                                            <p:strVal val="0-ppt_h/2"/>
                                          </p:val>
                                        </p:tav>
                                      </p:tavLst>
                                    </p:anim>
                                    <p:set>
                                      <p:cBhvr>
                                        <p:cTn id="308" dur="1" fill="hold">
                                          <p:stCondLst>
                                            <p:cond delay="1999"/>
                                          </p:stCondLst>
                                        </p:cTn>
                                        <p:tgtEl>
                                          <p:spTgt spid="23"/>
                                        </p:tgtEl>
                                        <p:attrNameLst>
                                          <p:attrName>style.visibility</p:attrName>
                                        </p:attrNameLst>
                                      </p:cBhvr>
                                      <p:to>
                                        <p:strVal val="hidden"/>
                                      </p:to>
                                    </p:set>
                                  </p:childTnLst>
                                </p:cTn>
                              </p:par>
                              <p:par>
                                <p:cTn id="309" presetID="2" presetClass="exit" presetSubtype="3" fill="hold" grpId="0" nodeType="withEffect">
                                  <p:stCondLst>
                                    <p:cond delay="0"/>
                                  </p:stCondLst>
                                  <p:childTnLst>
                                    <p:anim calcmode="lin" valueType="num">
                                      <p:cBhvr additive="base">
                                        <p:cTn id="310" dur="2000"/>
                                        <p:tgtEl>
                                          <p:spTgt spid="26"/>
                                        </p:tgtEl>
                                        <p:attrNameLst>
                                          <p:attrName>ppt_x</p:attrName>
                                        </p:attrNameLst>
                                      </p:cBhvr>
                                      <p:tavLst>
                                        <p:tav tm="0">
                                          <p:val>
                                            <p:strVal val="ppt_x"/>
                                          </p:val>
                                        </p:tav>
                                        <p:tav tm="100000">
                                          <p:val>
                                            <p:strVal val="1+ppt_w/2"/>
                                          </p:val>
                                        </p:tav>
                                      </p:tavLst>
                                    </p:anim>
                                    <p:anim calcmode="lin" valueType="num">
                                      <p:cBhvr additive="base">
                                        <p:cTn id="311" dur="2000"/>
                                        <p:tgtEl>
                                          <p:spTgt spid="26"/>
                                        </p:tgtEl>
                                        <p:attrNameLst>
                                          <p:attrName>ppt_y</p:attrName>
                                        </p:attrNameLst>
                                      </p:cBhvr>
                                      <p:tavLst>
                                        <p:tav tm="0">
                                          <p:val>
                                            <p:strVal val="ppt_y"/>
                                          </p:val>
                                        </p:tav>
                                        <p:tav tm="100000">
                                          <p:val>
                                            <p:strVal val="0-ppt_h/2"/>
                                          </p:val>
                                        </p:tav>
                                      </p:tavLst>
                                    </p:anim>
                                    <p:set>
                                      <p:cBhvr>
                                        <p:cTn id="312" dur="1" fill="hold">
                                          <p:stCondLst>
                                            <p:cond delay="1999"/>
                                          </p:stCondLst>
                                        </p:cTn>
                                        <p:tgtEl>
                                          <p:spTgt spid="26"/>
                                        </p:tgtEl>
                                        <p:attrNameLst>
                                          <p:attrName>style.visibility</p:attrName>
                                        </p:attrNameLst>
                                      </p:cBhvr>
                                      <p:to>
                                        <p:strVal val="hidden"/>
                                      </p:to>
                                    </p:set>
                                  </p:childTnLst>
                                </p:cTn>
                              </p:par>
                              <p:par>
                                <p:cTn id="313" presetID="2" presetClass="exit" presetSubtype="3" fill="hold" grpId="0" nodeType="withEffect">
                                  <p:stCondLst>
                                    <p:cond delay="0"/>
                                  </p:stCondLst>
                                  <p:childTnLst>
                                    <p:anim calcmode="lin" valueType="num">
                                      <p:cBhvr additive="base">
                                        <p:cTn id="314" dur="2000"/>
                                        <p:tgtEl>
                                          <p:spTgt spid="30"/>
                                        </p:tgtEl>
                                        <p:attrNameLst>
                                          <p:attrName>ppt_x</p:attrName>
                                        </p:attrNameLst>
                                      </p:cBhvr>
                                      <p:tavLst>
                                        <p:tav tm="0">
                                          <p:val>
                                            <p:strVal val="ppt_x"/>
                                          </p:val>
                                        </p:tav>
                                        <p:tav tm="100000">
                                          <p:val>
                                            <p:strVal val="1+ppt_w/2"/>
                                          </p:val>
                                        </p:tav>
                                      </p:tavLst>
                                    </p:anim>
                                    <p:anim calcmode="lin" valueType="num">
                                      <p:cBhvr additive="base">
                                        <p:cTn id="315" dur="2000"/>
                                        <p:tgtEl>
                                          <p:spTgt spid="30"/>
                                        </p:tgtEl>
                                        <p:attrNameLst>
                                          <p:attrName>ppt_y</p:attrName>
                                        </p:attrNameLst>
                                      </p:cBhvr>
                                      <p:tavLst>
                                        <p:tav tm="0">
                                          <p:val>
                                            <p:strVal val="ppt_y"/>
                                          </p:val>
                                        </p:tav>
                                        <p:tav tm="100000">
                                          <p:val>
                                            <p:strVal val="0-ppt_h/2"/>
                                          </p:val>
                                        </p:tav>
                                      </p:tavLst>
                                    </p:anim>
                                    <p:set>
                                      <p:cBhvr>
                                        <p:cTn id="316" dur="1" fill="hold">
                                          <p:stCondLst>
                                            <p:cond delay="1999"/>
                                          </p:stCondLst>
                                        </p:cTn>
                                        <p:tgtEl>
                                          <p:spTgt spid="30"/>
                                        </p:tgtEl>
                                        <p:attrNameLst>
                                          <p:attrName>style.visibility</p:attrName>
                                        </p:attrNameLst>
                                      </p:cBhvr>
                                      <p:to>
                                        <p:strVal val="hidden"/>
                                      </p:to>
                                    </p:set>
                                  </p:childTnLst>
                                </p:cTn>
                              </p:par>
                              <p:par>
                                <p:cTn id="317" presetID="2" presetClass="exit" presetSubtype="3" fill="hold" grpId="0" nodeType="withEffect">
                                  <p:stCondLst>
                                    <p:cond delay="0"/>
                                  </p:stCondLst>
                                  <p:childTnLst>
                                    <p:anim calcmode="lin" valueType="num">
                                      <p:cBhvr additive="base">
                                        <p:cTn id="318" dur="2000"/>
                                        <p:tgtEl>
                                          <p:spTgt spid="35"/>
                                        </p:tgtEl>
                                        <p:attrNameLst>
                                          <p:attrName>ppt_x</p:attrName>
                                        </p:attrNameLst>
                                      </p:cBhvr>
                                      <p:tavLst>
                                        <p:tav tm="0">
                                          <p:val>
                                            <p:strVal val="ppt_x"/>
                                          </p:val>
                                        </p:tav>
                                        <p:tav tm="100000">
                                          <p:val>
                                            <p:strVal val="1+ppt_w/2"/>
                                          </p:val>
                                        </p:tav>
                                      </p:tavLst>
                                    </p:anim>
                                    <p:anim calcmode="lin" valueType="num">
                                      <p:cBhvr additive="base">
                                        <p:cTn id="319" dur="2000"/>
                                        <p:tgtEl>
                                          <p:spTgt spid="35"/>
                                        </p:tgtEl>
                                        <p:attrNameLst>
                                          <p:attrName>ppt_y</p:attrName>
                                        </p:attrNameLst>
                                      </p:cBhvr>
                                      <p:tavLst>
                                        <p:tav tm="0">
                                          <p:val>
                                            <p:strVal val="ppt_y"/>
                                          </p:val>
                                        </p:tav>
                                        <p:tav tm="100000">
                                          <p:val>
                                            <p:strVal val="0-ppt_h/2"/>
                                          </p:val>
                                        </p:tav>
                                      </p:tavLst>
                                    </p:anim>
                                    <p:set>
                                      <p:cBhvr>
                                        <p:cTn id="320" dur="1" fill="hold">
                                          <p:stCondLst>
                                            <p:cond delay="1999"/>
                                          </p:stCondLst>
                                        </p:cTn>
                                        <p:tgtEl>
                                          <p:spTgt spid="35"/>
                                        </p:tgtEl>
                                        <p:attrNameLst>
                                          <p:attrName>style.visibility</p:attrName>
                                        </p:attrNameLst>
                                      </p:cBhvr>
                                      <p:to>
                                        <p:strVal val="hidden"/>
                                      </p:to>
                                    </p:set>
                                  </p:childTnLst>
                                </p:cTn>
                              </p:par>
                              <p:par>
                                <p:cTn id="321" presetID="2" presetClass="exit" presetSubtype="3" fill="hold" grpId="0" nodeType="withEffect">
                                  <p:stCondLst>
                                    <p:cond delay="0"/>
                                  </p:stCondLst>
                                  <p:childTnLst>
                                    <p:anim calcmode="lin" valueType="num">
                                      <p:cBhvr additive="base">
                                        <p:cTn id="322" dur="2000"/>
                                        <p:tgtEl>
                                          <p:spTgt spid="38"/>
                                        </p:tgtEl>
                                        <p:attrNameLst>
                                          <p:attrName>ppt_x</p:attrName>
                                        </p:attrNameLst>
                                      </p:cBhvr>
                                      <p:tavLst>
                                        <p:tav tm="0">
                                          <p:val>
                                            <p:strVal val="ppt_x"/>
                                          </p:val>
                                        </p:tav>
                                        <p:tav tm="100000">
                                          <p:val>
                                            <p:strVal val="1+ppt_w/2"/>
                                          </p:val>
                                        </p:tav>
                                      </p:tavLst>
                                    </p:anim>
                                    <p:anim calcmode="lin" valueType="num">
                                      <p:cBhvr additive="base">
                                        <p:cTn id="323" dur="2000"/>
                                        <p:tgtEl>
                                          <p:spTgt spid="38"/>
                                        </p:tgtEl>
                                        <p:attrNameLst>
                                          <p:attrName>ppt_y</p:attrName>
                                        </p:attrNameLst>
                                      </p:cBhvr>
                                      <p:tavLst>
                                        <p:tav tm="0">
                                          <p:val>
                                            <p:strVal val="ppt_y"/>
                                          </p:val>
                                        </p:tav>
                                        <p:tav tm="100000">
                                          <p:val>
                                            <p:strVal val="0-ppt_h/2"/>
                                          </p:val>
                                        </p:tav>
                                      </p:tavLst>
                                    </p:anim>
                                    <p:set>
                                      <p:cBhvr>
                                        <p:cTn id="324" dur="1" fill="hold">
                                          <p:stCondLst>
                                            <p:cond delay="1999"/>
                                          </p:stCondLst>
                                        </p:cTn>
                                        <p:tgtEl>
                                          <p:spTgt spid="38"/>
                                        </p:tgtEl>
                                        <p:attrNameLst>
                                          <p:attrName>style.visibility</p:attrName>
                                        </p:attrNameLst>
                                      </p:cBhvr>
                                      <p:to>
                                        <p:strVal val="hidden"/>
                                      </p:to>
                                    </p:set>
                                  </p:childTnLst>
                                </p:cTn>
                              </p:par>
                              <p:par>
                                <p:cTn id="325" presetID="2" presetClass="exit" presetSubtype="3" fill="hold" grpId="0" nodeType="withEffect">
                                  <p:stCondLst>
                                    <p:cond delay="0"/>
                                  </p:stCondLst>
                                  <p:childTnLst>
                                    <p:anim calcmode="lin" valueType="num">
                                      <p:cBhvr additive="base">
                                        <p:cTn id="326" dur="2000"/>
                                        <p:tgtEl>
                                          <p:spTgt spid="40"/>
                                        </p:tgtEl>
                                        <p:attrNameLst>
                                          <p:attrName>ppt_x</p:attrName>
                                        </p:attrNameLst>
                                      </p:cBhvr>
                                      <p:tavLst>
                                        <p:tav tm="0">
                                          <p:val>
                                            <p:strVal val="ppt_x"/>
                                          </p:val>
                                        </p:tav>
                                        <p:tav tm="100000">
                                          <p:val>
                                            <p:strVal val="1+ppt_w/2"/>
                                          </p:val>
                                        </p:tav>
                                      </p:tavLst>
                                    </p:anim>
                                    <p:anim calcmode="lin" valueType="num">
                                      <p:cBhvr additive="base">
                                        <p:cTn id="327" dur="2000"/>
                                        <p:tgtEl>
                                          <p:spTgt spid="40"/>
                                        </p:tgtEl>
                                        <p:attrNameLst>
                                          <p:attrName>ppt_y</p:attrName>
                                        </p:attrNameLst>
                                      </p:cBhvr>
                                      <p:tavLst>
                                        <p:tav tm="0">
                                          <p:val>
                                            <p:strVal val="ppt_y"/>
                                          </p:val>
                                        </p:tav>
                                        <p:tav tm="100000">
                                          <p:val>
                                            <p:strVal val="0-ppt_h/2"/>
                                          </p:val>
                                        </p:tav>
                                      </p:tavLst>
                                    </p:anim>
                                    <p:set>
                                      <p:cBhvr>
                                        <p:cTn id="328" dur="1" fill="hold">
                                          <p:stCondLst>
                                            <p:cond delay="1999"/>
                                          </p:stCondLst>
                                        </p:cTn>
                                        <p:tgtEl>
                                          <p:spTgt spid="40"/>
                                        </p:tgtEl>
                                        <p:attrNameLst>
                                          <p:attrName>style.visibility</p:attrName>
                                        </p:attrNameLst>
                                      </p:cBhvr>
                                      <p:to>
                                        <p:strVal val="hidden"/>
                                      </p:to>
                                    </p:set>
                                  </p:childTnLst>
                                </p:cTn>
                              </p:par>
                              <p:par>
                                <p:cTn id="329" presetID="5" presetClass="exit" presetSubtype="10" fill="hold" grpId="2" nodeType="withEffect">
                                  <p:stCondLst>
                                    <p:cond delay="0"/>
                                  </p:stCondLst>
                                  <p:childTnLst>
                                    <p:animEffect transition="out" filter="checkerboard(across)">
                                      <p:cBhvr>
                                        <p:cTn id="330" dur="2000"/>
                                        <p:tgtEl>
                                          <p:spTgt spid="4"/>
                                        </p:tgtEl>
                                      </p:cBhvr>
                                    </p:animEffect>
                                    <p:set>
                                      <p:cBhvr>
                                        <p:cTn id="331" dur="1" fill="hold">
                                          <p:stCondLst>
                                            <p:cond delay="1999"/>
                                          </p:stCondLst>
                                        </p:cTn>
                                        <p:tgtEl>
                                          <p:spTgt spid="4"/>
                                        </p:tgtEl>
                                        <p:attrNameLst>
                                          <p:attrName>style.visibility</p:attrName>
                                        </p:attrNameLst>
                                      </p:cBhvr>
                                      <p:to>
                                        <p:strVal val="hidden"/>
                                      </p:to>
                                    </p:set>
                                  </p:childTnLst>
                                </p:cTn>
                              </p:par>
                              <p:par>
                                <p:cTn id="332" presetID="5" presetClass="exit" presetSubtype="10" fill="hold" grpId="1" nodeType="withEffect">
                                  <p:stCondLst>
                                    <p:cond delay="0"/>
                                  </p:stCondLst>
                                  <p:childTnLst>
                                    <p:animEffect transition="out" filter="checkerboard(across)">
                                      <p:cBhvr>
                                        <p:cTn id="333" dur="2000"/>
                                        <p:tgtEl>
                                          <p:spTgt spid="6"/>
                                        </p:tgtEl>
                                      </p:cBhvr>
                                    </p:animEffect>
                                    <p:set>
                                      <p:cBhvr>
                                        <p:cTn id="334" dur="1" fill="hold">
                                          <p:stCondLst>
                                            <p:cond delay="1999"/>
                                          </p:stCondLst>
                                        </p:cTn>
                                        <p:tgtEl>
                                          <p:spTgt spid="6"/>
                                        </p:tgtEl>
                                        <p:attrNameLst>
                                          <p:attrName>style.visibility</p:attrName>
                                        </p:attrNameLst>
                                      </p:cBhvr>
                                      <p:to>
                                        <p:strVal val="hidden"/>
                                      </p:to>
                                    </p:set>
                                  </p:childTnLst>
                                </p:cTn>
                              </p:par>
                              <p:par>
                                <p:cTn id="335" presetID="5" presetClass="exit" presetSubtype="10" fill="hold" grpId="1" nodeType="withEffect">
                                  <p:stCondLst>
                                    <p:cond delay="0"/>
                                  </p:stCondLst>
                                  <p:childTnLst>
                                    <p:animEffect transition="out" filter="checkerboard(across)">
                                      <p:cBhvr>
                                        <p:cTn id="336" dur="2000"/>
                                        <p:tgtEl>
                                          <p:spTgt spid="8"/>
                                        </p:tgtEl>
                                      </p:cBhvr>
                                    </p:animEffect>
                                    <p:set>
                                      <p:cBhvr>
                                        <p:cTn id="337" dur="1" fill="hold">
                                          <p:stCondLst>
                                            <p:cond delay="1999"/>
                                          </p:stCondLst>
                                        </p:cTn>
                                        <p:tgtEl>
                                          <p:spTgt spid="8"/>
                                        </p:tgtEl>
                                        <p:attrNameLst>
                                          <p:attrName>style.visibility</p:attrName>
                                        </p:attrNameLst>
                                      </p:cBhvr>
                                      <p:to>
                                        <p:strVal val="hidden"/>
                                      </p:to>
                                    </p:set>
                                  </p:childTnLst>
                                </p:cTn>
                              </p:par>
                              <p:par>
                                <p:cTn id="338" presetID="5" presetClass="exit" presetSubtype="10" fill="hold" grpId="1" nodeType="withEffect">
                                  <p:stCondLst>
                                    <p:cond delay="0"/>
                                  </p:stCondLst>
                                  <p:childTnLst>
                                    <p:animEffect transition="out" filter="checkerboard(across)">
                                      <p:cBhvr>
                                        <p:cTn id="339" dur="2000"/>
                                        <p:tgtEl>
                                          <p:spTgt spid="10"/>
                                        </p:tgtEl>
                                      </p:cBhvr>
                                    </p:animEffect>
                                    <p:set>
                                      <p:cBhvr>
                                        <p:cTn id="340" dur="1" fill="hold">
                                          <p:stCondLst>
                                            <p:cond delay="1999"/>
                                          </p:stCondLst>
                                        </p:cTn>
                                        <p:tgtEl>
                                          <p:spTgt spid="10"/>
                                        </p:tgtEl>
                                        <p:attrNameLst>
                                          <p:attrName>style.visibility</p:attrName>
                                        </p:attrNameLst>
                                      </p:cBhvr>
                                      <p:to>
                                        <p:strVal val="hidden"/>
                                      </p:to>
                                    </p:set>
                                  </p:childTnLst>
                                </p:cTn>
                              </p:par>
                              <p:par>
                                <p:cTn id="341" presetID="5" presetClass="exit" presetSubtype="10" fill="hold" grpId="1" nodeType="withEffect">
                                  <p:stCondLst>
                                    <p:cond delay="0"/>
                                  </p:stCondLst>
                                  <p:childTnLst>
                                    <p:animEffect transition="out" filter="checkerboard(across)">
                                      <p:cBhvr>
                                        <p:cTn id="342" dur="2000"/>
                                        <p:tgtEl>
                                          <p:spTgt spid="12"/>
                                        </p:tgtEl>
                                      </p:cBhvr>
                                    </p:animEffect>
                                    <p:set>
                                      <p:cBhvr>
                                        <p:cTn id="343" dur="1" fill="hold">
                                          <p:stCondLst>
                                            <p:cond delay="1999"/>
                                          </p:stCondLst>
                                        </p:cTn>
                                        <p:tgtEl>
                                          <p:spTgt spid="12"/>
                                        </p:tgtEl>
                                        <p:attrNameLst>
                                          <p:attrName>style.visibility</p:attrName>
                                        </p:attrNameLst>
                                      </p:cBhvr>
                                      <p:to>
                                        <p:strVal val="hidden"/>
                                      </p:to>
                                    </p:set>
                                  </p:childTnLst>
                                </p:cTn>
                              </p:par>
                              <p:par>
                                <p:cTn id="344" presetID="5" presetClass="exit" presetSubtype="10" fill="hold" grpId="1" nodeType="withEffect">
                                  <p:stCondLst>
                                    <p:cond delay="0"/>
                                  </p:stCondLst>
                                  <p:childTnLst>
                                    <p:animEffect transition="out" filter="checkerboard(across)">
                                      <p:cBhvr>
                                        <p:cTn id="345" dur="2000"/>
                                        <p:tgtEl>
                                          <p:spTgt spid="13"/>
                                        </p:tgtEl>
                                      </p:cBhvr>
                                    </p:animEffect>
                                    <p:set>
                                      <p:cBhvr>
                                        <p:cTn id="346" dur="1" fill="hold">
                                          <p:stCondLst>
                                            <p:cond delay="1999"/>
                                          </p:stCondLst>
                                        </p:cTn>
                                        <p:tgtEl>
                                          <p:spTgt spid="13"/>
                                        </p:tgtEl>
                                        <p:attrNameLst>
                                          <p:attrName>style.visibility</p:attrName>
                                        </p:attrNameLst>
                                      </p:cBhvr>
                                      <p:to>
                                        <p:strVal val="hidden"/>
                                      </p:to>
                                    </p:set>
                                  </p:childTnLst>
                                </p:cTn>
                              </p:par>
                              <p:par>
                                <p:cTn id="347" presetID="5" presetClass="exit" presetSubtype="10" fill="hold" grpId="1" nodeType="withEffect">
                                  <p:stCondLst>
                                    <p:cond delay="0"/>
                                  </p:stCondLst>
                                  <p:childTnLst>
                                    <p:animEffect transition="out" filter="checkerboard(across)">
                                      <p:cBhvr>
                                        <p:cTn id="348" dur="2000"/>
                                        <p:tgtEl>
                                          <p:spTgt spid="16"/>
                                        </p:tgtEl>
                                      </p:cBhvr>
                                    </p:animEffect>
                                    <p:set>
                                      <p:cBhvr>
                                        <p:cTn id="349" dur="1" fill="hold">
                                          <p:stCondLst>
                                            <p:cond delay="1999"/>
                                          </p:stCondLst>
                                        </p:cTn>
                                        <p:tgtEl>
                                          <p:spTgt spid="16"/>
                                        </p:tgtEl>
                                        <p:attrNameLst>
                                          <p:attrName>style.visibility</p:attrName>
                                        </p:attrNameLst>
                                      </p:cBhvr>
                                      <p:to>
                                        <p:strVal val="hidden"/>
                                      </p:to>
                                    </p:set>
                                  </p:childTnLst>
                                </p:cTn>
                              </p:par>
                              <p:par>
                                <p:cTn id="350" presetID="5" presetClass="exit" presetSubtype="10" fill="hold" grpId="1" nodeType="withEffect">
                                  <p:stCondLst>
                                    <p:cond delay="0"/>
                                  </p:stCondLst>
                                  <p:childTnLst>
                                    <p:animEffect transition="out" filter="checkerboard(across)">
                                      <p:cBhvr>
                                        <p:cTn id="351" dur="2000"/>
                                        <p:tgtEl>
                                          <p:spTgt spid="18"/>
                                        </p:tgtEl>
                                      </p:cBhvr>
                                    </p:animEffect>
                                    <p:set>
                                      <p:cBhvr>
                                        <p:cTn id="352" dur="1" fill="hold">
                                          <p:stCondLst>
                                            <p:cond delay="1999"/>
                                          </p:stCondLst>
                                        </p:cTn>
                                        <p:tgtEl>
                                          <p:spTgt spid="18"/>
                                        </p:tgtEl>
                                        <p:attrNameLst>
                                          <p:attrName>style.visibility</p:attrName>
                                        </p:attrNameLst>
                                      </p:cBhvr>
                                      <p:to>
                                        <p:strVal val="hidden"/>
                                      </p:to>
                                    </p:set>
                                  </p:childTnLst>
                                </p:cTn>
                              </p:par>
                              <p:par>
                                <p:cTn id="353" presetID="5" presetClass="exit" presetSubtype="10" fill="hold" grpId="1" nodeType="withEffect">
                                  <p:stCondLst>
                                    <p:cond delay="0"/>
                                  </p:stCondLst>
                                  <p:childTnLst>
                                    <p:animEffect transition="out" filter="checkerboard(across)">
                                      <p:cBhvr>
                                        <p:cTn id="354" dur="2000"/>
                                        <p:tgtEl>
                                          <p:spTgt spid="20"/>
                                        </p:tgtEl>
                                      </p:cBhvr>
                                    </p:animEffect>
                                    <p:set>
                                      <p:cBhvr>
                                        <p:cTn id="355" dur="1" fill="hold">
                                          <p:stCondLst>
                                            <p:cond delay="1999"/>
                                          </p:stCondLst>
                                        </p:cTn>
                                        <p:tgtEl>
                                          <p:spTgt spid="20"/>
                                        </p:tgtEl>
                                        <p:attrNameLst>
                                          <p:attrName>style.visibility</p:attrName>
                                        </p:attrNameLst>
                                      </p:cBhvr>
                                      <p:to>
                                        <p:strVal val="hidden"/>
                                      </p:to>
                                    </p:set>
                                  </p:childTnLst>
                                </p:cTn>
                              </p:par>
                              <p:par>
                                <p:cTn id="356" presetID="5" presetClass="exit" presetSubtype="10" fill="hold" grpId="1" nodeType="withEffect">
                                  <p:stCondLst>
                                    <p:cond delay="0"/>
                                  </p:stCondLst>
                                  <p:childTnLst>
                                    <p:animEffect transition="out" filter="checkerboard(across)">
                                      <p:cBhvr>
                                        <p:cTn id="357" dur="2000"/>
                                        <p:tgtEl>
                                          <p:spTgt spid="23"/>
                                        </p:tgtEl>
                                      </p:cBhvr>
                                    </p:animEffect>
                                    <p:set>
                                      <p:cBhvr>
                                        <p:cTn id="358" dur="1" fill="hold">
                                          <p:stCondLst>
                                            <p:cond delay="1999"/>
                                          </p:stCondLst>
                                        </p:cTn>
                                        <p:tgtEl>
                                          <p:spTgt spid="23"/>
                                        </p:tgtEl>
                                        <p:attrNameLst>
                                          <p:attrName>style.visibility</p:attrName>
                                        </p:attrNameLst>
                                      </p:cBhvr>
                                      <p:to>
                                        <p:strVal val="hidden"/>
                                      </p:to>
                                    </p:set>
                                  </p:childTnLst>
                                </p:cTn>
                              </p:par>
                              <p:par>
                                <p:cTn id="359" presetID="5" presetClass="exit" presetSubtype="10" fill="hold" grpId="1" nodeType="withEffect">
                                  <p:stCondLst>
                                    <p:cond delay="0"/>
                                  </p:stCondLst>
                                  <p:childTnLst>
                                    <p:animEffect transition="out" filter="checkerboard(across)">
                                      <p:cBhvr>
                                        <p:cTn id="360" dur="2000"/>
                                        <p:tgtEl>
                                          <p:spTgt spid="24"/>
                                        </p:tgtEl>
                                      </p:cBhvr>
                                    </p:animEffect>
                                    <p:set>
                                      <p:cBhvr>
                                        <p:cTn id="361" dur="1" fill="hold">
                                          <p:stCondLst>
                                            <p:cond delay="1999"/>
                                          </p:stCondLst>
                                        </p:cTn>
                                        <p:tgtEl>
                                          <p:spTgt spid="24"/>
                                        </p:tgtEl>
                                        <p:attrNameLst>
                                          <p:attrName>style.visibility</p:attrName>
                                        </p:attrNameLst>
                                      </p:cBhvr>
                                      <p:to>
                                        <p:strVal val="hidden"/>
                                      </p:to>
                                    </p:set>
                                  </p:childTnLst>
                                </p:cTn>
                              </p:par>
                              <p:par>
                                <p:cTn id="362" presetID="5" presetClass="exit" presetSubtype="10" fill="hold" grpId="1" nodeType="withEffect">
                                  <p:stCondLst>
                                    <p:cond delay="0"/>
                                  </p:stCondLst>
                                  <p:childTnLst>
                                    <p:animEffect transition="out" filter="checkerboard(across)">
                                      <p:cBhvr>
                                        <p:cTn id="363" dur="2000"/>
                                        <p:tgtEl>
                                          <p:spTgt spid="26"/>
                                        </p:tgtEl>
                                      </p:cBhvr>
                                    </p:animEffect>
                                    <p:set>
                                      <p:cBhvr>
                                        <p:cTn id="364" dur="1" fill="hold">
                                          <p:stCondLst>
                                            <p:cond delay="1999"/>
                                          </p:stCondLst>
                                        </p:cTn>
                                        <p:tgtEl>
                                          <p:spTgt spid="26"/>
                                        </p:tgtEl>
                                        <p:attrNameLst>
                                          <p:attrName>style.visibility</p:attrName>
                                        </p:attrNameLst>
                                      </p:cBhvr>
                                      <p:to>
                                        <p:strVal val="hidden"/>
                                      </p:to>
                                    </p:set>
                                  </p:childTnLst>
                                </p:cTn>
                              </p:par>
                              <p:par>
                                <p:cTn id="365" presetID="5" presetClass="exit" presetSubtype="10" fill="hold" grpId="1" nodeType="withEffect">
                                  <p:stCondLst>
                                    <p:cond delay="0"/>
                                  </p:stCondLst>
                                  <p:childTnLst>
                                    <p:animEffect transition="out" filter="checkerboard(across)">
                                      <p:cBhvr>
                                        <p:cTn id="366" dur="2000"/>
                                        <p:tgtEl>
                                          <p:spTgt spid="28"/>
                                        </p:tgtEl>
                                      </p:cBhvr>
                                    </p:animEffect>
                                    <p:set>
                                      <p:cBhvr>
                                        <p:cTn id="367" dur="1" fill="hold">
                                          <p:stCondLst>
                                            <p:cond delay="1999"/>
                                          </p:stCondLst>
                                        </p:cTn>
                                        <p:tgtEl>
                                          <p:spTgt spid="28"/>
                                        </p:tgtEl>
                                        <p:attrNameLst>
                                          <p:attrName>style.visibility</p:attrName>
                                        </p:attrNameLst>
                                      </p:cBhvr>
                                      <p:to>
                                        <p:strVal val="hidden"/>
                                      </p:to>
                                    </p:set>
                                  </p:childTnLst>
                                </p:cTn>
                              </p:par>
                              <p:par>
                                <p:cTn id="368" presetID="5" presetClass="exit" presetSubtype="10" fill="hold" grpId="1" nodeType="withEffect">
                                  <p:stCondLst>
                                    <p:cond delay="0"/>
                                  </p:stCondLst>
                                  <p:childTnLst>
                                    <p:animEffect transition="out" filter="checkerboard(across)">
                                      <p:cBhvr>
                                        <p:cTn id="369" dur="2000"/>
                                        <p:tgtEl>
                                          <p:spTgt spid="30"/>
                                        </p:tgtEl>
                                      </p:cBhvr>
                                    </p:animEffect>
                                    <p:set>
                                      <p:cBhvr>
                                        <p:cTn id="370" dur="1" fill="hold">
                                          <p:stCondLst>
                                            <p:cond delay="1999"/>
                                          </p:stCondLst>
                                        </p:cTn>
                                        <p:tgtEl>
                                          <p:spTgt spid="30"/>
                                        </p:tgtEl>
                                        <p:attrNameLst>
                                          <p:attrName>style.visibility</p:attrName>
                                        </p:attrNameLst>
                                      </p:cBhvr>
                                      <p:to>
                                        <p:strVal val="hidden"/>
                                      </p:to>
                                    </p:set>
                                  </p:childTnLst>
                                </p:cTn>
                              </p:par>
                              <p:par>
                                <p:cTn id="371" presetID="5" presetClass="exit" presetSubtype="10" fill="hold" grpId="1" nodeType="withEffect">
                                  <p:stCondLst>
                                    <p:cond delay="0"/>
                                  </p:stCondLst>
                                  <p:childTnLst>
                                    <p:animEffect transition="out" filter="checkerboard(across)">
                                      <p:cBhvr>
                                        <p:cTn id="372" dur="2000"/>
                                        <p:tgtEl>
                                          <p:spTgt spid="33"/>
                                        </p:tgtEl>
                                      </p:cBhvr>
                                    </p:animEffect>
                                    <p:set>
                                      <p:cBhvr>
                                        <p:cTn id="373" dur="1" fill="hold">
                                          <p:stCondLst>
                                            <p:cond delay="1999"/>
                                          </p:stCondLst>
                                        </p:cTn>
                                        <p:tgtEl>
                                          <p:spTgt spid="33"/>
                                        </p:tgtEl>
                                        <p:attrNameLst>
                                          <p:attrName>style.visibility</p:attrName>
                                        </p:attrNameLst>
                                      </p:cBhvr>
                                      <p:to>
                                        <p:strVal val="hidden"/>
                                      </p:to>
                                    </p:set>
                                  </p:childTnLst>
                                </p:cTn>
                              </p:par>
                              <p:par>
                                <p:cTn id="374" presetID="5" presetClass="exit" presetSubtype="10" fill="hold" grpId="1" nodeType="withEffect">
                                  <p:stCondLst>
                                    <p:cond delay="0"/>
                                  </p:stCondLst>
                                  <p:childTnLst>
                                    <p:animEffect transition="out" filter="checkerboard(across)">
                                      <p:cBhvr>
                                        <p:cTn id="375" dur="2000"/>
                                        <p:tgtEl>
                                          <p:spTgt spid="35"/>
                                        </p:tgtEl>
                                      </p:cBhvr>
                                    </p:animEffect>
                                    <p:set>
                                      <p:cBhvr>
                                        <p:cTn id="376" dur="1" fill="hold">
                                          <p:stCondLst>
                                            <p:cond delay="1999"/>
                                          </p:stCondLst>
                                        </p:cTn>
                                        <p:tgtEl>
                                          <p:spTgt spid="35"/>
                                        </p:tgtEl>
                                        <p:attrNameLst>
                                          <p:attrName>style.visibility</p:attrName>
                                        </p:attrNameLst>
                                      </p:cBhvr>
                                      <p:to>
                                        <p:strVal val="hidden"/>
                                      </p:to>
                                    </p:set>
                                  </p:childTnLst>
                                </p:cTn>
                              </p:par>
                              <p:par>
                                <p:cTn id="377" presetID="5" presetClass="exit" presetSubtype="10" fill="hold" grpId="1" nodeType="withEffect">
                                  <p:stCondLst>
                                    <p:cond delay="0"/>
                                  </p:stCondLst>
                                  <p:childTnLst>
                                    <p:animEffect transition="out" filter="checkerboard(across)">
                                      <p:cBhvr>
                                        <p:cTn id="378" dur="2000"/>
                                        <p:tgtEl>
                                          <p:spTgt spid="37"/>
                                        </p:tgtEl>
                                      </p:cBhvr>
                                    </p:animEffect>
                                    <p:set>
                                      <p:cBhvr>
                                        <p:cTn id="379" dur="1" fill="hold">
                                          <p:stCondLst>
                                            <p:cond delay="1999"/>
                                          </p:stCondLst>
                                        </p:cTn>
                                        <p:tgtEl>
                                          <p:spTgt spid="37"/>
                                        </p:tgtEl>
                                        <p:attrNameLst>
                                          <p:attrName>style.visibility</p:attrName>
                                        </p:attrNameLst>
                                      </p:cBhvr>
                                      <p:to>
                                        <p:strVal val="hidden"/>
                                      </p:to>
                                    </p:set>
                                  </p:childTnLst>
                                </p:cTn>
                              </p:par>
                              <p:par>
                                <p:cTn id="380" presetID="5" presetClass="exit" presetSubtype="10" fill="hold" grpId="1" nodeType="withEffect">
                                  <p:stCondLst>
                                    <p:cond delay="0"/>
                                  </p:stCondLst>
                                  <p:childTnLst>
                                    <p:animEffect transition="out" filter="checkerboard(across)">
                                      <p:cBhvr>
                                        <p:cTn id="381" dur="2000"/>
                                        <p:tgtEl>
                                          <p:spTgt spid="38"/>
                                        </p:tgtEl>
                                      </p:cBhvr>
                                    </p:animEffect>
                                    <p:set>
                                      <p:cBhvr>
                                        <p:cTn id="382" dur="1" fill="hold">
                                          <p:stCondLst>
                                            <p:cond delay="1999"/>
                                          </p:stCondLst>
                                        </p:cTn>
                                        <p:tgtEl>
                                          <p:spTgt spid="38"/>
                                        </p:tgtEl>
                                        <p:attrNameLst>
                                          <p:attrName>style.visibility</p:attrName>
                                        </p:attrNameLst>
                                      </p:cBhvr>
                                      <p:to>
                                        <p:strVal val="hidden"/>
                                      </p:to>
                                    </p:set>
                                  </p:childTnLst>
                                </p:cTn>
                              </p:par>
                              <p:par>
                                <p:cTn id="383" presetID="5" presetClass="exit" presetSubtype="10" fill="hold" grpId="1" nodeType="withEffect">
                                  <p:stCondLst>
                                    <p:cond delay="0"/>
                                  </p:stCondLst>
                                  <p:childTnLst>
                                    <p:animEffect transition="out" filter="checkerboard(across)">
                                      <p:cBhvr>
                                        <p:cTn id="384" dur="2000"/>
                                        <p:tgtEl>
                                          <p:spTgt spid="40"/>
                                        </p:tgtEl>
                                      </p:cBhvr>
                                    </p:animEffect>
                                    <p:set>
                                      <p:cBhvr>
                                        <p:cTn id="385" dur="1" fill="hold">
                                          <p:stCondLst>
                                            <p:cond delay="1999"/>
                                          </p:stCondLst>
                                        </p:cTn>
                                        <p:tgtEl>
                                          <p:spTgt spid="40"/>
                                        </p:tgtEl>
                                        <p:attrNameLst>
                                          <p:attrName>style.visibility</p:attrName>
                                        </p:attrNameLst>
                                      </p:cBhvr>
                                      <p:to>
                                        <p:strVal val="hidden"/>
                                      </p:to>
                                    </p:set>
                                  </p:childTnLst>
                                </p:cTn>
                              </p:par>
                              <p:par>
                                <p:cTn id="386" presetID="5" presetClass="exit" presetSubtype="10" fill="hold" grpId="1" nodeType="withEffect">
                                  <p:stCondLst>
                                    <p:cond delay="0"/>
                                  </p:stCondLst>
                                  <p:childTnLst>
                                    <p:animEffect transition="out" filter="checkerboard(across)">
                                      <p:cBhvr>
                                        <p:cTn id="387" dur="2000"/>
                                        <p:tgtEl>
                                          <p:spTgt spid="42"/>
                                        </p:tgtEl>
                                      </p:cBhvr>
                                    </p:animEffect>
                                    <p:set>
                                      <p:cBhvr>
                                        <p:cTn id="388" dur="1" fill="hold">
                                          <p:stCondLst>
                                            <p:cond delay="1999"/>
                                          </p:stCondLst>
                                        </p:cTn>
                                        <p:tgtEl>
                                          <p:spTgt spid="42"/>
                                        </p:tgtEl>
                                        <p:attrNameLst>
                                          <p:attrName>style.visibility</p:attrName>
                                        </p:attrNameLst>
                                      </p:cBhvr>
                                      <p:to>
                                        <p:strVal val="hidden"/>
                                      </p:to>
                                    </p:set>
                                  </p:childTnLst>
                                </p:cTn>
                              </p:par>
                              <p:par>
                                <p:cTn id="389" presetID="5" presetClass="exit" presetSubtype="10" fill="hold" grpId="1" nodeType="withEffect">
                                  <p:stCondLst>
                                    <p:cond delay="0"/>
                                  </p:stCondLst>
                                  <p:childTnLst>
                                    <p:animEffect transition="out" filter="checkerboard(across)">
                                      <p:cBhvr>
                                        <p:cTn id="390" dur="2000"/>
                                        <p:tgtEl>
                                          <p:spTgt spid="5"/>
                                        </p:tgtEl>
                                      </p:cBhvr>
                                    </p:animEffect>
                                    <p:set>
                                      <p:cBhvr>
                                        <p:cTn id="391" dur="1" fill="hold">
                                          <p:stCondLst>
                                            <p:cond delay="1999"/>
                                          </p:stCondLst>
                                        </p:cTn>
                                        <p:tgtEl>
                                          <p:spTgt spid="5"/>
                                        </p:tgtEl>
                                        <p:attrNameLst>
                                          <p:attrName>style.visibility</p:attrName>
                                        </p:attrNameLst>
                                      </p:cBhvr>
                                      <p:to>
                                        <p:strVal val="hidden"/>
                                      </p:to>
                                    </p:set>
                                  </p:childTnLst>
                                </p:cTn>
                              </p:par>
                              <p:par>
                                <p:cTn id="392" presetID="5" presetClass="exit" presetSubtype="10" fill="hold" grpId="1" nodeType="withEffect">
                                  <p:stCondLst>
                                    <p:cond delay="0"/>
                                  </p:stCondLst>
                                  <p:childTnLst>
                                    <p:animEffect transition="out" filter="checkerboard(across)">
                                      <p:cBhvr>
                                        <p:cTn id="393" dur="2000"/>
                                        <p:tgtEl>
                                          <p:spTgt spid="7"/>
                                        </p:tgtEl>
                                      </p:cBhvr>
                                    </p:animEffect>
                                    <p:set>
                                      <p:cBhvr>
                                        <p:cTn id="394" dur="1" fill="hold">
                                          <p:stCondLst>
                                            <p:cond delay="1999"/>
                                          </p:stCondLst>
                                        </p:cTn>
                                        <p:tgtEl>
                                          <p:spTgt spid="7"/>
                                        </p:tgtEl>
                                        <p:attrNameLst>
                                          <p:attrName>style.visibility</p:attrName>
                                        </p:attrNameLst>
                                      </p:cBhvr>
                                      <p:to>
                                        <p:strVal val="hidden"/>
                                      </p:to>
                                    </p:set>
                                  </p:childTnLst>
                                </p:cTn>
                              </p:par>
                              <p:par>
                                <p:cTn id="395" presetID="5" presetClass="exit" presetSubtype="10" fill="hold" grpId="1" nodeType="withEffect">
                                  <p:stCondLst>
                                    <p:cond delay="0"/>
                                  </p:stCondLst>
                                  <p:childTnLst>
                                    <p:animEffect transition="out" filter="checkerboard(across)">
                                      <p:cBhvr>
                                        <p:cTn id="396" dur="2000"/>
                                        <p:tgtEl>
                                          <p:spTgt spid="9"/>
                                        </p:tgtEl>
                                      </p:cBhvr>
                                    </p:animEffect>
                                    <p:set>
                                      <p:cBhvr>
                                        <p:cTn id="397" dur="1" fill="hold">
                                          <p:stCondLst>
                                            <p:cond delay="1999"/>
                                          </p:stCondLst>
                                        </p:cTn>
                                        <p:tgtEl>
                                          <p:spTgt spid="9"/>
                                        </p:tgtEl>
                                        <p:attrNameLst>
                                          <p:attrName>style.visibility</p:attrName>
                                        </p:attrNameLst>
                                      </p:cBhvr>
                                      <p:to>
                                        <p:strVal val="hidden"/>
                                      </p:to>
                                    </p:set>
                                  </p:childTnLst>
                                </p:cTn>
                              </p:par>
                              <p:par>
                                <p:cTn id="398" presetID="5" presetClass="exit" presetSubtype="10" fill="hold" grpId="1" nodeType="withEffect">
                                  <p:stCondLst>
                                    <p:cond delay="0"/>
                                  </p:stCondLst>
                                  <p:childTnLst>
                                    <p:animEffect transition="out" filter="checkerboard(across)">
                                      <p:cBhvr>
                                        <p:cTn id="399" dur="2000"/>
                                        <p:tgtEl>
                                          <p:spTgt spid="11"/>
                                        </p:tgtEl>
                                      </p:cBhvr>
                                    </p:animEffect>
                                    <p:set>
                                      <p:cBhvr>
                                        <p:cTn id="400" dur="1" fill="hold">
                                          <p:stCondLst>
                                            <p:cond delay="1999"/>
                                          </p:stCondLst>
                                        </p:cTn>
                                        <p:tgtEl>
                                          <p:spTgt spid="11"/>
                                        </p:tgtEl>
                                        <p:attrNameLst>
                                          <p:attrName>style.visibility</p:attrName>
                                        </p:attrNameLst>
                                      </p:cBhvr>
                                      <p:to>
                                        <p:strVal val="hidden"/>
                                      </p:to>
                                    </p:set>
                                  </p:childTnLst>
                                </p:cTn>
                              </p:par>
                              <p:par>
                                <p:cTn id="401" presetID="5" presetClass="exit" presetSubtype="10" fill="hold" grpId="1" nodeType="withEffect">
                                  <p:stCondLst>
                                    <p:cond delay="0"/>
                                  </p:stCondLst>
                                  <p:childTnLst>
                                    <p:animEffect transition="out" filter="checkerboard(across)">
                                      <p:cBhvr>
                                        <p:cTn id="402" dur="2000"/>
                                        <p:tgtEl>
                                          <p:spTgt spid="14"/>
                                        </p:tgtEl>
                                      </p:cBhvr>
                                    </p:animEffect>
                                    <p:set>
                                      <p:cBhvr>
                                        <p:cTn id="403" dur="1" fill="hold">
                                          <p:stCondLst>
                                            <p:cond delay="1999"/>
                                          </p:stCondLst>
                                        </p:cTn>
                                        <p:tgtEl>
                                          <p:spTgt spid="14"/>
                                        </p:tgtEl>
                                        <p:attrNameLst>
                                          <p:attrName>style.visibility</p:attrName>
                                        </p:attrNameLst>
                                      </p:cBhvr>
                                      <p:to>
                                        <p:strVal val="hidden"/>
                                      </p:to>
                                    </p:set>
                                  </p:childTnLst>
                                </p:cTn>
                              </p:par>
                              <p:par>
                                <p:cTn id="404" presetID="5" presetClass="exit" presetSubtype="10" fill="hold" grpId="1" nodeType="withEffect">
                                  <p:stCondLst>
                                    <p:cond delay="0"/>
                                  </p:stCondLst>
                                  <p:childTnLst>
                                    <p:animEffect transition="out" filter="checkerboard(across)">
                                      <p:cBhvr>
                                        <p:cTn id="405" dur="2000"/>
                                        <p:tgtEl>
                                          <p:spTgt spid="15"/>
                                        </p:tgtEl>
                                      </p:cBhvr>
                                    </p:animEffect>
                                    <p:set>
                                      <p:cBhvr>
                                        <p:cTn id="406" dur="1" fill="hold">
                                          <p:stCondLst>
                                            <p:cond delay="1999"/>
                                          </p:stCondLst>
                                        </p:cTn>
                                        <p:tgtEl>
                                          <p:spTgt spid="15"/>
                                        </p:tgtEl>
                                        <p:attrNameLst>
                                          <p:attrName>style.visibility</p:attrName>
                                        </p:attrNameLst>
                                      </p:cBhvr>
                                      <p:to>
                                        <p:strVal val="hidden"/>
                                      </p:to>
                                    </p:set>
                                  </p:childTnLst>
                                </p:cTn>
                              </p:par>
                              <p:par>
                                <p:cTn id="407" presetID="5" presetClass="exit" presetSubtype="10" fill="hold" grpId="1" nodeType="withEffect">
                                  <p:stCondLst>
                                    <p:cond delay="0"/>
                                  </p:stCondLst>
                                  <p:childTnLst>
                                    <p:animEffect transition="out" filter="checkerboard(across)">
                                      <p:cBhvr>
                                        <p:cTn id="408" dur="2000"/>
                                        <p:tgtEl>
                                          <p:spTgt spid="17"/>
                                        </p:tgtEl>
                                      </p:cBhvr>
                                    </p:animEffect>
                                    <p:set>
                                      <p:cBhvr>
                                        <p:cTn id="409" dur="1" fill="hold">
                                          <p:stCondLst>
                                            <p:cond delay="1999"/>
                                          </p:stCondLst>
                                        </p:cTn>
                                        <p:tgtEl>
                                          <p:spTgt spid="17"/>
                                        </p:tgtEl>
                                        <p:attrNameLst>
                                          <p:attrName>style.visibility</p:attrName>
                                        </p:attrNameLst>
                                      </p:cBhvr>
                                      <p:to>
                                        <p:strVal val="hidden"/>
                                      </p:to>
                                    </p:set>
                                  </p:childTnLst>
                                </p:cTn>
                              </p:par>
                              <p:par>
                                <p:cTn id="410" presetID="5" presetClass="exit" presetSubtype="10" fill="hold" grpId="1" nodeType="withEffect">
                                  <p:stCondLst>
                                    <p:cond delay="0"/>
                                  </p:stCondLst>
                                  <p:childTnLst>
                                    <p:animEffect transition="out" filter="checkerboard(across)">
                                      <p:cBhvr>
                                        <p:cTn id="411" dur="2000"/>
                                        <p:tgtEl>
                                          <p:spTgt spid="19"/>
                                        </p:tgtEl>
                                      </p:cBhvr>
                                    </p:animEffect>
                                    <p:set>
                                      <p:cBhvr>
                                        <p:cTn id="412" dur="1" fill="hold">
                                          <p:stCondLst>
                                            <p:cond delay="1999"/>
                                          </p:stCondLst>
                                        </p:cTn>
                                        <p:tgtEl>
                                          <p:spTgt spid="19"/>
                                        </p:tgtEl>
                                        <p:attrNameLst>
                                          <p:attrName>style.visibility</p:attrName>
                                        </p:attrNameLst>
                                      </p:cBhvr>
                                      <p:to>
                                        <p:strVal val="hidden"/>
                                      </p:to>
                                    </p:set>
                                  </p:childTnLst>
                                </p:cTn>
                              </p:par>
                              <p:par>
                                <p:cTn id="413" presetID="5" presetClass="exit" presetSubtype="10" fill="hold" grpId="1" nodeType="withEffect">
                                  <p:stCondLst>
                                    <p:cond delay="0"/>
                                  </p:stCondLst>
                                  <p:childTnLst>
                                    <p:animEffect transition="out" filter="checkerboard(across)">
                                      <p:cBhvr>
                                        <p:cTn id="414" dur="2000"/>
                                        <p:tgtEl>
                                          <p:spTgt spid="21"/>
                                        </p:tgtEl>
                                      </p:cBhvr>
                                    </p:animEffect>
                                    <p:set>
                                      <p:cBhvr>
                                        <p:cTn id="415" dur="1" fill="hold">
                                          <p:stCondLst>
                                            <p:cond delay="1999"/>
                                          </p:stCondLst>
                                        </p:cTn>
                                        <p:tgtEl>
                                          <p:spTgt spid="21"/>
                                        </p:tgtEl>
                                        <p:attrNameLst>
                                          <p:attrName>style.visibility</p:attrName>
                                        </p:attrNameLst>
                                      </p:cBhvr>
                                      <p:to>
                                        <p:strVal val="hidden"/>
                                      </p:to>
                                    </p:set>
                                  </p:childTnLst>
                                </p:cTn>
                              </p:par>
                              <p:par>
                                <p:cTn id="416" presetID="5" presetClass="exit" presetSubtype="10" fill="hold" grpId="1" nodeType="withEffect">
                                  <p:stCondLst>
                                    <p:cond delay="0"/>
                                  </p:stCondLst>
                                  <p:childTnLst>
                                    <p:animEffect transition="out" filter="checkerboard(across)">
                                      <p:cBhvr>
                                        <p:cTn id="417" dur="2000"/>
                                        <p:tgtEl>
                                          <p:spTgt spid="22"/>
                                        </p:tgtEl>
                                      </p:cBhvr>
                                    </p:animEffect>
                                    <p:set>
                                      <p:cBhvr>
                                        <p:cTn id="418" dur="1" fill="hold">
                                          <p:stCondLst>
                                            <p:cond delay="1999"/>
                                          </p:stCondLst>
                                        </p:cTn>
                                        <p:tgtEl>
                                          <p:spTgt spid="22"/>
                                        </p:tgtEl>
                                        <p:attrNameLst>
                                          <p:attrName>style.visibility</p:attrName>
                                        </p:attrNameLst>
                                      </p:cBhvr>
                                      <p:to>
                                        <p:strVal val="hidden"/>
                                      </p:to>
                                    </p:set>
                                  </p:childTnLst>
                                </p:cTn>
                              </p:par>
                              <p:par>
                                <p:cTn id="419" presetID="5" presetClass="exit" presetSubtype="10" fill="hold" grpId="1" nodeType="withEffect">
                                  <p:stCondLst>
                                    <p:cond delay="0"/>
                                  </p:stCondLst>
                                  <p:childTnLst>
                                    <p:animEffect transition="out" filter="checkerboard(across)">
                                      <p:cBhvr>
                                        <p:cTn id="420" dur="2000"/>
                                        <p:tgtEl>
                                          <p:spTgt spid="25"/>
                                        </p:tgtEl>
                                      </p:cBhvr>
                                    </p:animEffect>
                                    <p:set>
                                      <p:cBhvr>
                                        <p:cTn id="421" dur="1" fill="hold">
                                          <p:stCondLst>
                                            <p:cond delay="1999"/>
                                          </p:stCondLst>
                                        </p:cTn>
                                        <p:tgtEl>
                                          <p:spTgt spid="25"/>
                                        </p:tgtEl>
                                        <p:attrNameLst>
                                          <p:attrName>style.visibility</p:attrName>
                                        </p:attrNameLst>
                                      </p:cBhvr>
                                      <p:to>
                                        <p:strVal val="hidden"/>
                                      </p:to>
                                    </p:set>
                                  </p:childTnLst>
                                </p:cTn>
                              </p:par>
                              <p:par>
                                <p:cTn id="422" presetID="5" presetClass="exit" presetSubtype="10" fill="hold" grpId="1" nodeType="withEffect">
                                  <p:stCondLst>
                                    <p:cond delay="0"/>
                                  </p:stCondLst>
                                  <p:childTnLst>
                                    <p:animEffect transition="out" filter="checkerboard(across)">
                                      <p:cBhvr>
                                        <p:cTn id="423" dur="2000"/>
                                        <p:tgtEl>
                                          <p:spTgt spid="27"/>
                                        </p:tgtEl>
                                      </p:cBhvr>
                                    </p:animEffect>
                                    <p:set>
                                      <p:cBhvr>
                                        <p:cTn id="424" dur="1" fill="hold">
                                          <p:stCondLst>
                                            <p:cond delay="1999"/>
                                          </p:stCondLst>
                                        </p:cTn>
                                        <p:tgtEl>
                                          <p:spTgt spid="27"/>
                                        </p:tgtEl>
                                        <p:attrNameLst>
                                          <p:attrName>style.visibility</p:attrName>
                                        </p:attrNameLst>
                                      </p:cBhvr>
                                      <p:to>
                                        <p:strVal val="hidden"/>
                                      </p:to>
                                    </p:set>
                                  </p:childTnLst>
                                </p:cTn>
                              </p:par>
                              <p:par>
                                <p:cTn id="425" presetID="5" presetClass="exit" presetSubtype="10" fill="hold" grpId="1" nodeType="withEffect">
                                  <p:stCondLst>
                                    <p:cond delay="0"/>
                                  </p:stCondLst>
                                  <p:childTnLst>
                                    <p:animEffect transition="out" filter="checkerboard(across)">
                                      <p:cBhvr>
                                        <p:cTn id="426" dur="2000"/>
                                        <p:tgtEl>
                                          <p:spTgt spid="29"/>
                                        </p:tgtEl>
                                      </p:cBhvr>
                                    </p:animEffect>
                                    <p:set>
                                      <p:cBhvr>
                                        <p:cTn id="427" dur="1" fill="hold">
                                          <p:stCondLst>
                                            <p:cond delay="1999"/>
                                          </p:stCondLst>
                                        </p:cTn>
                                        <p:tgtEl>
                                          <p:spTgt spid="29"/>
                                        </p:tgtEl>
                                        <p:attrNameLst>
                                          <p:attrName>style.visibility</p:attrName>
                                        </p:attrNameLst>
                                      </p:cBhvr>
                                      <p:to>
                                        <p:strVal val="hidden"/>
                                      </p:to>
                                    </p:set>
                                  </p:childTnLst>
                                </p:cTn>
                              </p:par>
                              <p:par>
                                <p:cTn id="428" presetID="5" presetClass="exit" presetSubtype="10" fill="hold" grpId="1" nodeType="withEffect">
                                  <p:stCondLst>
                                    <p:cond delay="0"/>
                                  </p:stCondLst>
                                  <p:childTnLst>
                                    <p:animEffect transition="out" filter="checkerboard(across)">
                                      <p:cBhvr>
                                        <p:cTn id="429" dur="2000"/>
                                        <p:tgtEl>
                                          <p:spTgt spid="31"/>
                                        </p:tgtEl>
                                      </p:cBhvr>
                                    </p:animEffect>
                                    <p:set>
                                      <p:cBhvr>
                                        <p:cTn id="430" dur="1" fill="hold">
                                          <p:stCondLst>
                                            <p:cond delay="1999"/>
                                          </p:stCondLst>
                                        </p:cTn>
                                        <p:tgtEl>
                                          <p:spTgt spid="31"/>
                                        </p:tgtEl>
                                        <p:attrNameLst>
                                          <p:attrName>style.visibility</p:attrName>
                                        </p:attrNameLst>
                                      </p:cBhvr>
                                      <p:to>
                                        <p:strVal val="hidden"/>
                                      </p:to>
                                    </p:set>
                                  </p:childTnLst>
                                </p:cTn>
                              </p:par>
                              <p:par>
                                <p:cTn id="431" presetID="5" presetClass="exit" presetSubtype="10" fill="hold" grpId="1" nodeType="withEffect">
                                  <p:stCondLst>
                                    <p:cond delay="0"/>
                                  </p:stCondLst>
                                  <p:childTnLst>
                                    <p:animEffect transition="out" filter="checkerboard(across)">
                                      <p:cBhvr>
                                        <p:cTn id="432" dur="2000"/>
                                        <p:tgtEl>
                                          <p:spTgt spid="32"/>
                                        </p:tgtEl>
                                      </p:cBhvr>
                                    </p:animEffect>
                                    <p:set>
                                      <p:cBhvr>
                                        <p:cTn id="433" dur="1" fill="hold">
                                          <p:stCondLst>
                                            <p:cond delay="1999"/>
                                          </p:stCondLst>
                                        </p:cTn>
                                        <p:tgtEl>
                                          <p:spTgt spid="32"/>
                                        </p:tgtEl>
                                        <p:attrNameLst>
                                          <p:attrName>style.visibility</p:attrName>
                                        </p:attrNameLst>
                                      </p:cBhvr>
                                      <p:to>
                                        <p:strVal val="hidden"/>
                                      </p:to>
                                    </p:set>
                                  </p:childTnLst>
                                </p:cTn>
                              </p:par>
                              <p:par>
                                <p:cTn id="434" presetID="5" presetClass="exit" presetSubtype="10" fill="hold" grpId="1" nodeType="withEffect">
                                  <p:stCondLst>
                                    <p:cond delay="0"/>
                                  </p:stCondLst>
                                  <p:childTnLst>
                                    <p:animEffect transition="out" filter="checkerboard(across)">
                                      <p:cBhvr>
                                        <p:cTn id="435" dur="2000"/>
                                        <p:tgtEl>
                                          <p:spTgt spid="34"/>
                                        </p:tgtEl>
                                      </p:cBhvr>
                                    </p:animEffect>
                                    <p:set>
                                      <p:cBhvr>
                                        <p:cTn id="436" dur="1" fill="hold">
                                          <p:stCondLst>
                                            <p:cond delay="1999"/>
                                          </p:stCondLst>
                                        </p:cTn>
                                        <p:tgtEl>
                                          <p:spTgt spid="34"/>
                                        </p:tgtEl>
                                        <p:attrNameLst>
                                          <p:attrName>style.visibility</p:attrName>
                                        </p:attrNameLst>
                                      </p:cBhvr>
                                      <p:to>
                                        <p:strVal val="hidden"/>
                                      </p:to>
                                    </p:set>
                                  </p:childTnLst>
                                </p:cTn>
                              </p:par>
                              <p:par>
                                <p:cTn id="437" presetID="5" presetClass="exit" presetSubtype="10" fill="hold" grpId="1" nodeType="withEffect">
                                  <p:stCondLst>
                                    <p:cond delay="0"/>
                                  </p:stCondLst>
                                  <p:childTnLst>
                                    <p:animEffect transition="out" filter="checkerboard(across)">
                                      <p:cBhvr>
                                        <p:cTn id="438" dur="2000"/>
                                        <p:tgtEl>
                                          <p:spTgt spid="36"/>
                                        </p:tgtEl>
                                      </p:cBhvr>
                                    </p:animEffect>
                                    <p:set>
                                      <p:cBhvr>
                                        <p:cTn id="439" dur="1" fill="hold">
                                          <p:stCondLst>
                                            <p:cond delay="1999"/>
                                          </p:stCondLst>
                                        </p:cTn>
                                        <p:tgtEl>
                                          <p:spTgt spid="36"/>
                                        </p:tgtEl>
                                        <p:attrNameLst>
                                          <p:attrName>style.visibility</p:attrName>
                                        </p:attrNameLst>
                                      </p:cBhvr>
                                      <p:to>
                                        <p:strVal val="hidden"/>
                                      </p:to>
                                    </p:set>
                                  </p:childTnLst>
                                </p:cTn>
                              </p:par>
                              <p:par>
                                <p:cTn id="440" presetID="5" presetClass="exit" presetSubtype="10" fill="hold" grpId="1" nodeType="withEffect">
                                  <p:stCondLst>
                                    <p:cond delay="0"/>
                                  </p:stCondLst>
                                  <p:childTnLst>
                                    <p:animEffect transition="out" filter="checkerboard(across)">
                                      <p:cBhvr>
                                        <p:cTn id="441" dur="2000"/>
                                        <p:tgtEl>
                                          <p:spTgt spid="39"/>
                                        </p:tgtEl>
                                      </p:cBhvr>
                                    </p:animEffect>
                                    <p:set>
                                      <p:cBhvr>
                                        <p:cTn id="442" dur="1" fill="hold">
                                          <p:stCondLst>
                                            <p:cond delay="1999"/>
                                          </p:stCondLst>
                                        </p:cTn>
                                        <p:tgtEl>
                                          <p:spTgt spid="39"/>
                                        </p:tgtEl>
                                        <p:attrNameLst>
                                          <p:attrName>style.visibility</p:attrName>
                                        </p:attrNameLst>
                                      </p:cBhvr>
                                      <p:to>
                                        <p:strVal val="hidden"/>
                                      </p:to>
                                    </p:set>
                                  </p:childTnLst>
                                </p:cTn>
                              </p:par>
                              <p:par>
                                <p:cTn id="443" presetID="5" presetClass="exit" presetSubtype="10" fill="hold" grpId="1" nodeType="withEffect">
                                  <p:stCondLst>
                                    <p:cond delay="0"/>
                                  </p:stCondLst>
                                  <p:childTnLst>
                                    <p:animEffect transition="out" filter="checkerboard(across)">
                                      <p:cBhvr>
                                        <p:cTn id="444" dur="2000"/>
                                        <p:tgtEl>
                                          <p:spTgt spid="41"/>
                                        </p:tgtEl>
                                      </p:cBhvr>
                                    </p:animEffect>
                                    <p:set>
                                      <p:cBhvr>
                                        <p:cTn id="445" dur="1" fill="hold">
                                          <p:stCondLst>
                                            <p:cond delay="1999"/>
                                          </p:stCondLst>
                                        </p:cTn>
                                        <p:tgtEl>
                                          <p:spTgt spid="41"/>
                                        </p:tgtEl>
                                        <p:attrNameLst>
                                          <p:attrName>style.visibility</p:attrName>
                                        </p:attrNameLst>
                                      </p:cBhvr>
                                      <p:to>
                                        <p:strVal val="hidden"/>
                                      </p:to>
                                    </p:set>
                                  </p:childTnLst>
                                </p:cTn>
                              </p:par>
                              <p:par>
                                <p:cTn id="446" presetID="5" presetClass="exit" presetSubtype="10" fill="hold" grpId="1" nodeType="withEffect">
                                  <p:stCondLst>
                                    <p:cond delay="0"/>
                                  </p:stCondLst>
                                  <p:childTnLst>
                                    <p:animEffect transition="out" filter="checkerboard(across)">
                                      <p:cBhvr>
                                        <p:cTn id="447" dur="2000"/>
                                        <p:tgtEl>
                                          <p:spTgt spid="43"/>
                                        </p:tgtEl>
                                      </p:cBhvr>
                                    </p:animEffect>
                                    <p:set>
                                      <p:cBhvr>
                                        <p:cTn id="448" dur="1" fill="hold">
                                          <p:stCondLst>
                                            <p:cond delay="1999"/>
                                          </p:stCondLst>
                                        </p:cTn>
                                        <p:tgtEl>
                                          <p:spTgt spid="43"/>
                                        </p:tgtEl>
                                        <p:attrNameLst>
                                          <p:attrName>style.visibility</p:attrName>
                                        </p:attrNameLst>
                                      </p:cBhvr>
                                      <p:to>
                                        <p:strVal val="hidden"/>
                                      </p:to>
                                    </p:set>
                                  </p:childTnLst>
                                </p:cTn>
                              </p:par>
                              <p:par>
                                <p:cTn id="449" presetID="23" presetClass="entr" presetSubtype="272" fill="hold" nodeType="withEffect">
                                  <p:stCondLst>
                                    <p:cond delay="0"/>
                                  </p:stCondLst>
                                  <p:childTnLst>
                                    <p:set>
                                      <p:cBhvr>
                                        <p:cTn id="450" dur="1" fill="hold">
                                          <p:stCondLst>
                                            <p:cond delay="0"/>
                                          </p:stCondLst>
                                        </p:cTn>
                                        <p:tgtEl>
                                          <p:spTgt spid="2"/>
                                        </p:tgtEl>
                                        <p:attrNameLst>
                                          <p:attrName>style.visibility</p:attrName>
                                        </p:attrNameLst>
                                      </p:cBhvr>
                                      <p:to>
                                        <p:strVal val="visible"/>
                                      </p:to>
                                    </p:set>
                                    <p:anim calcmode="lin" valueType="num">
                                      <p:cBhvr>
                                        <p:cTn id="451" dur="2000" fill="hold"/>
                                        <p:tgtEl>
                                          <p:spTgt spid="2"/>
                                        </p:tgtEl>
                                        <p:attrNameLst>
                                          <p:attrName>ppt_w</p:attrName>
                                        </p:attrNameLst>
                                      </p:cBhvr>
                                      <p:tavLst>
                                        <p:tav tm="0">
                                          <p:val>
                                            <p:strVal val="2/3*#ppt_w"/>
                                          </p:val>
                                        </p:tav>
                                        <p:tav tm="100000">
                                          <p:val>
                                            <p:strVal val="#ppt_w"/>
                                          </p:val>
                                        </p:tav>
                                      </p:tavLst>
                                    </p:anim>
                                    <p:anim calcmode="lin" valueType="num">
                                      <p:cBhvr>
                                        <p:cTn id="452" dur="2000" fill="hold"/>
                                        <p:tgtEl>
                                          <p:spTgt spid="2"/>
                                        </p:tgtEl>
                                        <p:attrNameLst>
                                          <p:attrName>ppt_h</p:attrName>
                                        </p:attrNameLst>
                                      </p:cBhvr>
                                      <p:tavLst>
                                        <p:tav tm="0">
                                          <p:val>
                                            <p:strVal val="2/3*#ppt_h"/>
                                          </p:val>
                                        </p:tav>
                                        <p:tav tm="100000">
                                          <p:val>
                                            <p:strVal val="#ppt_h"/>
                                          </p:val>
                                        </p:tav>
                                      </p:tavLst>
                                    </p:anim>
                                  </p:childTnLst>
                                </p:cTn>
                              </p:par>
                              <p:par>
                                <p:cTn id="453" presetID="4" presetClass="entr" presetSubtype="32" fill="hold" nodeType="withEffect">
                                  <p:stCondLst>
                                    <p:cond delay="0"/>
                                  </p:stCondLst>
                                  <p:childTnLst>
                                    <p:set>
                                      <p:cBhvr>
                                        <p:cTn id="454" dur="1" fill="hold">
                                          <p:stCondLst>
                                            <p:cond delay="0"/>
                                          </p:stCondLst>
                                        </p:cTn>
                                        <p:tgtEl>
                                          <p:spTgt spid="2"/>
                                        </p:tgtEl>
                                        <p:attrNameLst>
                                          <p:attrName>style.visibility</p:attrName>
                                        </p:attrNameLst>
                                      </p:cBhvr>
                                      <p:to>
                                        <p:strVal val="visible"/>
                                      </p:to>
                                    </p:set>
                                    <p:animEffect transition="in" filter="box(out)">
                                      <p:cBhvr>
                                        <p:cTn id="45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25000">
              <a:srgbClr val="21D6E0"/>
            </a:gs>
            <a:gs pos="75000">
              <a:srgbClr val="0087E6"/>
            </a:gs>
            <a:gs pos="100000">
              <a:srgbClr val="005CBF"/>
            </a:gs>
          </a:gsLst>
          <a:lin ang="16200000" scaled="0"/>
        </a:gradFill>
        <a:effectLst/>
      </p:bgPr>
    </p:bg>
    <p:spTree>
      <p:nvGrpSpPr>
        <p:cNvPr id="1" name=""/>
        <p:cNvGrpSpPr/>
        <p:nvPr/>
      </p:nvGrpSpPr>
      <p:grpSpPr>
        <a:xfrm>
          <a:off x="0" y="0"/>
          <a:ext cx="0" cy="0"/>
          <a:chOff x="0" y="0"/>
          <a:chExt cx="0" cy="0"/>
        </a:xfrm>
      </p:grpSpPr>
      <p:pic>
        <p:nvPicPr>
          <p:cNvPr id="2" name="1 Imagen" descr="6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GepxeLKvtpPoOCqpi7DelVRvpk.png"/>
          <p:cNvPicPr>
            <a:picLocks noChangeAspect="1"/>
          </p:cNvPicPr>
          <p:nvPr/>
        </p:nvPicPr>
        <p:blipFill>
          <a:blip r:embed="rId3">
            <a:duotone>
              <a:prstClr val="black"/>
              <a:srgbClr val="00B0F0">
                <a:tint val="45000"/>
                <a:satMod val="400000"/>
              </a:srgbClr>
            </a:duotone>
            <a:lum contrast="40000"/>
          </a:blip>
          <a:stretch>
            <a:fillRect/>
          </a:stretch>
        </p:blipFill>
        <p:spPr>
          <a:xfrm rot="5400000">
            <a:off x="-437366" y="1508917"/>
            <a:ext cx="2857500" cy="1982769"/>
          </a:xfrm>
          <a:prstGeom prst="rect">
            <a:avLst/>
          </a:prstGeom>
        </p:spPr>
      </p:pic>
      <p:pic>
        <p:nvPicPr>
          <p:cNvPr id="4" name="3 Imagen" descr="CGepxeLKvtpPoOCqpi7DelVRvpk.png"/>
          <p:cNvPicPr>
            <a:picLocks noChangeAspect="1"/>
          </p:cNvPicPr>
          <p:nvPr/>
        </p:nvPicPr>
        <p:blipFill>
          <a:blip r:embed="rId3">
            <a:duotone>
              <a:prstClr val="black"/>
              <a:srgbClr val="00B0F0">
                <a:tint val="45000"/>
                <a:satMod val="400000"/>
              </a:srgbClr>
            </a:duotone>
            <a:lum contrast="40000"/>
          </a:blip>
          <a:stretch>
            <a:fillRect/>
          </a:stretch>
        </p:blipFill>
        <p:spPr>
          <a:xfrm rot="16200000">
            <a:off x="6723866" y="1437480"/>
            <a:ext cx="2857500" cy="1982769"/>
          </a:xfrm>
          <a:prstGeom prst="rect">
            <a:avLst/>
          </a:prstGeom>
        </p:spPr>
      </p:pic>
      <p:pic>
        <p:nvPicPr>
          <p:cNvPr id="5" name="4 Imagen" descr="CGepxeLKvtpPoOCqpi7DelVRvpk.png"/>
          <p:cNvPicPr>
            <a:picLocks noChangeAspect="1"/>
          </p:cNvPicPr>
          <p:nvPr/>
        </p:nvPicPr>
        <p:blipFill>
          <a:blip r:embed="rId3">
            <a:duotone>
              <a:prstClr val="black"/>
              <a:srgbClr val="00B0F0">
                <a:tint val="45000"/>
                <a:satMod val="400000"/>
              </a:srgbClr>
            </a:duotone>
            <a:lum contrast="40000"/>
          </a:blip>
          <a:stretch>
            <a:fillRect/>
          </a:stretch>
        </p:blipFill>
        <p:spPr>
          <a:xfrm rot="5400000">
            <a:off x="651634" y="1508918"/>
            <a:ext cx="2857500" cy="1982769"/>
          </a:xfrm>
          <a:prstGeom prst="rect">
            <a:avLst/>
          </a:prstGeom>
        </p:spPr>
      </p:pic>
      <p:pic>
        <p:nvPicPr>
          <p:cNvPr id="6" name="5 Imagen" descr="CGepxeLKvtpPoOCqpi7DelVRvpk.png"/>
          <p:cNvPicPr>
            <a:picLocks noChangeAspect="1"/>
          </p:cNvPicPr>
          <p:nvPr/>
        </p:nvPicPr>
        <p:blipFill>
          <a:blip r:embed="rId3">
            <a:duotone>
              <a:prstClr val="black"/>
              <a:srgbClr val="00B0F0">
                <a:tint val="45000"/>
                <a:satMod val="400000"/>
              </a:srgbClr>
            </a:duotone>
            <a:lum contrast="40000"/>
          </a:blip>
          <a:stretch>
            <a:fillRect/>
          </a:stretch>
        </p:blipFill>
        <p:spPr>
          <a:xfrm rot="16200000">
            <a:off x="5706272" y="1437480"/>
            <a:ext cx="2857500" cy="1982769"/>
          </a:xfrm>
          <a:prstGeom prst="rect">
            <a:avLst/>
          </a:prstGeom>
        </p:spPr>
      </p:pic>
      <p:pic>
        <p:nvPicPr>
          <p:cNvPr id="7" name="6 Imagen" descr="CGepxeLKvtpPoOCqpi7DelVRvpk.png"/>
          <p:cNvPicPr>
            <a:picLocks noChangeAspect="1"/>
          </p:cNvPicPr>
          <p:nvPr/>
        </p:nvPicPr>
        <p:blipFill>
          <a:blip r:embed="rId3">
            <a:duotone>
              <a:prstClr val="black"/>
              <a:srgbClr val="00B0F0">
                <a:tint val="45000"/>
                <a:satMod val="400000"/>
              </a:srgbClr>
            </a:duotone>
            <a:lum contrast="40000"/>
          </a:blip>
          <a:stretch>
            <a:fillRect/>
          </a:stretch>
        </p:blipFill>
        <p:spPr>
          <a:xfrm rot="5400000">
            <a:off x="1651766" y="1508918"/>
            <a:ext cx="2857500" cy="1982769"/>
          </a:xfrm>
          <a:prstGeom prst="rect">
            <a:avLst/>
          </a:prstGeom>
        </p:spPr>
      </p:pic>
      <p:pic>
        <p:nvPicPr>
          <p:cNvPr id="8" name="7 Imagen" descr="CGepxeLKvtpPoOCqpi7DelVRvpk.png"/>
          <p:cNvPicPr>
            <a:picLocks noChangeAspect="1"/>
          </p:cNvPicPr>
          <p:nvPr/>
        </p:nvPicPr>
        <p:blipFill>
          <a:blip r:embed="rId3">
            <a:duotone>
              <a:prstClr val="black"/>
              <a:srgbClr val="00B0F0">
                <a:tint val="45000"/>
                <a:satMod val="400000"/>
              </a:srgbClr>
            </a:duotone>
            <a:lum contrast="40000"/>
          </a:blip>
          <a:stretch>
            <a:fillRect/>
          </a:stretch>
        </p:blipFill>
        <p:spPr>
          <a:xfrm rot="16200000">
            <a:off x="4706140" y="1508918"/>
            <a:ext cx="2857500" cy="1982769"/>
          </a:xfrm>
          <a:prstGeom prst="rect">
            <a:avLst/>
          </a:prstGeom>
        </p:spPr>
      </p:pic>
      <p:pic>
        <p:nvPicPr>
          <p:cNvPr id="9" name="8 Imagen" descr="CGepxeLKvtpPoOCqpi7DelVRvpk.png"/>
          <p:cNvPicPr>
            <a:picLocks noChangeAspect="1"/>
          </p:cNvPicPr>
          <p:nvPr/>
        </p:nvPicPr>
        <p:blipFill>
          <a:blip r:embed="rId3">
            <a:duotone>
              <a:prstClr val="black"/>
              <a:srgbClr val="00B0F0">
                <a:tint val="45000"/>
                <a:satMod val="400000"/>
              </a:srgbClr>
            </a:duotone>
            <a:lum contrast="40000"/>
          </a:blip>
          <a:stretch>
            <a:fillRect/>
          </a:stretch>
        </p:blipFill>
        <p:spPr>
          <a:xfrm rot="5400000">
            <a:off x="2777312" y="1508918"/>
            <a:ext cx="2857500" cy="1982769"/>
          </a:xfrm>
          <a:prstGeom prst="rect">
            <a:avLst/>
          </a:prstGeom>
        </p:spPr>
      </p:pic>
      <p:pic>
        <p:nvPicPr>
          <p:cNvPr id="10" name="9 Imagen" descr="CGepxeLKvtpPoOCqpi7DelVRvpk.png"/>
          <p:cNvPicPr>
            <a:picLocks noChangeAspect="1"/>
          </p:cNvPicPr>
          <p:nvPr/>
        </p:nvPicPr>
        <p:blipFill>
          <a:blip r:embed="rId3">
            <a:duotone>
              <a:prstClr val="black"/>
              <a:srgbClr val="00B0F0">
                <a:tint val="45000"/>
                <a:satMod val="400000"/>
              </a:srgbClr>
            </a:duotone>
            <a:lum contrast="40000"/>
          </a:blip>
          <a:stretch>
            <a:fillRect/>
          </a:stretch>
        </p:blipFill>
        <p:spPr>
          <a:xfrm rot="16200000">
            <a:off x="3706008" y="1508918"/>
            <a:ext cx="2857500" cy="1982769"/>
          </a:xfrm>
          <a:prstGeom prst="rect">
            <a:avLst/>
          </a:prstGeom>
        </p:spPr>
      </p:pic>
      <p:sp>
        <p:nvSpPr>
          <p:cNvPr id="11" name="10 Rectángulo"/>
          <p:cNvSpPr/>
          <p:nvPr/>
        </p:nvSpPr>
        <p:spPr>
          <a:xfrm>
            <a:off x="-285784" y="-214332"/>
            <a:ext cx="9644130" cy="564360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1+#ppt_w/2"/>
                                          </p:val>
                                        </p:tav>
                                        <p:tav tm="100000">
                                          <p:val>
                                            <p:strVal val="#ppt_x"/>
                                          </p:val>
                                        </p:tav>
                                      </p:tavLst>
                                    </p:anim>
                                    <p:anim calcmode="lin" valueType="num">
                                      <p:cBhvr additive="base">
                                        <p:cTn id="15" dur="2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1+#ppt_w/2"/>
                                          </p:val>
                                        </p:tav>
                                        <p:tav tm="100000">
                                          <p:val>
                                            <p:strVal val="#ppt_x"/>
                                          </p:val>
                                        </p:tav>
                                      </p:tavLst>
                                    </p:anim>
                                    <p:anim calcmode="lin" valueType="num">
                                      <p:cBhvr additive="base">
                                        <p:cTn id="23" dur="2000" fill="hold"/>
                                        <p:tgtEl>
                                          <p:spTgt spid="9"/>
                                        </p:tgtEl>
                                        <p:attrNameLst>
                                          <p:attrName>ppt_y</p:attrName>
                                        </p:attrNameLst>
                                      </p:cBhvr>
                                      <p:tavLst>
                                        <p:tav tm="0">
                                          <p:val>
                                            <p:strVal val="#ppt_y"/>
                                          </p:val>
                                        </p:tav>
                                        <p:tav tm="100000">
                                          <p:val>
                                            <p:strVal val="#ppt_y"/>
                                          </p:val>
                                        </p:tav>
                                      </p:tavLst>
                                    </p:anim>
                                  </p:childTnLst>
                                </p:cTn>
                              </p:par>
                              <p:par>
                                <p:cTn id="24" presetID="19" presetClass="entr" presetSubtype="5" fill="hold" nodeType="with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2000" fill="hold"/>
                                        <p:tgtEl>
                                          <p:spTgt spid="3"/>
                                        </p:tgtEl>
                                        <p:attrNameLst>
                                          <p:attrName>ppt_w</p:attrName>
                                        </p:attrNameLst>
                                      </p:cBhvr>
                                      <p:tavLst>
                                        <p:tav tm="0">
                                          <p:val>
                                            <p:strVal val="#ppt_w"/>
                                          </p:val>
                                        </p:tav>
                                        <p:tav tm="100000">
                                          <p:val>
                                            <p:strVal val="#ppt_w"/>
                                          </p:val>
                                        </p:tav>
                                      </p:tavLst>
                                    </p:anim>
                                    <p:anim calcmode="lin" valueType="num">
                                      <p:cBhvr>
                                        <p:cTn id="27" dur="2000" fill="hold"/>
                                        <p:tgtEl>
                                          <p:spTgt spid="3"/>
                                        </p:tgtEl>
                                        <p:attrNameLst>
                                          <p:attrName>ppt_h</p:attrName>
                                        </p:attrNameLst>
                                      </p:cBhvr>
                                      <p:tavLst>
                                        <p:tav tm="0" fmla="#ppt_h*sin(2.5*pi*$)">
                                          <p:val>
                                            <p:fltVal val="0"/>
                                          </p:val>
                                        </p:tav>
                                        <p:tav tm="100000">
                                          <p:val>
                                            <p:fltVal val="1"/>
                                          </p:val>
                                        </p:tav>
                                      </p:tavLst>
                                    </p:anim>
                                  </p:childTnLst>
                                </p:cTn>
                              </p:par>
                              <p:par>
                                <p:cTn id="28" presetID="19" presetClass="entr" presetSubtype="5"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2000" fill="hold"/>
                                        <p:tgtEl>
                                          <p:spTgt spid="5"/>
                                        </p:tgtEl>
                                        <p:attrNameLst>
                                          <p:attrName>ppt_w</p:attrName>
                                        </p:attrNameLst>
                                      </p:cBhvr>
                                      <p:tavLst>
                                        <p:tav tm="0">
                                          <p:val>
                                            <p:strVal val="#ppt_w"/>
                                          </p:val>
                                        </p:tav>
                                        <p:tav tm="100000">
                                          <p:val>
                                            <p:strVal val="#ppt_w"/>
                                          </p:val>
                                        </p:tav>
                                      </p:tavLst>
                                    </p:anim>
                                    <p:anim calcmode="lin" valueType="num">
                                      <p:cBhvr>
                                        <p:cTn id="31" dur="2000" fill="hold"/>
                                        <p:tgtEl>
                                          <p:spTgt spid="5"/>
                                        </p:tgtEl>
                                        <p:attrNameLst>
                                          <p:attrName>ppt_h</p:attrName>
                                        </p:attrNameLst>
                                      </p:cBhvr>
                                      <p:tavLst>
                                        <p:tav tm="0" fmla="#ppt_h*sin(2.5*pi*$)">
                                          <p:val>
                                            <p:fltVal val="0"/>
                                          </p:val>
                                        </p:tav>
                                        <p:tav tm="100000">
                                          <p:val>
                                            <p:fltVal val="1"/>
                                          </p:val>
                                        </p:tav>
                                      </p:tavLst>
                                    </p:anim>
                                  </p:childTnLst>
                                </p:cTn>
                              </p:par>
                              <p:par>
                                <p:cTn id="32" presetID="19" presetClass="entr" presetSubtype="5"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strVal val="#ppt_w"/>
                                          </p:val>
                                        </p:tav>
                                        <p:tav tm="100000">
                                          <p:val>
                                            <p:strVal val="#ppt_w"/>
                                          </p:val>
                                        </p:tav>
                                      </p:tavLst>
                                    </p:anim>
                                    <p:anim calcmode="lin" valueType="num">
                                      <p:cBhvr>
                                        <p:cTn id="35" dur="2000" fill="hold"/>
                                        <p:tgtEl>
                                          <p:spTgt spid="7"/>
                                        </p:tgtEl>
                                        <p:attrNameLst>
                                          <p:attrName>ppt_h</p:attrName>
                                        </p:attrNameLst>
                                      </p:cBhvr>
                                      <p:tavLst>
                                        <p:tav tm="0" fmla="#ppt_h*sin(2.5*pi*$)">
                                          <p:val>
                                            <p:fltVal val="0"/>
                                          </p:val>
                                        </p:tav>
                                        <p:tav tm="100000">
                                          <p:val>
                                            <p:fltVal val="1"/>
                                          </p:val>
                                        </p:tav>
                                      </p:tavLst>
                                    </p:anim>
                                  </p:childTnLst>
                                </p:cTn>
                              </p:par>
                              <p:par>
                                <p:cTn id="36" presetID="19" presetClass="entr" presetSubtype="5" fill="hold"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2000" fill="hold"/>
                                        <p:tgtEl>
                                          <p:spTgt spid="9"/>
                                        </p:tgtEl>
                                        <p:attrNameLst>
                                          <p:attrName>ppt_w</p:attrName>
                                        </p:attrNameLst>
                                      </p:cBhvr>
                                      <p:tavLst>
                                        <p:tav tm="0">
                                          <p:val>
                                            <p:strVal val="#ppt_w"/>
                                          </p:val>
                                        </p:tav>
                                        <p:tav tm="100000">
                                          <p:val>
                                            <p:strVal val="#ppt_w"/>
                                          </p:val>
                                        </p:tav>
                                      </p:tavLst>
                                    </p:anim>
                                    <p:anim calcmode="lin" valueType="num">
                                      <p:cBhvr>
                                        <p:cTn id="39" dur="2000" fill="hold"/>
                                        <p:tgtEl>
                                          <p:spTgt spid="9"/>
                                        </p:tgtEl>
                                        <p:attrNameLst>
                                          <p:attrName>ppt_h</p:attrName>
                                        </p:attrNameLst>
                                      </p:cBhvr>
                                      <p:tavLst>
                                        <p:tav tm="0" fmla="#ppt_h*sin(2.5*pi*$)">
                                          <p:val>
                                            <p:fltVal val="0"/>
                                          </p:val>
                                        </p:tav>
                                        <p:tav tm="100000">
                                          <p:val>
                                            <p:fltVal val="1"/>
                                          </p:val>
                                        </p:tav>
                                      </p:tavLst>
                                    </p:anim>
                                  </p:childTnLst>
                                </p:cTn>
                              </p:par>
                              <p:par>
                                <p:cTn id="40" presetID="2" presetClass="entr" presetSubtype="8"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additive="base">
                                        <p:cTn id="42" dur="2000" fill="hold"/>
                                        <p:tgtEl>
                                          <p:spTgt spid="4"/>
                                        </p:tgtEl>
                                        <p:attrNameLst>
                                          <p:attrName>ppt_x</p:attrName>
                                        </p:attrNameLst>
                                      </p:cBhvr>
                                      <p:tavLst>
                                        <p:tav tm="0">
                                          <p:val>
                                            <p:strVal val="0-#ppt_w/2"/>
                                          </p:val>
                                        </p:tav>
                                        <p:tav tm="100000">
                                          <p:val>
                                            <p:strVal val="#ppt_x"/>
                                          </p:val>
                                        </p:tav>
                                      </p:tavLst>
                                    </p:anim>
                                    <p:anim calcmode="lin" valueType="num">
                                      <p:cBhvr additive="base">
                                        <p:cTn id="43" dur="2000" fill="hold"/>
                                        <p:tgtEl>
                                          <p:spTgt spid="4"/>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2000" fill="hold"/>
                                        <p:tgtEl>
                                          <p:spTgt spid="6"/>
                                        </p:tgtEl>
                                        <p:attrNameLst>
                                          <p:attrName>ppt_x</p:attrName>
                                        </p:attrNameLst>
                                      </p:cBhvr>
                                      <p:tavLst>
                                        <p:tav tm="0">
                                          <p:val>
                                            <p:strVal val="0-#ppt_w/2"/>
                                          </p:val>
                                        </p:tav>
                                        <p:tav tm="100000">
                                          <p:val>
                                            <p:strVal val="#ppt_x"/>
                                          </p:val>
                                        </p:tav>
                                      </p:tavLst>
                                    </p:anim>
                                    <p:anim calcmode="lin" valueType="num">
                                      <p:cBhvr additive="base">
                                        <p:cTn id="47" dur="2000" fill="hold"/>
                                        <p:tgtEl>
                                          <p:spTgt spid="6"/>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2000" fill="hold"/>
                                        <p:tgtEl>
                                          <p:spTgt spid="8"/>
                                        </p:tgtEl>
                                        <p:attrNameLst>
                                          <p:attrName>ppt_x</p:attrName>
                                        </p:attrNameLst>
                                      </p:cBhvr>
                                      <p:tavLst>
                                        <p:tav tm="0">
                                          <p:val>
                                            <p:strVal val="0-#ppt_w/2"/>
                                          </p:val>
                                        </p:tav>
                                        <p:tav tm="100000">
                                          <p:val>
                                            <p:strVal val="#ppt_x"/>
                                          </p:val>
                                        </p:tav>
                                      </p:tavLst>
                                    </p:anim>
                                    <p:anim calcmode="lin" valueType="num">
                                      <p:cBhvr additive="base">
                                        <p:cTn id="51" dur="2000" fill="hold"/>
                                        <p:tgtEl>
                                          <p:spTgt spid="8"/>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2000" fill="hold"/>
                                        <p:tgtEl>
                                          <p:spTgt spid="10"/>
                                        </p:tgtEl>
                                        <p:attrNameLst>
                                          <p:attrName>ppt_x</p:attrName>
                                        </p:attrNameLst>
                                      </p:cBhvr>
                                      <p:tavLst>
                                        <p:tav tm="0">
                                          <p:val>
                                            <p:strVal val="0-#ppt_w/2"/>
                                          </p:val>
                                        </p:tav>
                                        <p:tav tm="100000">
                                          <p:val>
                                            <p:strVal val="#ppt_x"/>
                                          </p:val>
                                        </p:tav>
                                      </p:tavLst>
                                    </p:anim>
                                    <p:anim calcmode="lin" valueType="num">
                                      <p:cBhvr additive="base">
                                        <p:cTn id="55" dur="2000" fill="hold"/>
                                        <p:tgtEl>
                                          <p:spTgt spid="10"/>
                                        </p:tgtEl>
                                        <p:attrNameLst>
                                          <p:attrName>ppt_y</p:attrName>
                                        </p:attrNameLst>
                                      </p:cBhvr>
                                      <p:tavLst>
                                        <p:tav tm="0">
                                          <p:val>
                                            <p:strVal val="#ppt_y"/>
                                          </p:val>
                                        </p:tav>
                                        <p:tav tm="100000">
                                          <p:val>
                                            <p:strVal val="#ppt_y"/>
                                          </p:val>
                                        </p:tav>
                                      </p:tavLst>
                                    </p:anim>
                                  </p:childTnLst>
                                </p:cTn>
                              </p:par>
                              <p:par>
                                <p:cTn id="56" presetID="19" presetClass="entr" presetSubtype="5"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2000" fill="hold"/>
                                        <p:tgtEl>
                                          <p:spTgt spid="4"/>
                                        </p:tgtEl>
                                        <p:attrNameLst>
                                          <p:attrName>ppt_w</p:attrName>
                                        </p:attrNameLst>
                                      </p:cBhvr>
                                      <p:tavLst>
                                        <p:tav tm="0">
                                          <p:val>
                                            <p:strVal val="#ppt_w"/>
                                          </p:val>
                                        </p:tav>
                                        <p:tav tm="100000">
                                          <p:val>
                                            <p:strVal val="#ppt_w"/>
                                          </p:val>
                                        </p:tav>
                                      </p:tavLst>
                                    </p:anim>
                                    <p:anim calcmode="lin" valueType="num">
                                      <p:cBhvr>
                                        <p:cTn id="59" dur="2000" fill="hold"/>
                                        <p:tgtEl>
                                          <p:spTgt spid="4"/>
                                        </p:tgtEl>
                                        <p:attrNameLst>
                                          <p:attrName>ppt_h</p:attrName>
                                        </p:attrNameLst>
                                      </p:cBhvr>
                                      <p:tavLst>
                                        <p:tav tm="0" fmla="#ppt_h*sin(2.5*pi*$)">
                                          <p:val>
                                            <p:fltVal val="0"/>
                                          </p:val>
                                        </p:tav>
                                        <p:tav tm="100000">
                                          <p:val>
                                            <p:fltVal val="1"/>
                                          </p:val>
                                        </p:tav>
                                      </p:tavLst>
                                    </p:anim>
                                  </p:childTnLst>
                                </p:cTn>
                              </p:par>
                              <p:par>
                                <p:cTn id="60" presetID="19" presetClass="entr" presetSubtype="5" fill="hold"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p:cTn id="62" dur="2000" fill="hold"/>
                                        <p:tgtEl>
                                          <p:spTgt spid="6"/>
                                        </p:tgtEl>
                                        <p:attrNameLst>
                                          <p:attrName>ppt_w</p:attrName>
                                        </p:attrNameLst>
                                      </p:cBhvr>
                                      <p:tavLst>
                                        <p:tav tm="0">
                                          <p:val>
                                            <p:strVal val="#ppt_w"/>
                                          </p:val>
                                        </p:tav>
                                        <p:tav tm="100000">
                                          <p:val>
                                            <p:strVal val="#ppt_w"/>
                                          </p:val>
                                        </p:tav>
                                      </p:tavLst>
                                    </p:anim>
                                    <p:anim calcmode="lin" valueType="num">
                                      <p:cBhvr>
                                        <p:cTn id="63" dur="2000" fill="hold"/>
                                        <p:tgtEl>
                                          <p:spTgt spid="6"/>
                                        </p:tgtEl>
                                        <p:attrNameLst>
                                          <p:attrName>ppt_h</p:attrName>
                                        </p:attrNameLst>
                                      </p:cBhvr>
                                      <p:tavLst>
                                        <p:tav tm="0" fmla="#ppt_h*sin(2.5*pi*$)">
                                          <p:val>
                                            <p:fltVal val="0"/>
                                          </p:val>
                                        </p:tav>
                                        <p:tav tm="100000">
                                          <p:val>
                                            <p:fltVal val="1"/>
                                          </p:val>
                                        </p:tav>
                                      </p:tavLst>
                                    </p:anim>
                                  </p:childTnLst>
                                </p:cTn>
                              </p:par>
                              <p:par>
                                <p:cTn id="64" presetID="19" presetClass="entr" presetSubtype="5" fill="hold"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p:cTn id="66" dur="2000" fill="hold"/>
                                        <p:tgtEl>
                                          <p:spTgt spid="8"/>
                                        </p:tgtEl>
                                        <p:attrNameLst>
                                          <p:attrName>ppt_w</p:attrName>
                                        </p:attrNameLst>
                                      </p:cBhvr>
                                      <p:tavLst>
                                        <p:tav tm="0">
                                          <p:val>
                                            <p:strVal val="#ppt_w"/>
                                          </p:val>
                                        </p:tav>
                                        <p:tav tm="100000">
                                          <p:val>
                                            <p:strVal val="#ppt_w"/>
                                          </p:val>
                                        </p:tav>
                                      </p:tavLst>
                                    </p:anim>
                                    <p:anim calcmode="lin" valueType="num">
                                      <p:cBhvr>
                                        <p:cTn id="67" dur="2000" fill="hold"/>
                                        <p:tgtEl>
                                          <p:spTgt spid="8"/>
                                        </p:tgtEl>
                                        <p:attrNameLst>
                                          <p:attrName>ppt_h</p:attrName>
                                        </p:attrNameLst>
                                      </p:cBhvr>
                                      <p:tavLst>
                                        <p:tav tm="0" fmla="#ppt_h*sin(2.5*pi*$)">
                                          <p:val>
                                            <p:fltVal val="0"/>
                                          </p:val>
                                        </p:tav>
                                        <p:tav tm="100000">
                                          <p:val>
                                            <p:fltVal val="1"/>
                                          </p:val>
                                        </p:tav>
                                      </p:tavLst>
                                    </p:anim>
                                  </p:childTnLst>
                                </p:cTn>
                              </p:par>
                              <p:par>
                                <p:cTn id="68" presetID="19" presetClass="entr" presetSubtype="5"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2000" fill="hold"/>
                                        <p:tgtEl>
                                          <p:spTgt spid="10"/>
                                        </p:tgtEl>
                                        <p:attrNameLst>
                                          <p:attrName>ppt_w</p:attrName>
                                        </p:attrNameLst>
                                      </p:cBhvr>
                                      <p:tavLst>
                                        <p:tav tm="0">
                                          <p:val>
                                            <p:strVal val="#ppt_w"/>
                                          </p:val>
                                        </p:tav>
                                        <p:tav tm="100000">
                                          <p:val>
                                            <p:strVal val="#ppt_w"/>
                                          </p:val>
                                        </p:tav>
                                      </p:tavLst>
                                    </p:anim>
                                    <p:anim calcmode="lin" valueType="num">
                                      <p:cBhvr>
                                        <p:cTn id="71" dur="2000" fill="hold"/>
                                        <p:tgtEl>
                                          <p:spTgt spid="10"/>
                                        </p:tgtEl>
                                        <p:attrNameLst>
                                          <p:attrName>ppt_h</p:attrName>
                                        </p:attrNameLst>
                                      </p:cBhvr>
                                      <p:tavLst>
                                        <p:tav tm="0" fmla="#ppt_h*sin(2.5*pi*$)">
                                          <p:val>
                                            <p:fltVal val="0"/>
                                          </p:val>
                                        </p:tav>
                                        <p:tav tm="100000">
                                          <p:val>
                                            <p:fltVal val="1"/>
                                          </p:val>
                                        </p:tav>
                                      </p:tavLst>
                                    </p:anim>
                                  </p:childTnLst>
                                </p:cTn>
                              </p:par>
                            </p:childTnLst>
                          </p:cTn>
                        </p:par>
                        <p:par>
                          <p:cTn id="72" fill="hold">
                            <p:stCondLst>
                              <p:cond delay="2000"/>
                            </p:stCondLst>
                            <p:childTnLst>
                              <p:par>
                                <p:cTn id="73" presetID="2" presetClass="exit" presetSubtype="2" fill="hold" nodeType="afterEffect">
                                  <p:stCondLst>
                                    <p:cond delay="0"/>
                                  </p:stCondLst>
                                  <p:childTnLst>
                                    <p:anim calcmode="lin" valueType="num">
                                      <p:cBhvr additive="base">
                                        <p:cTn id="74" dur="2000"/>
                                        <p:tgtEl>
                                          <p:spTgt spid="3"/>
                                        </p:tgtEl>
                                        <p:attrNameLst>
                                          <p:attrName>ppt_x</p:attrName>
                                        </p:attrNameLst>
                                      </p:cBhvr>
                                      <p:tavLst>
                                        <p:tav tm="0">
                                          <p:val>
                                            <p:strVal val="ppt_x"/>
                                          </p:val>
                                        </p:tav>
                                        <p:tav tm="100000">
                                          <p:val>
                                            <p:strVal val="1+ppt_w/2"/>
                                          </p:val>
                                        </p:tav>
                                      </p:tavLst>
                                    </p:anim>
                                    <p:anim calcmode="lin" valueType="num">
                                      <p:cBhvr additive="base">
                                        <p:cTn id="75" dur="2000"/>
                                        <p:tgtEl>
                                          <p:spTgt spid="3"/>
                                        </p:tgtEl>
                                        <p:attrNameLst>
                                          <p:attrName>ppt_y</p:attrName>
                                        </p:attrNameLst>
                                      </p:cBhvr>
                                      <p:tavLst>
                                        <p:tav tm="0">
                                          <p:val>
                                            <p:strVal val="ppt_y"/>
                                          </p:val>
                                        </p:tav>
                                        <p:tav tm="100000">
                                          <p:val>
                                            <p:strVal val="ppt_y"/>
                                          </p:val>
                                        </p:tav>
                                      </p:tavLst>
                                    </p:anim>
                                    <p:set>
                                      <p:cBhvr>
                                        <p:cTn id="76" dur="1" fill="hold">
                                          <p:stCondLst>
                                            <p:cond delay="1999"/>
                                          </p:stCondLst>
                                        </p:cTn>
                                        <p:tgtEl>
                                          <p:spTgt spid="3"/>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2000"/>
                                        <p:tgtEl>
                                          <p:spTgt spid="5"/>
                                        </p:tgtEl>
                                        <p:attrNameLst>
                                          <p:attrName>ppt_x</p:attrName>
                                        </p:attrNameLst>
                                      </p:cBhvr>
                                      <p:tavLst>
                                        <p:tav tm="0">
                                          <p:val>
                                            <p:strVal val="ppt_x"/>
                                          </p:val>
                                        </p:tav>
                                        <p:tav tm="100000">
                                          <p:val>
                                            <p:strVal val="1+ppt_w/2"/>
                                          </p:val>
                                        </p:tav>
                                      </p:tavLst>
                                    </p:anim>
                                    <p:anim calcmode="lin" valueType="num">
                                      <p:cBhvr additive="base">
                                        <p:cTn id="79" dur="2000"/>
                                        <p:tgtEl>
                                          <p:spTgt spid="5"/>
                                        </p:tgtEl>
                                        <p:attrNameLst>
                                          <p:attrName>ppt_y</p:attrName>
                                        </p:attrNameLst>
                                      </p:cBhvr>
                                      <p:tavLst>
                                        <p:tav tm="0">
                                          <p:val>
                                            <p:strVal val="ppt_y"/>
                                          </p:val>
                                        </p:tav>
                                        <p:tav tm="100000">
                                          <p:val>
                                            <p:strVal val="ppt_y"/>
                                          </p:val>
                                        </p:tav>
                                      </p:tavLst>
                                    </p:anim>
                                    <p:set>
                                      <p:cBhvr>
                                        <p:cTn id="80" dur="1" fill="hold">
                                          <p:stCondLst>
                                            <p:cond delay="1999"/>
                                          </p:stCondLst>
                                        </p:cTn>
                                        <p:tgtEl>
                                          <p:spTgt spid="5"/>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2000"/>
                                        <p:tgtEl>
                                          <p:spTgt spid="7"/>
                                        </p:tgtEl>
                                        <p:attrNameLst>
                                          <p:attrName>ppt_x</p:attrName>
                                        </p:attrNameLst>
                                      </p:cBhvr>
                                      <p:tavLst>
                                        <p:tav tm="0">
                                          <p:val>
                                            <p:strVal val="ppt_x"/>
                                          </p:val>
                                        </p:tav>
                                        <p:tav tm="100000">
                                          <p:val>
                                            <p:strVal val="1+ppt_w/2"/>
                                          </p:val>
                                        </p:tav>
                                      </p:tavLst>
                                    </p:anim>
                                    <p:anim calcmode="lin" valueType="num">
                                      <p:cBhvr additive="base">
                                        <p:cTn id="83" dur="2000"/>
                                        <p:tgtEl>
                                          <p:spTgt spid="7"/>
                                        </p:tgtEl>
                                        <p:attrNameLst>
                                          <p:attrName>ppt_y</p:attrName>
                                        </p:attrNameLst>
                                      </p:cBhvr>
                                      <p:tavLst>
                                        <p:tav tm="0">
                                          <p:val>
                                            <p:strVal val="ppt_y"/>
                                          </p:val>
                                        </p:tav>
                                        <p:tav tm="100000">
                                          <p:val>
                                            <p:strVal val="ppt_y"/>
                                          </p:val>
                                        </p:tav>
                                      </p:tavLst>
                                    </p:anim>
                                    <p:set>
                                      <p:cBhvr>
                                        <p:cTn id="84" dur="1" fill="hold">
                                          <p:stCondLst>
                                            <p:cond delay="1999"/>
                                          </p:stCondLst>
                                        </p:cTn>
                                        <p:tgtEl>
                                          <p:spTgt spid="7"/>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2000"/>
                                        <p:tgtEl>
                                          <p:spTgt spid="9"/>
                                        </p:tgtEl>
                                        <p:attrNameLst>
                                          <p:attrName>ppt_x</p:attrName>
                                        </p:attrNameLst>
                                      </p:cBhvr>
                                      <p:tavLst>
                                        <p:tav tm="0">
                                          <p:val>
                                            <p:strVal val="ppt_x"/>
                                          </p:val>
                                        </p:tav>
                                        <p:tav tm="100000">
                                          <p:val>
                                            <p:strVal val="1+ppt_w/2"/>
                                          </p:val>
                                        </p:tav>
                                      </p:tavLst>
                                    </p:anim>
                                    <p:anim calcmode="lin" valueType="num">
                                      <p:cBhvr additive="base">
                                        <p:cTn id="87" dur="2000"/>
                                        <p:tgtEl>
                                          <p:spTgt spid="9"/>
                                        </p:tgtEl>
                                        <p:attrNameLst>
                                          <p:attrName>ppt_y</p:attrName>
                                        </p:attrNameLst>
                                      </p:cBhvr>
                                      <p:tavLst>
                                        <p:tav tm="0">
                                          <p:val>
                                            <p:strVal val="ppt_y"/>
                                          </p:val>
                                        </p:tav>
                                        <p:tav tm="100000">
                                          <p:val>
                                            <p:strVal val="ppt_y"/>
                                          </p:val>
                                        </p:tav>
                                      </p:tavLst>
                                    </p:anim>
                                    <p:set>
                                      <p:cBhvr>
                                        <p:cTn id="88" dur="1" fill="hold">
                                          <p:stCondLst>
                                            <p:cond delay="1999"/>
                                          </p:stCondLst>
                                        </p:cTn>
                                        <p:tgtEl>
                                          <p:spTgt spid="9"/>
                                        </p:tgtEl>
                                        <p:attrNameLst>
                                          <p:attrName>style.visibility</p:attrName>
                                        </p:attrNameLst>
                                      </p:cBhvr>
                                      <p:to>
                                        <p:strVal val="hidden"/>
                                      </p:to>
                                    </p:set>
                                  </p:childTnLst>
                                </p:cTn>
                              </p:par>
                              <p:par>
                                <p:cTn id="89" presetID="19" presetClass="exit" presetSubtype="5" fill="hold" nodeType="withEffect">
                                  <p:stCondLst>
                                    <p:cond delay="0"/>
                                  </p:stCondLst>
                                  <p:childTnLst>
                                    <p:anim calcmode="lin" valueType="num">
                                      <p:cBhvr>
                                        <p:cTn id="90" dur="2000"/>
                                        <p:tgtEl>
                                          <p:spTgt spid="3"/>
                                        </p:tgtEl>
                                        <p:attrNameLst>
                                          <p:attrName>ppt_w</p:attrName>
                                        </p:attrNameLst>
                                      </p:cBhvr>
                                      <p:tavLst>
                                        <p:tav tm="0">
                                          <p:val>
                                            <p:strVal val="ppt_w"/>
                                          </p:val>
                                        </p:tav>
                                        <p:tav tm="100000">
                                          <p:val>
                                            <p:strVal val="ppt_w"/>
                                          </p:val>
                                        </p:tav>
                                      </p:tavLst>
                                    </p:anim>
                                    <p:anim calcmode="lin" valueType="num">
                                      <p:cBhvr>
                                        <p:cTn id="91"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 dur="1" fill="hold">
                                          <p:stCondLst>
                                            <p:cond delay="1999"/>
                                          </p:stCondLst>
                                        </p:cTn>
                                        <p:tgtEl>
                                          <p:spTgt spid="3"/>
                                        </p:tgtEl>
                                        <p:attrNameLst>
                                          <p:attrName>style.visibility</p:attrName>
                                        </p:attrNameLst>
                                      </p:cBhvr>
                                      <p:to>
                                        <p:strVal val="hidden"/>
                                      </p:to>
                                    </p:set>
                                  </p:childTnLst>
                                </p:cTn>
                              </p:par>
                              <p:par>
                                <p:cTn id="93" presetID="19" presetClass="exit" presetSubtype="5" fill="hold" nodeType="withEffect">
                                  <p:stCondLst>
                                    <p:cond delay="0"/>
                                  </p:stCondLst>
                                  <p:childTnLst>
                                    <p:anim calcmode="lin" valueType="num">
                                      <p:cBhvr>
                                        <p:cTn id="94" dur="2000"/>
                                        <p:tgtEl>
                                          <p:spTgt spid="5"/>
                                        </p:tgtEl>
                                        <p:attrNameLst>
                                          <p:attrName>ppt_w</p:attrName>
                                        </p:attrNameLst>
                                      </p:cBhvr>
                                      <p:tavLst>
                                        <p:tav tm="0">
                                          <p:val>
                                            <p:strVal val="ppt_w"/>
                                          </p:val>
                                        </p:tav>
                                        <p:tav tm="100000">
                                          <p:val>
                                            <p:strVal val="ppt_w"/>
                                          </p:val>
                                        </p:tav>
                                      </p:tavLst>
                                    </p:anim>
                                    <p:anim calcmode="lin" valueType="num">
                                      <p:cBhvr>
                                        <p:cTn id="95"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 dur="1" fill="hold">
                                          <p:stCondLst>
                                            <p:cond delay="1999"/>
                                          </p:stCondLst>
                                        </p:cTn>
                                        <p:tgtEl>
                                          <p:spTgt spid="5"/>
                                        </p:tgtEl>
                                        <p:attrNameLst>
                                          <p:attrName>style.visibility</p:attrName>
                                        </p:attrNameLst>
                                      </p:cBhvr>
                                      <p:to>
                                        <p:strVal val="hidden"/>
                                      </p:to>
                                    </p:set>
                                  </p:childTnLst>
                                </p:cTn>
                              </p:par>
                              <p:par>
                                <p:cTn id="97" presetID="19" presetClass="exit" presetSubtype="5" fill="hold" nodeType="withEffect">
                                  <p:stCondLst>
                                    <p:cond delay="0"/>
                                  </p:stCondLst>
                                  <p:childTnLst>
                                    <p:anim calcmode="lin" valueType="num">
                                      <p:cBhvr>
                                        <p:cTn id="98" dur="2000"/>
                                        <p:tgtEl>
                                          <p:spTgt spid="7"/>
                                        </p:tgtEl>
                                        <p:attrNameLst>
                                          <p:attrName>ppt_w</p:attrName>
                                        </p:attrNameLst>
                                      </p:cBhvr>
                                      <p:tavLst>
                                        <p:tav tm="0">
                                          <p:val>
                                            <p:strVal val="ppt_w"/>
                                          </p:val>
                                        </p:tav>
                                        <p:tav tm="100000">
                                          <p:val>
                                            <p:strVal val="ppt_w"/>
                                          </p:val>
                                        </p:tav>
                                      </p:tavLst>
                                    </p:anim>
                                    <p:anim calcmode="lin" valueType="num">
                                      <p:cBhvr>
                                        <p:cTn id="99"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0" dur="1" fill="hold">
                                          <p:stCondLst>
                                            <p:cond delay="1999"/>
                                          </p:stCondLst>
                                        </p:cTn>
                                        <p:tgtEl>
                                          <p:spTgt spid="7"/>
                                        </p:tgtEl>
                                        <p:attrNameLst>
                                          <p:attrName>style.visibility</p:attrName>
                                        </p:attrNameLst>
                                      </p:cBhvr>
                                      <p:to>
                                        <p:strVal val="hidden"/>
                                      </p:to>
                                    </p:set>
                                  </p:childTnLst>
                                </p:cTn>
                              </p:par>
                              <p:par>
                                <p:cTn id="101" presetID="19" presetClass="exit" presetSubtype="5" fill="hold" nodeType="withEffect">
                                  <p:stCondLst>
                                    <p:cond delay="0"/>
                                  </p:stCondLst>
                                  <p:childTnLst>
                                    <p:anim calcmode="lin" valueType="num">
                                      <p:cBhvr>
                                        <p:cTn id="102" dur="2000"/>
                                        <p:tgtEl>
                                          <p:spTgt spid="9"/>
                                        </p:tgtEl>
                                        <p:attrNameLst>
                                          <p:attrName>ppt_w</p:attrName>
                                        </p:attrNameLst>
                                      </p:cBhvr>
                                      <p:tavLst>
                                        <p:tav tm="0">
                                          <p:val>
                                            <p:strVal val="ppt_w"/>
                                          </p:val>
                                        </p:tav>
                                        <p:tav tm="100000">
                                          <p:val>
                                            <p:strVal val="ppt_w"/>
                                          </p:val>
                                        </p:tav>
                                      </p:tavLst>
                                    </p:anim>
                                    <p:anim calcmode="lin" valueType="num">
                                      <p:cBhvr>
                                        <p:cTn id="103"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4" dur="1" fill="hold">
                                          <p:stCondLst>
                                            <p:cond delay="1999"/>
                                          </p:stCondLst>
                                        </p:cTn>
                                        <p:tgtEl>
                                          <p:spTgt spid="9"/>
                                        </p:tgtEl>
                                        <p:attrNameLst>
                                          <p:attrName>style.visibility</p:attrName>
                                        </p:attrNameLst>
                                      </p:cBhvr>
                                      <p:to>
                                        <p:strVal val="hidden"/>
                                      </p:to>
                                    </p:set>
                                  </p:childTnLst>
                                </p:cTn>
                              </p:par>
                              <p:par>
                                <p:cTn id="105" presetID="2" presetClass="exit" presetSubtype="8" fill="hold" nodeType="withEffect">
                                  <p:stCondLst>
                                    <p:cond delay="0"/>
                                  </p:stCondLst>
                                  <p:childTnLst>
                                    <p:anim calcmode="lin" valueType="num">
                                      <p:cBhvr additive="base">
                                        <p:cTn id="106" dur="2000"/>
                                        <p:tgtEl>
                                          <p:spTgt spid="4"/>
                                        </p:tgtEl>
                                        <p:attrNameLst>
                                          <p:attrName>ppt_x</p:attrName>
                                        </p:attrNameLst>
                                      </p:cBhvr>
                                      <p:tavLst>
                                        <p:tav tm="0">
                                          <p:val>
                                            <p:strVal val="ppt_x"/>
                                          </p:val>
                                        </p:tav>
                                        <p:tav tm="100000">
                                          <p:val>
                                            <p:strVal val="0-ppt_w/2"/>
                                          </p:val>
                                        </p:tav>
                                      </p:tavLst>
                                    </p:anim>
                                    <p:anim calcmode="lin" valueType="num">
                                      <p:cBhvr additive="base">
                                        <p:cTn id="107" dur="2000"/>
                                        <p:tgtEl>
                                          <p:spTgt spid="4"/>
                                        </p:tgtEl>
                                        <p:attrNameLst>
                                          <p:attrName>ppt_y</p:attrName>
                                        </p:attrNameLst>
                                      </p:cBhvr>
                                      <p:tavLst>
                                        <p:tav tm="0">
                                          <p:val>
                                            <p:strVal val="ppt_y"/>
                                          </p:val>
                                        </p:tav>
                                        <p:tav tm="100000">
                                          <p:val>
                                            <p:strVal val="ppt_y"/>
                                          </p:val>
                                        </p:tav>
                                      </p:tavLst>
                                    </p:anim>
                                    <p:set>
                                      <p:cBhvr>
                                        <p:cTn id="108" dur="1" fill="hold">
                                          <p:stCondLst>
                                            <p:cond delay="1999"/>
                                          </p:stCondLst>
                                        </p:cTn>
                                        <p:tgtEl>
                                          <p:spTgt spid="4"/>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2000"/>
                                        <p:tgtEl>
                                          <p:spTgt spid="6"/>
                                        </p:tgtEl>
                                        <p:attrNameLst>
                                          <p:attrName>ppt_x</p:attrName>
                                        </p:attrNameLst>
                                      </p:cBhvr>
                                      <p:tavLst>
                                        <p:tav tm="0">
                                          <p:val>
                                            <p:strVal val="ppt_x"/>
                                          </p:val>
                                        </p:tav>
                                        <p:tav tm="100000">
                                          <p:val>
                                            <p:strVal val="0-ppt_w/2"/>
                                          </p:val>
                                        </p:tav>
                                      </p:tavLst>
                                    </p:anim>
                                    <p:anim calcmode="lin" valueType="num">
                                      <p:cBhvr additive="base">
                                        <p:cTn id="111" dur="2000"/>
                                        <p:tgtEl>
                                          <p:spTgt spid="6"/>
                                        </p:tgtEl>
                                        <p:attrNameLst>
                                          <p:attrName>ppt_y</p:attrName>
                                        </p:attrNameLst>
                                      </p:cBhvr>
                                      <p:tavLst>
                                        <p:tav tm="0">
                                          <p:val>
                                            <p:strVal val="ppt_y"/>
                                          </p:val>
                                        </p:tav>
                                        <p:tav tm="100000">
                                          <p:val>
                                            <p:strVal val="ppt_y"/>
                                          </p:val>
                                        </p:tav>
                                      </p:tavLst>
                                    </p:anim>
                                    <p:set>
                                      <p:cBhvr>
                                        <p:cTn id="112" dur="1" fill="hold">
                                          <p:stCondLst>
                                            <p:cond delay="1999"/>
                                          </p:stCondLst>
                                        </p:cTn>
                                        <p:tgtEl>
                                          <p:spTgt spid="6"/>
                                        </p:tgtEl>
                                        <p:attrNameLst>
                                          <p:attrName>style.visibility</p:attrName>
                                        </p:attrNameLst>
                                      </p:cBhvr>
                                      <p:to>
                                        <p:strVal val="hidden"/>
                                      </p:to>
                                    </p:set>
                                  </p:childTnLst>
                                </p:cTn>
                              </p:par>
                              <p:par>
                                <p:cTn id="113" presetID="2" presetClass="exit" presetSubtype="8" fill="hold" nodeType="withEffect">
                                  <p:stCondLst>
                                    <p:cond delay="0"/>
                                  </p:stCondLst>
                                  <p:childTnLst>
                                    <p:anim calcmode="lin" valueType="num">
                                      <p:cBhvr additive="base">
                                        <p:cTn id="114" dur="2000"/>
                                        <p:tgtEl>
                                          <p:spTgt spid="8"/>
                                        </p:tgtEl>
                                        <p:attrNameLst>
                                          <p:attrName>ppt_x</p:attrName>
                                        </p:attrNameLst>
                                      </p:cBhvr>
                                      <p:tavLst>
                                        <p:tav tm="0">
                                          <p:val>
                                            <p:strVal val="ppt_x"/>
                                          </p:val>
                                        </p:tav>
                                        <p:tav tm="100000">
                                          <p:val>
                                            <p:strVal val="0-ppt_w/2"/>
                                          </p:val>
                                        </p:tav>
                                      </p:tavLst>
                                    </p:anim>
                                    <p:anim calcmode="lin" valueType="num">
                                      <p:cBhvr additive="base">
                                        <p:cTn id="115" dur="2000"/>
                                        <p:tgtEl>
                                          <p:spTgt spid="8"/>
                                        </p:tgtEl>
                                        <p:attrNameLst>
                                          <p:attrName>ppt_y</p:attrName>
                                        </p:attrNameLst>
                                      </p:cBhvr>
                                      <p:tavLst>
                                        <p:tav tm="0">
                                          <p:val>
                                            <p:strVal val="ppt_y"/>
                                          </p:val>
                                        </p:tav>
                                        <p:tav tm="100000">
                                          <p:val>
                                            <p:strVal val="ppt_y"/>
                                          </p:val>
                                        </p:tav>
                                      </p:tavLst>
                                    </p:anim>
                                    <p:set>
                                      <p:cBhvr>
                                        <p:cTn id="116" dur="1" fill="hold">
                                          <p:stCondLst>
                                            <p:cond delay="1999"/>
                                          </p:stCondLst>
                                        </p:cTn>
                                        <p:tgtEl>
                                          <p:spTgt spid="8"/>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2000"/>
                                        <p:tgtEl>
                                          <p:spTgt spid="10"/>
                                        </p:tgtEl>
                                        <p:attrNameLst>
                                          <p:attrName>ppt_x</p:attrName>
                                        </p:attrNameLst>
                                      </p:cBhvr>
                                      <p:tavLst>
                                        <p:tav tm="0">
                                          <p:val>
                                            <p:strVal val="ppt_x"/>
                                          </p:val>
                                        </p:tav>
                                        <p:tav tm="100000">
                                          <p:val>
                                            <p:strVal val="0-ppt_w/2"/>
                                          </p:val>
                                        </p:tav>
                                      </p:tavLst>
                                    </p:anim>
                                    <p:anim calcmode="lin" valueType="num">
                                      <p:cBhvr additive="base">
                                        <p:cTn id="119" dur="2000"/>
                                        <p:tgtEl>
                                          <p:spTgt spid="10"/>
                                        </p:tgtEl>
                                        <p:attrNameLst>
                                          <p:attrName>ppt_y</p:attrName>
                                        </p:attrNameLst>
                                      </p:cBhvr>
                                      <p:tavLst>
                                        <p:tav tm="0">
                                          <p:val>
                                            <p:strVal val="ppt_y"/>
                                          </p:val>
                                        </p:tav>
                                        <p:tav tm="100000">
                                          <p:val>
                                            <p:strVal val="ppt_y"/>
                                          </p:val>
                                        </p:tav>
                                      </p:tavLst>
                                    </p:anim>
                                    <p:set>
                                      <p:cBhvr>
                                        <p:cTn id="120" dur="1" fill="hold">
                                          <p:stCondLst>
                                            <p:cond delay="1999"/>
                                          </p:stCondLst>
                                        </p:cTn>
                                        <p:tgtEl>
                                          <p:spTgt spid="10"/>
                                        </p:tgtEl>
                                        <p:attrNameLst>
                                          <p:attrName>style.visibility</p:attrName>
                                        </p:attrNameLst>
                                      </p:cBhvr>
                                      <p:to>
                                        <p:strVal val="hidden"/>
                                      </p:to>
                                    </p:set>
                                  </p:childTnLst>
                                </p:cTn>
                              </p:par>
                              <p:par>
                                <p:cTn id="121" presetID="19" presetClass="exit" presetSubtype="5" fill="hold" nodeType="withEffect">
                                  <p:stCondLst>
                                    <p:cond delay="0"/>
                                  </p:stCondLst>
                                  <p:childTnLst>
                                    <p:anim calcmode="lin" valueType="num">
                                      <p:cBhvr>
                                        <p:cTn id="122" dur="2000"/>
                                        <p:tgtEl>
                                          <p:spTgt spid="4"/>
                                        </p:tgtEl>
                                        <p:attrNameLst>
                                          <p:attrName>ppt_w</p:attrName>
                                        </p:attrNameLst>
                                      </p:cBhvr>
                                      <p:tavLst>
                                        <p:tav tm="0">
                                          <p:val>
                                            <p:strVal val="ppt_w"/>
                                          </p:val>
                                        </p:tav>
                                        <p:tav tm="100000">
                                          <p:val>
                                            <p:strVal val="ppt_w"/>
                                          </p:val>
                                        </p:tav>
                                      </p:tavLst>
                                    </p:anim>
                                    <p:anim calcmode="lin" valueType="num">
                                      <p:cBhvr>
                                        <p:cTn id="123"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1999"/>
                                          </p:stCondLst>
                                        </p:cTn>
                                        <p:tgtEl>
                                          <p:spTgt spid="4"/>
                                        </p:tgtEl>
                                        <p:attrNameLst>
                                          <p:attrName>style.visibility</p:attrName>
                                        </p:attrNameLst>
                                      </p:cBhvr>
                                      <p:to>
                                        <p:strVal val="hidden"/>
                                      </p:to>
                                    </p:set>
                                  </p:childTnLst>
                                </p:cTn>
                              </p:par>
                              <p:par>
                                <p:cTn id="125" presetID="19" presetClass="exit" presetSubtype="5" fill="hold" nodeType="withEffect">
                                  <p:stCondLst>
                                    <p:cond delay="0"/>
                                  </p:stCondLst>
                                  <p:childTnLst>
                                    <p:anim calcmode="lin" valueType="num">
                                      <p:cBhvr>
                                        <p:cTn id="126" dur="2000"/>
                                        <p:tgtEl>
                                          <p:spTgt spid="6"/>
                                        </p:tgtEl>
                                        <p:attrNameLst>
                                          <p:attrName>ppt_w</p:attrName>
                                        </p:attrNameLst>
                                      </p:cBhvr>
                                      <p:tavLst>
                                        <p:tav tm="0">
                                          <p:val>
                                            <p:strVal val="ppt_w"/>
                                          </p:val>
                                        </p:tav>
                                        <p:tav tm="100000">
                                          <p:val>
                                            <p:strVal val="ppt_w"/>
                                          </p:val>
                                        </p:tav>
                                      </p:tavLst>
                                    </p:anim>
                                    <p:anim calcmode="lin" valueType="num">
                                      <p:cBhvr>
                                        <p:cTn id="127"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1999"/>
                                          </p:stCondLst>
                                        </p:cTn>
                                        <p:tgtEl>
                                          <p:spTgt spid="6"/>
                                        </p:tgtEl>
                                        <p:attrNameLst>
                                          <p:attrName>style.visibility</p:attrName>
                                        </p:attrNameLst>
                                      </p:cBhvr>
                                      <p:to>
                                        <p:strVal val="hidden"/>
                                      </p:to>
                                    </p:set>
                                  </p:childTnLst>
                                </p:cTn>
                              </p:par>
                              <p:par>
                                <p:cTn id="129" presetID="19" presetClass="exit" presetSubtype="5" fill="hold" nodeType="withEffect">
                                  <p:stCondLst>
                                    <p:cond delay="0"/>
                                  </p:stCondLst>
                                  <p:childTnLst>
                                    <p:anim calcmode="lin" valueType="num">
                                      <p:cBhvr>
                                        <p:cTn id="130" dur="2000"/>
                                        <p:tgtEl>
                                          <p:spTgt spid="8"/>
                                        </p:tgtEl>
                                        <p:attrNameLst>
                                          <p:attrName>ppt_w</p:attrName>
                                        </p:attrNameLst>
                                      </p:cBhvr>
                                      <p:tavLst>
                                        <p:tav tm="0">
                                          <p:val>
                                            <p:strVal val="ppt_w"/>
                                          </p:val>
                                        </p:tav>
                                        <p:tav tm="100000">
                                          <p:val>
                                            <p:strVal val="ppt_w"/>
                                          </p:val>
                                        </p:tav>
                                      </p:tavLst>
                                    </p:anim>
                                    <p:anim calcmode="lin" valueType="num">
                                      <p:cBhvr>
                                        <p:cTn id="131"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1999"/>
                                          </p:stCondLst>
                                        </p:cTn>
                                        <p:tgtEl>
                                          <p:spTgt spid="8"/>
                                        </p:tgtEl>
                                        <p:attrNameLst>
                                          <p:attrName>style.visibility</p:attrName>
                                        </p:attrNameLst>
                                      </p:cBhvr>
                                      <p:to>
                                        <p:strVal val="hidden"/>
                                      </p:to>
                                    </p:set>
                                  </p:childTnLst>
                                </p:cTn>
                              </p:par>
                              <p:par>
                                <p:cTn id="133" presetID="19" presetClass="exit" presetSubtype="5" fill="hold" nodeType="withEffect">
                                  <p:stCondLst>
                                    <p:cond delay="0"/>
                                  </p:stCondLst>
                                  <p:childTnLst>
                                    <p:anim calcmode="lin" valueType="num">
                                      <p:cBhvr>
                                        <p:cTn id="134" dur="2000"/>
                                        <p:tgtEl>
                                          <p:spTgt spid="10"/>
                                        </p:tgtEl>
                                        <p:attrNameLst>
                                          <p:attrName>ppt_w</p:attrName>
                                        </p:attrNameLst>
                                      </p:cBhvr>
                                      <p:tavLst>
                                        <p:tav tm="0">
                                          <p:val>
                                            <p:strVal val="ppt_w"/>
                                          </p:val>
                                        </p:tav>
                                        <p:tav tm="100000">
                                          <p:val>
                                            <p:strVal val="ppt_w"/>
                                          </p:val>
                                        </p:tav>
                                      </p:tavLst>
                                    </p:anim>
                                    <p:anim calcmode="lin" valueType="num">
                                      <p:cBhvr>
                                        <p:cTn id="135"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1999"/>
                                          </p:stCondLst>
                                        </p:cTn>
                                        <p:tgtEl>
                                          <p:spTgt spid="10"/>
                                        </p:tgtEl>
                                        <p:attrNameLst>
                                          <p:attrName>style.visibility</p:attrName>
                                        </p:attrNameLst>
                                      </p:cBhvr>
                                      <p:to>
                                        <p:strVal val="hidden"/>
                                      </p:to>
                                    </p:se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2000" fill="hold"/>
                                        <p:tgtEl>
                                          <p:spTgt spid="2"/>
                                        </p:tgtEl>
                                        <p:attrNameLst>
                                          <p:attrName>ppt_w</p:attrName>
                                        </p:attrNameLst>
                                      </p:cBhvr>
                                      <p:tavLst>
                                        <p:tav tm="0">
                                          <p:val>
                                            <p:strVal val="4/3*#ppt_w"/>
                                          </p:val>
                                        </p:tav>
                                        <p:tav tm="100000">
                                          <p:val>
                                            <p:strVal val="#ppt_w"/>
                                          </p:val>
                                        </p:tav>
                                      </p:tavLst>
                                    </p:anim>
                                    <p:anim calcmode="lin" valueType="num">
                                      <p:cBhvr>
                                        <p:cTn id="140" dur="2000" fill="hold"/>
                                        <p:tgtEl>
                                          <p:spTgt spid="2"/>
                                        </p:tgtEl>
                                        <p:attrNameLst>
                                          <p:attrName>ppt_h</p:attrName>
                                        </p:attrNameLst>
                                      </p:cBhvr>
                                      <p:tavLst>
                                        <p:tav tm="0">
                                          <p:val>
                                            <p:strVal val="4/3*#ppt_h"/>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barn(outVertical)">
                                      <p:cBhvr>
                                        <p:cTn id="1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B0F0"/>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2" name="1 Imagen" descr="768b7af395e6e45334a80a119764f29a.jpg"/>
          <p:cNvPicPr>
            <a:picLocks noGrp="1" noChangeAspect="1"/>
          </p:cNvPicPr>
          <p:nvPr isPhoto="1"/>
        </p:nvPicPr>
        <p:blipFill>
          <a:blip r:embed="rId2">
            <a:lum/>
          </a:blip>
          <a:stretch>
            <a:fillRect/>
          </a:stretch>
        </p:blipFill>
        <p:spPr>
          <a:xfrm>
            <a:off x="0" y="0"/>
            <a:ext cx="9144000" cy="5214956"/>
          </a:xfrm>
          <a:prstGeom prst="rect">
            <a:avLst/>
          </a:prstGeom>
          <a:noFill/>
          <a:ln>
            <a:noFill/>
          </a:ln>
        </p:spPr>
      </p:pic>
      <p:sp>
        <p:nvSpPr>
          <p:cNvPr id="3" name="2 Triángulo rectángulo"/>
          <p:cNvSpPr/>
          <p:nvPr/>
        </p:nvSpPr>
        <p:spPr>
          <a:xfrm>
            <a:off x="4643438" y="-357185"/>
            <a:ext cx="928694" cy="857232"/>
          </a:xfrm>
          <a:prstGeom prst="rtTriangle">
            <a:avLst/>
          </a:prstGeom>
          <a:blipFill>
            <a:blip r:embed="rId3"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rectángulo"/>
          <p:cNvSpPr/>
          <p:nvPr/>
        </p:nvSpPr>
        <p:spPr>
          <a:xfrm flipH="1">
            <a:off x="3643306" y="-357185"/>
            <a:ext cx="866780" cy="857232"/>
          </a:xfrm>
          <a:prstGeom prst="rtTriangle">
            <a:avLst/>
          </a:prstGeom>
          <a:blipFill>
            <a:blip r:embed="rId4"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a:off x="4643438" y="-71457"/>
            <a:ext cx="928694" cy="857232"/>
          </a:xfrm>
          <a:prstGeom prst="rtTriangle">
            <a:avLst/>
          </a:prstGeom>
          <a:blipFill>
            <a:blip r:embed="rId3"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3643306" y="-71457"/>
            <a:ext cx="866780" cy="857232"/>
          </a:xfrm>
          <a:prstGeom prst="rtTriangle">
            <a:avLst/>
          </a:prstGeom>
          <a:blipFill>
            <a:blip r:embed="rId4"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4643438" y="214319"/>
            <a:ext cx="928694" cy="857232"/>
          </a:xfrm>
          <a:prstGeom prst="rtTriangle">
            <a:avLst/>
          </a:prstGeom>
          <a:blipFill>
            <a:blip r:embed="rId3"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3643306" y="214319"/>
            <a:ext cx="866780" cy="857232"/>
          </a:xfrm>
          <a:prstGeom prst="rtTriangle">
            <a:avLst/>
          </a:prstGeom>
          <a:blipFill>
            <a:blip r:embed="rId4"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4643438" y="500047"/>
            <a:ext cx="928694" cy="857232"/>
          </a:xfrm>
          <a:prstGeom prst="rtTriangle">
            <a:avLst/>
          </a:prstGeom>
          <a:blipFill>
            <a:blip r:embed="rId3"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3643306" y="500047"/>
            <a:ext cx="866780" cy="857232"/>
          </a:xfrm>
          <a:prstGeom prst="rtTriangle">
            <a:avLst/>
          </a:prstGeom>
          <a:blipFill>
            <a:blip r:embed="rId4"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4643438" y="785823"/>
            <a:ext cx="928694" cy="857232"/>
          </a:xfrm>
          <a:prstGeom prst="rtTriangle">
            <a:avLst/>
          </a:prstGeom>
          <a:blipFill>
            <a:blip r:embed="rId3"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3643306" y="785823"/>
            <a:ext cx="866780" cy="857232"/>
          </a:xfrm>
          <a:prstGeom prst="rtTriangle">
            <a:avLst/>
          </a:prstGeom>
          <a:blipFill>
            <a:blip r:embed="rId4"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4643438" y="1071551"/>
            <a:ext cx="928694" cy="857232"/>
          </a:xfrm>
          <a:prstGeom prst="rtTriangle">
            <a:avLst/>
          </a:prstGeom>
          <a:blipFill>
            <a:blip r:embed="rId3"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a:off x="3643306" y="1071551"/>
            <a:ext cx="866780" cy="857232"/>
          </a:xfrm>
          <a:prstGeom prst="rtTriangle">
            <a:avLst/>
          </a:prstGeom>
          <a:blipFill>
            <a:blip r:embed="rId4"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4643438" y="1357327"/>
            <a:ext cx="928694" cy="857232"/>
          </a:xfrm>
          <a:prstGeom prst="rtTriangle">
            <a:avLst/>
          </a:prstGeom>
          <a:blipFill>
            <a:blip r:embed="rId3"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3643306" y="1357327"/>
            <a:ext cx="866780" cy="857232"/>
          </a:xfrm>
          <a:prstGeom prst="rtTriangle">
            <a:avLst/>
          </a:prstGeom>
          <a:blipFill>
            <a:blip r:embed="rId4"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a:off x="4643438" y="1643055"/>
            <a:ext cx="928694" cy="857232"/>
          </a:xfrm>
          <a:prstGeom prst="rtTriangle">
            <a:avLst/>
          </a:prstGeom>
          <a:blipFill>
            <a:blip r:embed="rId3"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3643306" y="1643055"/>
            <a:ext cx="866780" cy="857232"/>
          </a:xfrm>
          <a:prstGeom prst="rtTriangle">
            <a:avLst/>
          </a:prstGeom>
          <a:blipFill>
            <a:blip r:embed="rId4"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a:off x="4643438" y="1928831"/>
            <a:ext cx="928694" cy="857232"/>
          </a:xfrm>
          <a:prstGeom prst="rtTriangle">
            <a:avLst/>
          </a:prstGeom>
          <a:blipFill>
            <a:blip r:embed="rId3"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a:off x="3643306" y="1928831"/>
            <a:ext cx="866780" cy="857232"/>
          </a:xfrm>
          <a:prstGeom prst="rtTriangle">
            <a:avLst/>
          </a:prstGeom>
          <a:blipFill>
            <a:blip r:embed="rId4"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a:off x="4643438" y="2214559"/>
            <a:ext cx="928694" cy="857232"/>
          </a:xfrm>
          <a:prstGeom prst="rtTriangle">
            <a:avLst/>
          </a:prstGeom>
          <a:blipFill>
            <a:blip r:embed="rId3"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flipH="1">
            <a:off x="3643306" y="2214559"/>
            <a:ext cx="866780" cy="857232"/>
          </a:xfrm>
          <a:prstGeom prst="rtTriangle">
            <a:avLst/>
          </a:prstGeom>
          <a:blipFill>
            <a:blip r:embed="rId4"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a:off x="4643438" y="2500335"/>
            <a:ext cx="928694" cy="857232"/>
          </a:xfrm>
          <a:prstGeom prst="rtTriangle">
            <a:avLst/>
          </a:prstGeom>
          <a:blipFill>
            <a:blip r:embed="rId3"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flipH="1">
            <a:off x="3643306" y="2500335"/>
            <a:ext cx="866780" cy="857232"/>
          </a:xfrm>
          <a:prstGeom prst="rtTriangle">
            <a:avLst/>
          </a:prstGeom>
          <a:blipFill>
            <a:blip r:embed="rId4"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a:off x="4643438" y="2786063"/>
            <a:ext cx="928694" cy="857232"/>
          </a:xfrm>
          <a:prstGeom prst="rtTriangle">
            <a:avLst/>
          </a:prstGeom>
          <a:blipFill>
            <a:blip r:embed="rId3"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flipH="1">
            <a:off x="3643306" y="2786063"/>
            <a:ext cx="866780" cy="857232"/>
          </a:xfrm>
          <a:prstGeom prst="rtTriangle">
            <a:avLst/>
          </a:prstGeom>
          <a:blipFill>
            <a:blip r:embed="rId4"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a:off x="4643438" y="3071839"/>
            <a:ext cx="928694" cy="857232"/>
          </a:xfrm>
          <a:prstGeom prst="rtTriangle">
            <a:avLst/>
          </a:prstGeom>
          <a:blipFill>
            <a:blip r:embed="rId3"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rectángulo"/>
          <p:cNvSpPr/>
          <p:nvPr/>
        </p:nvSpPr>
        <p:spPr>
          <a:xfrm flipH="1">
            <a:off x="3643306" y="3071839"/>
            <a:ext cx="866780" cy="857232"/>
          </a:xfrm>
          <a:prstGeom prst="rtTriangle">
            <a:avLst/>
          </a:prstGeom>
          <a:blipFill>
            <a:blip r:embed="rId4"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rectángulo"/>
          <p:cNvSpPr/>
          <p:nvPr/>
        </p:nvSpPr>
        <p:spPr>
          <a:xfrm>
            <a:off x="4643438" y="3357567"/>
            <a:ext cx="928694" cy="857232"/>
          </a:xfrm>
          <a:prstGeom prst="rtTriangle">
            <a:avLst/>
          </a:prstGeom>
          <a:blipFill>
            <a:blip r:embed="rId3"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rectángulo"/>
          <p:cNvSpPr/>
          <p:nvPr/>
        </p:nvSpPr>
        <p:spPr>
          <a:xfrm flipH="1">
            <a:off x="3643306" y="3357567"/>
            <a:ext cx="866780" cy="857232"/>
          </a:xfrm>
          <a:prstGeom prst="rtTriangle">
            <a:avLst/>
          </a:prstGeom>
          <a:blipFill>
            <a:blip r:embed="rId4"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rectángulo"/>
          <p:cNvSpPr/>
          <p:nvPr/>
        </p:nvSpPr>
        <p:spPr>
          <a:xfrm>
            <a:off x="4643438" y="3643343"/>
            <a:ext cx="928694" cy="857232"/>
          </a:xfrm>
          <a:prstGeom prst="rtTriangle">
            <a:avLst/>
          </a:prstGeom>
          <a:blipFill>
            <a:blip r:embed="rId3"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rectángulo"/>
          <p:cNvSpPr/>
          <p:nvPr/>
        </p:nvSpPr>
        <p:spPr>
          <a:xfrm flipH="1">
            <a:off x="3643306" y="3643343"/>
            <a:ext cx="866780" cy="857232"/>
          </a:xfrm>
          <a:prstGeom prst="rtTriangle">
            <a:avLst/>
          </a:prstGeom>
          <a:blipFill>
            <a:blip r:embed="rId4"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rectángulo"/>
          <p:cNvSpPr/>
          <p:nvPr/>
        </p:nvSpPr>
        <p:spPr>
          <a:xfrm>
            <a:off x="4643438" y="3929071"/>
            <a:ext cx="928694" cy="857232"/>
          </a:xfrm>
          <a:prstGeom prst="rtTriangle">
            <a:avLst/>
          </a:prstGeom>
          <a:blipFill>
            <a:blip r:embed="rId3"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rectángulo"/>
          <p:cNvSpPr/>
          <p:nvPr/>
        </p:nvSpPr>
        <p:spPr>
          <a:xfrm flipH="1">
            <a:off x="3643306" y="3929071"/>
            <a:ext cx="866780" cy="857232"/>
          </a:xfrm>
          <a:prstGeom prst="rtTriangle">
            <a:avLst/>
          </a:prstGeom>
          <a:blipFill>
            <a:blip r:embed="rId4"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rectángulo"/>
          <p:cNvSpPr/>
          <p:nvPr/>
        </p:nvSpPr>
        <p:spPr>
          <a:xfrm>
            <a:off x="4643438" y="4143386"/>
            <a:ext cx="928694" cy="857232"/>
          </a:xfrm>
          <a:prstGeom prst="rtTriangle">
            <a:avLst/>
          </a:prstGeom>
          <a:blipFill>
            <a:blip r:embed="rId3"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rectángulo"/>
          <p:cNvSpPr/>
          <p:nvPr/>
        </p:nvSpPr>
        <p:spPr>
          <a:xfrm flipH="1">
            <a:off x="3643306" y="4143386"/>
            <a:ext cx="866780" cy="857232"/>
          </a:xfrm>
          <a:prstGeom prst="rtTriangle">
            <a:avLst/>
          </a:prstGeom>
          <a:blipFill>
            <a:blip r:embed="rId4" cstate="print">
              <a:duotone>
                <a:schemeClr val="accent5">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285784" y="-214332"/>
            <a:ext cx="9644130" cy="564360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ppt_x"/>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ppt_x"/>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ppt_x"/>
                                          </p:val>
                                        </p:tav>
                                        <p:tav tm="100000">
                                          <p:val>
                                            <p:strVal val="#ppt_x"/>
                                          </p:val>
                                        </p:tav>
                                      </p:tavLst>
                                    </p:anim>
                                    <p:anim calcmode="lin" valueType="num">
                                      <p:cBhvr additive="base">
                                        <p:cTn id="47" dur="2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ppt_x"/>
                                          </p:val>
                                        </p:tav>
                                        <p:tav tm="100000">
                                          <p:val>
                                            <p:strVal val="#ppt_x"/>
                                          </p:val>
                                        </p:tav>
                                      </p:tavLst>
                                    </p:anim>
                                    <p:anim calcmode="lin" valueType="num">
                                      <p:cBhvr additive="base">
                                        <p:cTn id="51" dur="2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ppt_x"/>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ppt_x"/>
                                          </p:val>
                                        </p:tav>
                                        <p:tav tm="100000">
                                          <p:val>
                                            <p:strVal val="#ppt_x"/>
                                          </p:val>
                                        </p:tav>
                                      </p:tavLst>
                                    </p:anim>
                                    <p:anim calcmode="lin" valueType="num">
                                      <p:cBhvr additive="base">
                                        <p:cTn id="59" dur="2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ppt_x"/>
                                          </p:val>
                                        </p:tav>
                                        <p:tav tm="100000">
                                          <p:val>
                                            <p:strVal val="#ppt_x"/>
                                          </p:val>
                                        </p:tav>
                                      </p:tavLst>
                                    </p:anim>
                                    <p:anim calcmode="lin" valueType="num">
                                      <p:cBhvr additive="base">
                                        <p:cTn id="63" dur="2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ppt_x"/>
                                          </p:val>
                                        </p:tav>
                                        <p:tav tm="100000">
                                          <p:val>
                                            <p:strVal val="#ppt_x"/>
                                          </p:val>
                                        </p:tav>
                                      </p:tavLst>
                                    </p:anim>
                                    <p:anim calcmode="lin" valueType="num">
                                      <p:cBhvr additive="base">
                                        <p:cTn id="67" dur="2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ppt_x"/>
                                          </p:val>
                                        </p:tav>
                                        <p:tav tm="100000">
                                          <p:val>
                                            <p:strVal val="#ppt_x"/>
                                          </p:val>
                                        </p:tav>
                                      </p:tavLst>
                                    </p:anim>
                                    <p:anim calcmode="lin" valueType="num">
                                      <p:cBhvr additive="base">
                                        <p:cTn id="71" dur="2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2000" fill="hold"/>
                                        <p:tgtEl>
                                          <p:spTgt spid="19"/>
                                        </p:tgtEl>
                                        <p:attrNameLst>
                                          <p:attrName>ppt_x</p:attrName>
                                        </p:attrNameLst>
                                      </p:cBhvr>
                                      <p:tavLst>
                                        <p:tav tm="0">
                                          <p:val>
                                            <p:strVal val="#ppt_x"/>
                                          </p:val>
                                        </p:tav>
                                        <p:tav tm="100000">
                                          <p:val>
                                            <p:strVal val="#ppt_x"/>
                                          </p:val>
                                        </p:tav>
                                      </p:tavLst>
                                    </p:anim>
                                    <p:anim calcmode="lin" valueType="num">
                                      <p:cBhvr additive="base">
                                        <p:cTn id="75" dur="2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2000" fill="hold"/>
                                        <p:tgtEl>
                                          <p:spTgt spid="20"/>
                                        </p:tgtEl>
                                        <p:attrNameLst>
                                          <p:attrName>ppt_x</p:attrName>
                                        </p:attrNameLst>
                                      </p:cBhvr>
                                      <p:tavLst>
                                        <p:tav tm="0">
                                          <p:val>
                                            <p:strVal val="#ppt_x"/>
                                          </p:val>
                                        </p:tav>
                                        <p:tav tm="100000">
                                          <p:val>
                                            <p:strVal val="#ppt_x"/>
                                          </p:val>
                                        </p:tav>
                                      </p:tavLst>
                                    </p:anim>
                                    <p:anim calcmode="lin" valueType="num">
                                      <p:cBhvr additive="base">
                                        <p:cTn id="79" dur="2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2000" fill="hold"/>
                                        <p:tgtEl>
                                          <p:spTgt spid="21"/>
                                        </p:tgtEl>
                                        <p:attrNameLst>
                                          <p:attrName>ppt_x</p:attrName>
                                        </p:attrNameLst>
                                      </p:cBhvr>
                                      <p:tavLst>
                                        <p:tav tm="0">
                                          <p:val>
                                            <p:strVal val="#ppt_x"/>
                                          </p:val>
                                        </p:tav>
                                        <p:tav tm="100000">
                                          <p:val>
                                            <p:strVal val="#ppt_x"/>
                                          </p:val>
                                        </p:tav>
                                      </p:tavLst>
                                    </p:anim>
                                    <p:anim calcmode="lin" valueType="num">
                                      <p:cBhvr additive="base">
                                        <p:cTn id="83" dur="2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2000" fill="hold"/>
                                        <p:tgtEl>
                                          <p:spTgt spid="22"/>
                                        </p:tgtEl>
                                        <p:attrNameLst>
                                          <p:attrName>ppt_x</p:attrName>
                                        </p:attrNameLst>
                                      </p:cBhvr>
                                      <p:tavLst>
                                        <p:tav tm="0">
                                          <p:val>
                                            <p:strVal val="#ppt_x"/>
                                          </p:val>
                                        </p:tav>
                                        <p:tav tm="100000">
                                          <p:val>
                                            <p:strVal val="#ppt_x"/>
                                          </p:val>
                                        </p:tav>
                                      </p:tavLst>
                                    </p:anim>
                                    <p:anim calcmode="lin" valueType="num">
                                      <p:cBhvr additive="base">
                                        <p:cTn id="87" dur="2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2000" fill="hold"/>
                                        <p:tgtEl>
                                          <p:spTgt spid="23"/>
                                        </p:tgtEl>
                                        <p:attrNameLst>
                                          <p:attrName>ppt_x</p:attrName>
                                        </p:attrNameLst>
                                      </p:cBhvr>
                                      <p:tavLst>
                                        <p:tav tm="0">
                                          <p:val>
                                            <p:strVal val="#ppt_x"/>
                                          </p:val>
                                        </p:tav>
                                        <p:tav tm="100000">
                                          <p:val>
                                            <p:strVal val="#ppt_x"/>
                                          </p:val>
                                        </p:tav>
                                      </p:tavLst>
                                    </p:anim>
                                    <p:anim calcmode="lin" valueType="num">
                                      <p:cBhvr additive="base">
                                        <p:cTn id="91" dur="2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2000" fill="hold"/>
                                        <p:tgtEl>
                                          <p:spTgt spid="24"/>
                                        </p:tgtEl>
                                        <p:attrNameLst>
                                          <p:attrName>ppt_x</p:attrName>
                                        </p:attrNameLst>
                                      </p:cBhvr>
                                      <p:tavLst>
                                        <p:tav tm="0">
                                          <p:val>
                                            <p:strVal val="#ppt_x"/>
                                          </p:val>
                                        </p:tav>
                                        <p:tav tm="100000">
                                          <p:val>
                                            <p:strVal val="#ppt_x"/>
                                          </p:val>
                                        </p:tav>
                                      </p:tavLst>
                                    </p:anim>
                                    <p:anim calcmode="lin" valueType="num">
                                      <p:cBhvr additive="base">
                                        <p:cTn id="95" dur="2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2000" fill="hold"/>
                                        <p:tgtEl>
                                          <p:spTgt spid="25"/>
                                        </p:tgtEl>
                                        <p:attrNameLst>
                                          <p:attrName>ppt_x</p:attrName>
                                        </p:attrNameLst>
                                      </p:cBhvr>
                                      <p:tavLst>
                                        <p:tav tm="0">
                                          <p:val>
                                            <p:strVal val="#ppt_x"/>
                                          </p:val>
                                        </p:tav>
                                        <p:tav tm="100000">
                                          <p:val>
                                            <p:strVal val="#ppt_x"/>
                                          </p:val>
                                        </p:tav>
                                      </p:tavLst>
                                    </p:anim>
                                    <p:anim calcmode="lin" valueType="num">
                                      <p:cBhvr additive="base">
                                        <p:cTn id="99" dur="2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2000" fill="hold"/>
                                        <p:tgtEl>
                                          <p:spTgt spid="26"/>
                                        </p:tgtEl>
                                        <p:attrNameLst>
                                          <p:attrName>ppt_x</p:attrName>
                                        </p:attrNameLst>
                                      </p:cBhvr>
                                      <p:tavLst>
                                        <p:tav tm="0">
                                          <p:val>
                                            <p:strVal val="#ppt_x"/>
                                          </p:val>
                                        </p:tav>
                                        <p:tav tm="100000">
                                          <p:val>
                                            <p:strVal val="#ppt_x"/>
                                          </p:val>
                                        </p:tav>
                                      </p:tavLst>
                                    </p:anim>
                                    <p:anim calcmode="lin" valueType="num">
                                      <p:cBhvr additive="base">
                                        <p:cTn id="103" dur="2000" fill="hold"/>
                                        <p:tgtEl>
                                          <p:spTgt spid="26"/>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2000" fill="hold"/>
                                        <p:tgtEl>
                                          <p:spTgt spid="27"/>
                                        </p:tgtEl>
                                        <p:attrNameLst>
                                          <p:attrName>ppt_x</p:attrName>
                                        </p:attrNameLst>
                                      </p:cBhvr>
                                      <p:tavLst>
                                        <p:tav tm="0">
                                          <p:val>
                                            <p:strVal val="#ppt_x"/>
                                          </p:val>
                                        </p:tav>
                                        <p:tav tm="100000">
                                          <p:val>
                                            <p:strVal val="#ppt_x"/>
                                          </p:val>
                                        </p:tav>
                                      </p:tavLst>
                                    </p:anim>
                                    <p:anim calcmode="lin" valueType="num">
                                      <p:cBhvr additive="base">
                                        <p:cTn id="107" dur="2000" fill="hold"/>
                                        <p:tgtEl>
                                          <p:spTgt spid="27"/>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2000" fill="hold"/>
                                        <p:tgtEl>
                                          <p:spTgt spid="28"/>
                                        </p:tgtEl>
                                        <p:attrNameLst>
                                          <p:attrName>ppt_x</p:attrName>
                                        </p:attrNameLst>
                                      </p:cBhvr>
                                      <p:tavLst>
                                        <p:tav tm="0">
                                          <p:val>
                                            <p:strVal val="#ppt_x"/>
                                          </p:val>
                                        </p:tav>
                                        <p:tav tm="100000">
                                          <p:val>
                                            <p:strVal val="#ppt_x"/>
                                          </p:val>
                                        </p:tav>
                                      </p:tavLst>
                                    </p:anim>
                                    <p:anim calcmode="lin" valueType="num">
                                      <p:cBhvr additive="base">
                                        <p:cTn id="111" dur="2000" fill="hold"/>
                                        <p:tgtEl>
                                          <p:spTgt spid="28"/>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2000" fill="hold"/>
                                        <p:tgtEl>
                                          <p:spTgt spid="29"/>
                                        </p:tgtEl>
                                        <p:attrNameLst>
                                          <p:attrName>ppt_x</p:attrName>
                                        </p:attrNameLst>
                                      </p:cBhvr>
                                      <p:tavLst>
                                        <p:tav tm="0">
                                          <p:val>
                                            <p:strVal val="#ppt_x"/>
                                          </p:val>
                                        </p:tav>
                                        <p:tav tm="100000">
                                          <p:val>
                                            <p:strVal val="#ppt_x"/>
                                          </p:val>
                                        </p:tav>
                                      </p:tavLst>
                                    </p:anim>
                                    <p:anim calcmode="lin" valueType="num">
                                      <p:cBhvr additive="base">
                                        <p:cTn id="115" dur="2000" fill="hold"/>
                                        <p:tgtEl>
                                          <p:spTgt spid="29"/>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2000" fill="hold"/>
                                        <p:tgtEl>
                                          <p:spTgt spid="30"/>
                                        </p:tgtEl>
                                        <p:attrNameLst>
                                          <p:attrName>ppt_x</p:attrName>
                                        </p:attrNameLst>
                                      </p:cBhvr>
                                      <p:tavLst>
                                        <p:tav tm="0">
                                          <p:val>
                                            <p:strVal val="#ppt_x"/>
                                          </p:val>
                                        </p:tav>
                                        <p:tav tm="100000">
                                          <p:val>
                                            <p:strVal val="#ppt_x"/>
                                          </p:val>
                                        </p:tav>
                                      </p:tavLst>
                                    </p:anim>
                                    <p:anim calcmode="lin" valueType="num">
                                      <p:cBhvr additive="base">
                                        <p:cTn id="119" dur="2000" fill="hold"/>
                                        <p:tgtEl>
                                          <p:spTgt spid="30"/>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2000" fill="hold"/>
                                        <p:tgtEl>
                                          <p:spTgt spid="31"/>
                                        </p:tgtEl>
                                        <p:attrNameLst>
                                          <p:attrName>ppt_x</p:attrName>
                                        </p:attrNameLst>
                                      </p:cBhvr>
                                      <p:tavLst>
                                        <p:tav tm="0">
                                          <p:val>
                                            <p:strVal val="#ppt_x"/>
                                          </p:val>
                                        </p:tav>
                                        <p:tav tm="100000">
                                          <p:val>
                                            <p:strVal val="#ppt_x"/>
                                          </p:val>
                                        </p:tav>
                                      </p:tavLst>
                                    </p:anim>
                                    <p:anim calcmode="lin" valueType="num">
                                      <p:cBhvr additive="base">
                                        <p:cTn id="123" dur="2000" fill="hold"/>
                                        <p:tgtEl>
                                          <p:spTgt spid="31"/>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2000" fill="hold"/>
                                        <p:tgtEl>
                                          <p:spTgt spid="32"/>
                                        </p:tgtEl>
                                        <p:attrNameLst>
                                          <p:attrName>ppt_x</p:attrName>
                                        </p:attrNameLst>
                                      </p:cBhvr>
                                      <p:tavLst>
                                        <p:tav tm="0">
                                          <p:val>
                                            <p:strVal val="#ppt_x"/>
                                          </p:val>
                                        </p:tav>
                                        <p:tav tm="100000">
                                          <p:val>
                                            <p:strVal val="#ppt_x"/>
                                          </p:val>
                                        </p:tav>
                                      </p:tavLst>
                                    </p:anim>
                                    <p:anim calcmode="lin" valueType="num">
                                      <p:cBhvr additive="base">
                                        <p:cTn id="127" dur="2000" fill="hold"/>
                                        <p:tgtEl>
                                          <p:spTgt spid="32"/>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2000" fill="hold"/>
                                        <p:tgtEl>
                                          <p:spTgt spid="33"/>
                                        </p:tgtEl>
                                        <p:attrNameLst>
                                          <p:attrName>ppt_x</p:attrName>
                                        </p:attrNameLst>
                                      </p:cBhvr>
                                      <p:tavLst>
                                        <p:tav tm="0">
                                          <p:val>
                                            <p:strVal val="#ppt_x"/>
                                          </p:val>
                                        </p:tav>
                                        <p:tav tm="100000">
                                          <p:val>
                                            <p:strVal val="#ppt_x"/>
                                          </p:val>
                                        </p:tav>
                                      </p:tavLst>
                                    </p:anim>
                                    <p:anim calcmode="lin" valueType="num">
                                      <p:cBhvr additive="base">
                                        <p:cTn id="131" dur="2000" fill="hold"/>
                                        <p:tgtEl>
                                          <p:spTgt spid="33"/>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2000" fill="hold"/>
                                        <p:tgtEl>
                                          <p:spTgt spid="34"/>
                                        </p:tgtEl>
                                        <p:attrNameLst>
                                          <p:attrName>ppt_x</p:attrName>
                                        </p:attrNameLst>
                                      </p:cBhvr>
                                      <p:tavLst>
                                        <p:tav tm="0">
                                          <p:val>
                                            <p:strVal val="#ppt_x"/>
                                          </p:val>
                                        </p:tav>
                                        <p:tav tm="100000">
                                          <p:val>
                                            <p:strVal val="#ppt_x"/>
                                          </p:val>
                                        </p:tav>
                                      </p:tavLst>
                                    </p:anim>
                                    <p:anim calcmode="lin" valueType="num">
                                      <p:cBhvr additive="base">
                                        <p:cTn id="135" dur="2000" fill="hold"/>
                                        <p:tgtEl>
                                          <p:spTgt spid="34"/>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2000" fill="hold"/>
                                        <p:tgtEl>
                                          <p:spTgt spid="35"/>
                                        </p:tgtEl>
                                        <p:attrNameLst>
                                          <p:attrName>ppt_x</p:attrName>
                                        </p:attrNameLst>
                                      </p:cBhvr>
                                      <p:tavLst>
                                        <p:tav tm="0">
                                          <p:val>
                                            <p:strVal val="#ppt_x"/>
                                          </p:val>
                                        </p:tav>
                                        <p:tav tm="100000">
                                          <p:val>
                                            <p:strVal val="#ppt_x"/>
                                          </p:val>
                                        </p:tav>
                                      </p:tavLst>
                                    </p:anim>
                                    <p:anim calcmode="lin" valueType="num">
                                      <p:cBhvr additive="base">
                                        <p:cTn id="139" dur="2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2000" fill="hold"/>
                                        <p:tgtEl>
                                          <p:spTgt spid="36"/>
                                        </p:tgtEl>
                                        <p:attrNameLst>
                                          <p:attrName>ppt_x</p:attrName>
                                        </p:attrNameLst>
                                      </p:cBhvr>
                                      <p:tavLst>
                                        <p:tav tm="0">
                                          <p:val>
                                            <p:strVal val="#ppt_x"/>
                                          </p:val>
                                        </p:tav>
                                        <p:tav tm="100000">
                                          <p:val>
                                            <p:strVal val="#ppt_x"/>
                                          </p:val>
                                        </p:tav>
                                      </p:tavLst>
                                    </p:anim>
                                    <p:anim calcmode="lin" valueType="num">
                                      <p:cBhvr additive="base">
                                        <p:cTn id="143" dur="2000" fill="hold"/>
                                        <p:tgtEl>
                                          <p:spTgt spid="36"/>
                                        </p:tgtEl>
                                        <p:attrNameLst>
                                          <p:attrName>ppt_y</p:attrName>
                                        </p:attrNameLst>
                                      </p:cBhvr>
                                      <p:tavLst>
                                        <p:tav tm="0">
                                          <p:val>
                                            <p:strVal val="1+#ppt_h/2"/>
                                          </p:val>
                                        </p:tav>
                                        <p:tav tm="100000">
                                          <p:val>
                                            <p:strVal val="#ppt_y"/>
                                          </p:val>
                                        </p:tav>
                                      </p:tavLst>
                                    </p:anim>
                                  </p:childTnLst>
                                </p:cTn>
                              </p:par>
                              <p:par>
                                <p:cTn id="144" presetID="8" presetClass="emph" presetSubtype="0" fill="hold" grpId="1" nodeType="withEffect">
                                  <p:stCondLst>
                                    <p:cond delay="0"/>
                                  </p:stCondLst>
                                  <p:childTnLst>
                                    <p:animRot by="21600000">
                                      <p:cBhvr>
                                        <p:cTn id="145" dur="2000" fill="hold"/>
                                        <p:tgtEl>
                                          <p:spTgt spid="4"/>
                                        </p:tgtEl>
                                        <p:attrNameLst>
                                          <p:attrName>r</p:attrName>
                                        </p:attrNameLst>
                                      </p:cBhvr>
                                    </p:animRot>
                                  </p:childTnLst>
                                </p:cTn>
                              </p:par>
                              <p:par>
                                <p:cTn id="146" presetID="8" presetClass="emph" presetSubtype="0" fill="hold" grpId="1" nodeType="withEffect">
                                  <p:stCondLst>
                                    <p:cond delay="0"/>
                                  </p:stCondLst>
                                  <p:childTnLst>
                                    <p:animRot by="21600000">
                                      <p:cBhvr>
                                        <p:cTn id="147" dur="2000" fill="hold"/>
                                        <p:tgtEl>
                                          <p:spTgt spid="6"/>
                                        </p:tgtEl>
                                        <p:attrNameLst>
                                          <p:attrName>r</p:attrName>
                                        </p:attrNameLst>
                                      </p:cBhvr>
                                    </p:animRot>
                                  </p:childTnLst>
                                </p:cTn>
                              </p:par>
                              <p:par>
                                <p:cTn id="148" presetID="8" presetClass="emph" presetSubtype="0" fill="hold" grpId="1" nodeType="withEffect">
                                  <p:stCondLst>
                                    <p:cond delay="0"/>
                                  </p:stCondLst>
                                  <p:childTnLst>
                                    <p:animRot by="21600000">
                                      <p:cBhvr>
                                        <p:cTn id="149" dur="2000" fill="hold"/>
                                        <p:tgtEl>
                                          <p:spTgt spid="8"/>
                                        </p:tgtEl>
                                        <p:attrNameLst>
                                          <p:attrName>r</p:attrName>
                                        </p:attrNameLst>
                                      </p:cBhvr>
                                    </p:animRot>
                                  </p:childTnLst>
                                </p:cTn>
                              </p:par>
                              <p:par>
                                <p:cTn id="150" presetID="8" presetClass="emph" presetSubtype="0" fill="hold" grpId="1" nodeType="withEffect">
                                  <p:stCondLst>
                                    <p:cond delay="0"/>
                                  </p:stCondLst>
                                  <p:childTnLst>
                                    <p:animRot by="21600000">
                                      <p:cBhvr>
                                        <p:cTn id="151" dur="2000" fill="hold"/>
                                        <p:tgtEl>
                                          <p:spTgt spid="10"/>
                                        </p:tgtEl>
                                        <p:attrNameLst>
                                          <p:attrName>r</p:attrName>
                                        </p:attrNameLst>
                                      </p:cBhvr>
                                    </p:animRot>
                                  </p:childTnLst>
                                </p:cTn>
                              </p:par>
                              <p:par>
                                <p:cTn id="152" presetID="8" presetClass="emph" presetSubtype="0" fill="hold" grpId="1" nodeType="withEffect">
                                  <p:stCondLst>
                                    <p:cond delay="0"/>
                                  </p:stCondLst>
                                  <p:childTnLst>
                                    <p:animRot by="21600000">
                                      <p:cBhvr>
                                        <p:cTn id="153" dur="2000" fill="hold"/>
                                        <p:tgtEl>
                                          <p:spTgt spid="12"/>
                                        </p:tgtEl>
                                        <p:attrNameLst>
                                          <p:attrName>r</p:attrName>
                                        </p:attrNameLst>
                                      </p:cBhvr>
                                    </p:animRot>
                                  </p:childTnLst>
                                </p:cTn>
                              </p:par>
                              <p:par>
                                <p:cTn id="154" presetID="8" presetClass="emph" presetSubtype="0" fill="hold" grpId="1" nodeType="withEffect">
                                  <p:stCondLst>
                                    <p:cond delay="0"/>
                                  </p:stCondLst>
                                  <p:childTnLst>
                                    <p:animRot by="21600000">
                                      <p:cBhvr>
                                        <p:cTn id="155" dur="2000" fill="hold"/>
                                        <p:tgtEl>
                                          <p:spTgt spid="14"/>
                                        </p:tgtEl>
                                        <p:attrNameLst>
                                          <p:attrName>r</p:attrName>
                                        </p:attrNameLst>
                                      </p:cBhvr>
                                    </p:animRot>
                                  </p:childTnLst>
                                </p:cTn>
                              </p:par>
                              <p:par>
                                <p:cTn id="156" presetID="8" presetClass="emph" presetSubtype="0" fill="hold" grpId="1" nodeType="withEffect">
                                  <p:stCondLst>
                                    <p:cond delay="0"/>
                                  </p:stCondLst>
                                  <p:childTnLst>
                                    <p:animRot by="21600000">
                                      <p:cBhvr>
                                        <p:cTn id="157" dur="2000" fill="hold"/>
                                        <p:tgtEl>
                                          <p:spTgt spid="16"/>
                                        </p:tgtEl>
                                        <p:attrNameLst>
                                          <p:attrName>r</p:attrName>
                                        </p:attrNameLst>
                                      </p:cBhvr>
                                    </p:animRot>
                                  </p:childTnLst>
                                </p:cTn>
                              </p:par>
                              <p:par>
                                <p:cTn id="158" presetID="8" presetClass="emph" presetSubtype="0" fill="hold" grpId="1" nodeType="withEffect">
                                  <p:stCondLst>
                                    <p:cond delay="0"/>
                                  </p:stCondLst>
                                  <p:childTnLst>
                                    <p:animRot by="21600000">
                                      <p:cBhvr>
                                        <p:cTn id="159" dur="2000" fill="hold"/>
                                        <p:tgtEl>
                                          <p:spTgt spid="18"/>
                                        </p:tgtEl>
                                        <p:attrNameLst>
                                          <p:attrName>r</p:attrName>
                                        </p:attrNameLst>
                                      </p:cBhvr>
                                    </p:animRot>
                                  </p:childTnLst>
                                </p:cTn>
                              </p:par>
                              <p:par>
                                <p:cTn id="160" presetID="8" presetClass="emph" presetSubtype="0" fill="hold" grpId="1" nodeType="withEffect">
                                  <p:stCondLst>
                                    <p:cond delay="0"/>
                                  </p:stCondLst>
                                  <p:childTnLst>
                                    <p:animRot by="21600000">
                                      <p:cBhvr>
                                        <p:cTn id="161" dur="2000" fill="hold"/>
                                        <p:tgtEl>
                                          <p:spTgt spid="20"/>
                                        </p:tgtEl>
                                        <p:attrNameLst>
                                          <p:attrName>r</p:attrName>
                                        </p:attrNameLst>
                                      </p:cBhvr>
                                    </p:animRot>
                                  </p:childTnLst>
                                </p:cTn>
                              </p:par>
                              <p:par>
                                <p:cTn id="162" presetID="8" presetClass="emph" presetSubtype="0" fill="hold" grpId="1" nodeType="withEffect">
                                  <p:stCondLst>
                                    <p:cond delay="0"/>
                                  </p:stCondLst>
                                  <p:childTnLst>
                                    <p:animRot by="21600000">
                                      <p:cBhvr>
                                        <p:cTn id="163" dur="2000" fill="hold"/>
                                        <p:tgtEl>
                                          <p:spTgt spid="22"/>
                                        </p:tgtEl>
                                        <p:attrNameLst>
                                          <p:attrName>r</p:attrName>
                                        </p:attrNameLst>
                                      </p:cBhvr>
                                    </p:animRot>
                                  </p:childTnLst>
                                </p:cTn>
                              </p:par>
                              <p:par>
                                <p:cTn id="164" presetID="8" presetClass="emph" presetSubtype="0" fill="hold" grpId="1" nodeType="withEffect">
                                  <p:stCondLst>
                                    <p:cond delay="0"/>
                                  </p:stCondLst>
                                  <p:childTnLst>
                                    <p:animRot by="21600000">
                                      <p:cBhvr>
                                        <p:cTn id="165" dur="2000" fill="hold"/>
                                        <p:tgtEl>
                                          <p:spTgt spid="24"/>
                                        </p:tgtEl>
                                        <p:attrNameLst>
                                          <p:attrName>r</p:attrName>
                                        </p:attrNameLst>
                                      </p:cBhvr>
                                    </p:animRot>
                                  </p:childTnLst>
                                </p:cTn>
                              </p:par>
                              <p:par>
                                <p:cTn id="166" presetID="8" presetClass="emph" presetSubtype="0" fill="hold" grpId="1" nodeType="withEffect">
                                  <p:stCondLst>
                                    <p:cond delay="0"/>
                                  </p:stCondLst>
                                  <p:childTnLst>
                                    <p:animRot by="21600000">
                                      <p:cBhvr>
                                        <p:cTn id="167" dur="2000" fill="hold"/>
                                        <p:tgtEl>
                                          <p:spTgt spid="26"/>
                                        </p:tgtEl>
                                        <p:attrNameLst>
                                          <p:attrName>r</p:attrName>
                                        </p:attrNameLst>
                                      </p:cBhvr>
                                    </p:animRot>
                                  </p:childTnLst>
                                </p:cTn>
                              </p:par>
                              <p:par>
                                <p:cTn id="168" presetID="8" presetClass="emph" presetSubtype="0" fill="hold" grpId="1" nodeType="withEffect">
                                  <p:stCondLst>
                                    <p:cond delay="0"/>
                                  </p:stCondLst>
                                  <p:childTnLst>
                                    <p:animRot by="21600000">
                                      <p:cBhvr>
                                        <p:cTn id="169" dur="2000" fill="hold"/>
                                        <p:tgtEl>
                                          <p:spTgt spid="28"/>
                                        </p:tgtEl>
                                        <p:attrNameLst>
                                          <p:attrName>r</p:attrName>
                                        </p:attrNameLst>
                                      </p:cBhvr>
                                    </p:animRot>
                                  </p:childTnLst>
                                </p:cTn>
                              </p:par>
                              <p:par>
                                <p:cTn id="170" presetID="8" presetClass="emph" presetSubtype="0" fill="hold" grpId="1" nodeType="withEffect">
                                  <p:stCondLst>
                                    <p:cond delay="0"/>
                                  </p:stCondLst>
                                  <p:childTnLst>
                                    <p:animRot by="21600000">
                                      <p:cBhvr>
                                        <p:cTn id="171" dur="2000" fill="hold"/>
                                        <p:tgtEl>
                                          <p:spTgt spid="30"/>
                                        </p:tgtEl>
                                        <p:attrNameLst>
                                          <p:attrName>r</p:attrName>
                                        </p:attrNameLst>
                                      </p:cBhvr>
                                    </p:animRot>
                                  </p:childTnLst>
                                </p:cTn>
                              </p:par>
                              <p:par>
                                <p:cTn id="172" presetID="8" presetClass="emph" presetSubtype="0" fill="hold" grpId="1" nodeType="withEffect">
                                  <p:stCondLst>
                                    <p:cond delay="0"/>
                                  </p:stCondLst>
                                  <p:childTnLst>
                                    <p:animRot by="21600000">
                                      <p:cBhvr>
                                        <p:cTn id="173" dur="2000" fill="hold"/>
                                        <p:tgtEl>
                                          <p:spTgt spid="32"/>
                                        </p:tgtEl>
                                        <p:attrNameLst>
                                          <p:attrName>r</p:attrName>
                                        </p:attrNameLst>
                                      </p:cBhvr>
                                    </p:animRot>
                                  </p:childTnLst>
                                </p:cTn>
                              </p:par>
                              <p:par>
                                <p:cTn id="174" presetID="8" presetClass="emph" presetSubtype="0" fill="hold" grpId="1" nodeType="withEffect">
                                  <p:stCondLst>
                                    <p:cond delay="0"/>
                                  </p:stCondLst>
                                  <p:childTnLst>
                                    <p:animRot by="21600000">
                                      <p:cBhvr>
                                        <p:cTn id="175" dur="2000" fill="hold"/>
                                        <p:tgtEl>
                                          <p:spTgt spid="34"/>
                                        </p:tgtEl>
                                        <p:attrNameLst>
                                          <p:attrName>r</p:attrName>
                                        </p:attrNameLst>
                                      </p:cBhvr>
                                    </p:animRot>
                                  </p:childTnLst>
                                </p:cTn>
                              </p:par>
                              <p:par>
                                <p:cTn id="176" presetID="8" presetClass="emph" presetSubtype="0" fill="hold" grpId="1" nodeType="withEffect">
                                  <p:stCondLst>
                                    <p:cond delay="0"/>
                                  </p:stCondLst>
                                  <p:childTnLst>
                                    <p:animRot by="21600000">
                                      <p:cBhvr>
                                        <p:cTn id="177" dur="2000" fill="hold"/>
                                        <p:tgtEl>
                                          <p:spTgt spid="36"/>
                                        </p:tgtEl>
                                        <p:attrNameLst>
                                          <p:attrName>r</p:attrName>
                                        </p:attrNameLst>
                                      </p:cBhvr>
                                    </p:animRot>
                                  </p:childTnLst>
                                </p:cTn>
                              </p:par>
                              <p:par>
                                <p:cTn id="178" presetID="8" presetClass="emph" presetSubtype="0" fill="hold" grpId="1" nodeType="withEffect">
                                  <p:stCondLst>
                                    <p:cond delay="0"/>
                                  </p:stCondLst>
                                  <p:childTnLst>
                                    <p:animRot by="-21600000">
                                      <p:cBhvr>
                                        <p:cTn id="179" dur="2000" fill="hold"/>
                                        <p:tgtEl>
                                          <p:spTgt spid="3"/>
                                        </p:tgtEl>
                                        <p:attrNameLst>
                                          <p:attrName>r</p:attrName>
                                        </p:attrNameLst>
                                      </p:cBhvr>
                                    </p:animRot>
                                  </p:childTnLst>
                                </p:cTn>
                              </p:par>
                              <p:par>
                                <p:cTn id="180" presetID="8" presetClass="emph" presetSubtype="0" fill="hold" grpId="1" nodeType="withEffect">
                                  <p:stCondLst>
                                    <p:cond delay="0"/>
                                  </p:stCondLst>
                                  <p:childTnLst>
                                    <p:animRot by="-21600000">
                                      <p:cBhvr>
                                        <p:cTn id="181" dur="2000" fill="hold"/>
                                        <p:tgtEl>
                                          <p:spTgt spid="5"/>
                                        </p:tgtEl>
                                        <p:attrNameLst>
                                          <p:attrName>r</p:attrName>
                                        </p:attrNameLst>
                                      </p:cBhvr>
                                    </p:animRot>
                                  </p:childTnLst>
                                </p:cTn>
                              </p:par>
                              <p:par>
                                <p:cTn id="182" presetID="8" presetClass="emph" presetSubtype="0" fill="hold" grpId="1" nodeType="withEffect">
                                  <p:stCondLst>
                                    <p:cond delay="0"/>
                                  </p:stCondLst>
                                  <p:childTnLst>
                                    <p:animRot by="-21600000">
                                      <p:cBhvr>
                                        <p:cTn id="183" dur="2000" fill="hold"/>
                                        <p:tgtEl>
                                          <p:spTgt spid="7"/>
                                        </p:tgtEl>
                                        <p:attrNameLst>
                                          <p:attrName>r</p:attrName>
                                        </p:attrNameLst>
                                      </p:cBhvr>
                                    </p:animRot>
                                  </p:childTnLst>
                                </p:cTn>
                              </p:par>
                              <p:par>
                                <p:cTn id="184" presetID="8" presetClass="emph" presetSubtype="0" fill="hold" grpId="1" nodeType="withEffect">
                                  <p:stCondLst>
                                    <p:cond delay="0"/>
                                  </p:stCondLst>
                                  <p:childTnLst>
                                    <p:animRot by="-21600000">
                                      <p:cBhvr>
                                        <p:cTn id="185" dur="2000" fill="hold"/>
                                        <p:tgtEl>
                                          <p:spTgt spid="9"/>
                                        </p:tgtEl>
                                        <p:attrNameLst>
                                          <p:attrName>r</p:attrName>
                                        </p:attrNameLst>
                                      </p:cBhvr>
                                    </p:animRot>
                                  </p:childTnLst>
                                </p:cTn>
                              </p:par>
                              <p:par>
                                <p:cTn id="186" presetID="8" presetClass="emph" presetSubtype="0" fill="hold" grpId="1" nodeType="withEffect">
                                  <p:stCondLst>
                                    <p:cond delay="0"/>
                                  </p:stCondLst>
                                  <p:childTnLst>
                                    <p:animRot by="-21600000">
                                      <p:cBhvr>
                                        <p:cTn id="187" dur="2000" fill="hold"/>
                                        <p:tgtEl>
                                          <p:spTgt spid="11"/>
                                        </p:tgtEl>
                                        <p:attrNameLst>
                                          <p:attrName>r</p:attrName>
                                        </p:attrNameLst>
                                      </p:cBhvr>
                                    </p:animRot>
                                  </p:childTnLst>
                                </p:cTn>
                              </p:par>
                              <p:par>
                                <p:cTn id="188" presetID="8" presetClass="emph" presetSubtype="0" fill="hold" grpId="1" nodeType="withEffect">
                                  <p:stCondLst>
                                    <p:cond delay="0"/>
                                  </p:stCondLst>
                                  <p:childTnLst>
                                    <p:animRot by="-21600000">
                                      <p:cBhvr>
                                        <p:cTn id="189" dur="2000" fill="hold"/>
                                        <p:tgtEl>
                                          <p:spTgt spid="13"/>
                                        </p:tgtEl>
                                        <p:attrNameLst>
                                          <p:attrName>r</p:attrName>
                                        </p:attrNameLst>
                                      </p:cBhvr>
                                    </p:animRot>
                                  </p:childTnLst>
                                </p:cTn>
                              </p:par>
                              <p:par>
                                <p:cTn id="190" presetID="8" presetClass="emph" presetSubtype="0" fill="hold" grpId="1" nodeType="withEffect">
                                  <p:stCondLst>
                                    <p:cond delay="0"/>
                                  </p:stCondLst>
                                  <p:childTnLst>
                                    <p:animRot by="-21600000">
                                      <p:cBhvr>
                                        <p:cTn id="191" dur="2000" fill="hold"/>
                                        <p:tgtEl>
                                          <p:spTgt spid="15"/>
                                        </p:tgtEl>
                                        <p:attrNameLst>
                                          <p:attrName>r</p:attrName>
                                        </p:attrNameLst>
                                      </p:cBhvr>
                                    </p:animRot>
                                  </p:childTnLst>
                                </p:cTn>
                              </p:par>
                              <p:par>
                                <p:cTn id="192" presetID="8" presetClass="emph" presetSubtype="0" fill="hold" grpId="1" nodeType="withEffect">
                                  <p:stCondLst>
                                    <p:cond delay="0"/>
                                  </p:stCondLst>
                                  <p:childTnLst>
                                    <p:animRot by="-21600000">
                                      <p:cBhvr>
                                        <p:cTn id="193" dur="2000" fill="hold"/>
                                        <p:tgtEl>
                                          <p:spTgt spid="17"/>
                                        </p:tgtEl>
                                        <p:attrNameLst>
                                          <p:attrName>r</p:attrName>
                                        </p:attrNameLst>
                                      </p:cBhvr>
                                    </p:animRot>
                                  </p:childTnLst>
                                </p:cTn>
                              </p:par>
                              <p:par>
                                <p:cTn id="194" presetID="8" presetClass="emph" presetSubtype="0" fill="hold" grpId="1" nodeType="withEffect">
                                  <p:stCondLst>
                                    <p:cond delay="0"/>
                                  </p:stCondLst>
                                  <p:childTnLst>
                                    <p:animRot by="-21600000">
                                      <p:cBhvr>
                                        <p:cTn id="195" dur="2000" fill="hold"/>
                                        <p:tgtEl>
                                          <p:spTgt spid="19"/>
                                        </p:tgtEl>
                                        <p:attrNameLst>
                                          <p:attrName>r</p:attrName>
                                        </p:attrNameLst>
                                      </p:cBhvr>
                                    </p:animRot>
                                  </p:childTnLst>
                                </p:cTn>
                              </p:par>
                              <p:par>
                                <p:cTn id="196" presetID="8" presetClass="emph" presetSubtype="0" fill="hold" grpId="1" nodeType="withEffect">
                                  <p:stCondLst>
                                    <p:cond delay="0"/>
                                  </p:stCondLst>
                                  <p:childTnLst>
                                    <p:animRot by="-21600000">
                                      <p:cBhvr>
                                        <p:cTn id="197" dur="2000" fill="hold"/>
                                        <p:tgtEl>
                                          <p:spTgt spid="21"/>
                                        </p:tgtEl>
                                        <p:attrNameLst>
                                          <p:attrName>r</p:attrName>
                                        </p:attrNameLst>
                                      </p:cBhvr>
                                    </p:animRot>
                                  </p:childTnLst>
                                </p:cTn>
                              </p:par>
                              <p:par>
                                <p:cTn id="198" presetID="8" presetClass="emph" presetSubtype="0" fill="hold" grpId="1" nodeType="withEffect">
                                  <p:stCondLst>
                                    <p:cond delay="0"/>
                                  </p:stCondLst>
                                  <p:childTnLst>
                                    <p:animRot by="-21600000">
                                      <p:cBhvr>
                                        <p:cTn id="199" dur="2000" fill="hold"/>
                                        <p:tgtEl>
                                          <p:spTgt spid="23"/>
                                        </p:tgtEl>
                                        <p:attrNameLst>
                                          <p:attrName>r</p:attrName>
                                        </p:attrNameLst>
                                      </p:cBhvr>
                                    </p:animRot>
                                  </p:childTnLst>
                                </p:cTn>
                              </p:par>
                              <p:par>
                                <p:cTn id="200" presetID="8" presetClass="emph" presetSubtype="0" fill="hold" grpId="1" nodeType="withEffect">
                                  <p:stCondLst>
                                    <p:cond delay="0"/>
                                  </p:stCondLst>
                                  <p:childTnLst>
                                    <p:animRot by="-21600000">
                                      <p:cBhvr>
                                        <p:cTn id="201" dur="2000" fill="hold"/>
                                        <p:tgtEl>
                                          <p:spTgt spid="25"/>
                                        </p:tgtEl>
                                        <p:attrNameLst>
                                          <p:attrName>r</p:attrName>
                                        </p:attrNameLst>
                                      </p:cBhvr>
                                    </p:animRot>
                                  </p:childTnLst>
                                </p:cTn>
                              </p:par>
                              <p:par>
                                <p:cTn id="202" presetID="8" presetClass="emph" presetSubtype="0" fill="hold" grpId="1" nodeType="withEffect">
                                  <p:stCondLst>
                                    <p:cond delay="0"/>
                                  </p:stCondLst>
                                  <p:childTnLst>
                                    <p:animRot by="-21600000">
                                      <p:cBhvr>
                                        <p:cTn id="203" dur="2000" fill="hold"/>
                                        <p:tgtEl>
                                          <p:spTgt spid="27"/>
                                        </p:tgtEl>
                                        <p:attrNameLst>
                                          <p:attrName>r</p:attrName>
                                        </p:attrNameLst>
                                      </p:cBhvr>
                                    </p:animRot>
                                  </p:childTnLst>
                                </p:cTn>
                              </p:par>
                              <p:par>
                                <p:cTn id="204" presetID="8" presetClass="emph" presetSubtype="0" fill="hold" grpId="1" nodeType="withEffect">
                                  <p:stCondLst>
                                    <p:cond delay="0"/>
                                  </p:stCondLst>
                                  <p:childTnLst>
                                    <p:animRot by="-21600000">
                                      <p:cBhvr>
                                        <p:cTn id="205" dur="2000" fill="hold"/>
                                        <p:tgtEl>
                                          <p:spTgt spid="29"/>
                                        </p:tgtEl>
                                        <p:attrNameLst>
                                          <p:attrName>r</p:attrName>
                                        </p:attrNameLst>
                                      </p:cBhvr>
                                    </p:animRot>
                                  </p:childTnLst>
                                </p:cTn>
                              </p:par>
                              <p:par>
                                <p:cTn id="206" presetID="8" presetClass="emph" presetSubtype="0" fill="hold" grpId="1" nodeType="withEffect">
                                  <p:stCondLst>
                                    <p:cond delay="0"/>
                                  </p:stCondLst>
                                  <p:childTnLst>
                                    <p:animRot by="-21600000">
                                      <p:cBhvr>
                                        <p:cTn id="207" dur="2000" fill="hold"/>
                                        <p:tgtEl>
                                          <p:spTgt spid="31"/>
                                        </p:tgtEl>
                                        <p:attrNameLst>
                                          <p:attrName>r</p:attrName>
                                        </p:attrNameLst>
                                      </p:cBhvr>
                                    </p:animRot>
                                  </p:childTnLst>
                                </p:cTn>
                              </p:par>
                              <p:par>
                                <p:cTn id="208" presetID="8" presetClass="emph" presetSubtype="0" fill="hold" grpId="1" nodeType="withEffect">
                                  <p:stCondLst>
                                    <p:cond delay="0"/>
                                  </p:stCondLst>
                                  <p:childTnLst>
                                    <p:animRot by="-21600000">
                                      <p:cBhvr>
                                        <p:cTn id="209" dur="2000" fill="hold"/>
                                        <p:tgtEl>
                                          <p:spTgt spid="33"/>
                                        </p:tgtEl>
                                        <p:attrNameLst>
                                          <p:attrName>r</p:attrName>
                                        </p:attrNameLst>
                                      </p:cBhvr>
                                    </p:animRot>
                                  </p:childTnLst>
                                </p:cTn>
                              </p:par>
                              <p:par>
                                <p:cTn id="210" presetID="8" presetClass="emph" presetSubtype="0" fill="hold" grpId="1" nodeType="withEffect">
                                  <p:stCondLst>
                                    <p:cond delay="0"/>
                                  </p:stCondLst>
                                  <p:childTnLst>
                                    <p:animRot by="-21600000">
                                      <p:cBhvr>
                                        <p:cTn id="211" dur="2000" fill="hold"/>
                                        <p:tgtEl>
                                          <p:spTgt spid="35"/>
                                        </p:tgtEl>
                                        <p:attrNameLst>
                                          <p:attrName>r</p:attrName>
                                        </p:attrNameLst>
                                      </p:cBhvr>
                                    </p:animRot>
                                  </p:childTnLst>
                                </p:cTn>
                              </p:par>
                            </p:childTnLst>
                          </p:cTn>
                        </p:par>
                        <p:par>
                          <p:cTn id="212" fill="hold">
                            <p:stCondLst>
                              <p:cond delay="2000"/>
                            </p:stCondLst>
                            <p:childTnLst>
                              <p:par>
                                <p:cTn id="213" presetID="2" presetClass="exit" presetSubtype="2" fill="hold" grpId="2" nodeType="afterEffect">
                                  <p:stCondLst>
                                    <p:cond delay="0"/>
                                  </p:stCondLst>
                                  <p:childTnLst>
                                    <p:anim calcmode="lin" valueType="num">
                                      <p:cBhvr additive="base">
                                        <p:cTn id="214" dur="2000"/>
                                        <p:tgtEl>
                                          <p:spTgt spid="4"/>
                                        </p:tgtEl>
                                        <p:attrNameLst>
                                          <p:attrName>ppt_x</p:attrName>
                                        </p:attrNameLst>
                                      </p:cBhvr>
                                      <p:tavLst>
                                        <p:tav tm="0">
                                          <p:val>
                                            <p:strVal val="ppt_x"/>
                                          </p:val>
                                        </p:tav>
                                        <p:tav tm="100000">
                                          <p:val>
                                            <p:strVal val="1+ppt_w/2"/>
                                          </p:val>
                                        </p:tav>
                                      </p:tavLst>
                                    </p:anim>
                                    <p:anim calcmode="lin" valueType="num">
                                      <p:cBhvr additive="base">
                                        <p:cTn id="215" dur="2000"/>
                                        <p:tgtEl>
                                          <p:spTgt spid="4"/>
                                        </p:tgtEl>
                                        <p:attrNameLst>
                                          <p:attrName>ppt_y</p:attrName>
                                        </p:attrNameLst>
                                      </p:cBhvr>
                                      <p:tavLst>
                                        <p:tav tm="0">
                                          <p:val>
                                            <p:strVal val="ppt_y"/>
                                          </p:val>
                                        </p:tav>
                                        <p:tav tm="100000">
                                          <p:val>
                                            <p:strVal val="ppt_y"/>
                                          </p:val>
                                        </p:tav>
                                      </p:tavLst>
                                    </p:anim>
                                    <p:set>
                                      <p:cBhvr>
                                        <p:cTn id="216" dur="1" fill="hold">
                                          <p:stCondLst>
                                            <p:cond delay="1999"/>
                                          </p:stCondLst>
                                        </p:cTn>
                                        <p:tgtEl>
                                          <p:spTgt spid="4"/>
                                        </p:tgtEl>
                                        <p:attrNameLst>
                                          <p:attrName>style.visibility</p:attrName>
                                        </p:attrNameLst>
                                      </p:cBhvr>
                                      <p:to>
                                        <p:strVal val="hidden"/>
                                      </p:to>
                                    </p:set>
                                  </p:childTnLst>
                                </p:cTn>
                              </p:par>
                              <p:par>
                                <p:cTn id="217" presetID="2" presetClass="exit" presetSubtype="2" fill="hold" grpId="2" nodeType="withEffect">
                                  <p:stCondLst>
                                    <p:cond delay="0"/>
                                  </p:stCondLst>
                                  <p:childTnLst>
                                    <p:anim calcmode="lin" valueType="num">
                                      <p:cBhvr additive="base">
                                        <p:cTn id="218" dur="2000"/>
                                        <p:tgtEl>
                                          <p:spTgt spid="6"/>
                                        </p:tgtEl>
                                        <p:attrNameLst>
                                          <p:attrName>ppt_x</p:attrName>
                                        </p:attrNameLst>
                                      </p:cBhvr>
                                      <p:tavLst>
                                        <p:tav tm="0">
                                          <p:val>
                                            <p:strVal val="ppt_x"/>
                                          </p:val>
                                        </p:tav>
                                        <p:tav tm="100000">
                                          <p:val>
                                            <p:strVal val="1+ppt_w/2"/>
                                          </p:val>
                                        </p:tav>
                                      </p:tavLst>
                                    </p:anim>
                                    <p:anim calcmode="lin" valueType="num">
                                      <p:cBhvr additive="base">
                                        <p:cTn id="219" dur="2000"/>
                                        <p:tgtEl>
                                          <p:spTgt spid="6"/>
                                        </p:tgtEl>
                                        <p:attrNameLst>
                                          <p:attrName>ppt_y</p:attrName>
                                        </p:attrNameLst>
                                      </p:cBhvr>
                                      <p:tavLst>
                                        <p:tav tm="0">
                                          <p:val>
                                            <p:strVal val="ppt_y"/>
                                          </p:val>
                                        </p:tav>
                                        <p:tav tm="100000">
                                          <p:val>
                                            <p:strVal val="ppt_y"/>
                                          </p:val>
                                        </p:tav>
                                      </p:tavLst>
                                    </p:anim>
                                    <p:set>
                                      <p:cBhvr>
                                        <p:cTn id="220" dur="1" fill="hold">
                                          <p:stCondLst>
                                            <p:cond delay="1999"/>
                                          </p:stCondLst>
                                        </p:cTn>
                                        <p:tgtEl>
                                          <p:spTgt spid="6"/>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2000"/>
                                        <p:tgtEl>
                                          <p:spTgt spid="8"/>
                                        </p:tgtEl>
                                        <p:attrNameLst>
                                          <p:attrName>ppt_x</p:attrName>
                                        </p:attrNameLst>
                                      </p:cBhvr>
                                      <p:tavLst>
                                        <p:tav tm="0">
                                          <p:val>
                                            <p:strVal val="ppt_x"/>
                                          </p:val>
                                        </p:tav>
                                        <p:tav tm="100000">
                                          <p:val>
                                            <p:strVal val="1+ppt_w/2"/>
                                          </p:val>
                                        </p:tav>
                                      </p:tavLst>
                                    </p:anim>
                                    <p:anim calcmode="lin" valueType="num">
                                      <p:cBhvr additive="base">
                                        <p:cTn id="223" dur="2000"/>
                                        <p:tgtEl>
                                          <p:spTgt spid="8"/>
                                        </p:tgtEl>
                                        <p:attrNameLst>
                                          <p:attrName>ppt_y</p:attrName>
                                        </p:attrNameLst>
                                      </p:cBhvr>
                                      <p:tavLst>
                                        <p:tav tm="0">
                                          <p:val>
                                            <p:strVal val="ppt_y"/>
                                          </p:val>
                                        </p:tav>
                                        <p:tav tm="100000">
                                          <p:val>
                                            <p:strVal val="ppt_y"/>
                                          </p:val>
                                        </p:tav>
                                      </p:tavLst>
                                    </p:anim>
                                    <p:set>
                                      <p:cBhvr>
                                        <p:cTn id="224" dur="1" fill="hold">
                                          <p:stCondLst>
                                            <p:cond delay="1999"/>
                                          </p:stCondLst>
                                        </p:cTn>
                                        <p:tgtEl>
                                          <p:spTgt spid="8"/>
                                        </p:tgtEl>
                                        <p:attrNameLst>
                                          <p:attrName>style.visibility</p:attrName>
                                        </p:attrNameLst>
                                      </p:cBhvr>
                                      <p:to>
                                        <p:strVal val="hidden"/>
                                      </p:to>
                                    </p:set>
                                  </p:childTnLst>
                                </p:cTn>
                              </p:par>
                              <p:par>
                                <p:cTn id="225" presetID="2" presetClass="exit" presetSubtype="2" fill="hold" grpId="2" nodeType="withEffect">
                                  <p:stCondLst>
                                    <p:cond delay="0"/>
                                  </p:stCondLst>
                                  <p:childTnLst>
                                    <p:anim calcmode="lin" valueType="num">
                                      <p:cBhvr additive="base">
                                        <p:cTn id="226" dur="2000"/>
                                        <p:tgtEl>
                                          <p:spTgt spid="10"/>
                                        </p:tgtEl>
                                        <p:attrNameLst>
                                          <p:attrName>ppt_x</p:attrName>
                                        </p:attrNameLst>
                                      </p:cBhvr>
                                      <p:tavLst>
                                        <p:tav tm="0">
                                          <p:val>
                                            <p:strVal val="ppt_x"/>
                                          </p:val>
                                        </p:tav>
                                        <p:tav tm="100000">
                                          <p:val>
                                            <p:strVal val="1+ppt_w/2"/>
                                          </p:val>
                                        </p:tav>
                                      </p:tavLst>
                                    </p:anim>
                                    <p:anim calcmode="lin" valueType="num">
                                      <p:cBhvr additive="base">
                                        <p:cTn id="227" dur="2000"/>
                                        <p:tgtEl>
                                          <p:spTgt spid="10"/>
                                        </p:tgtEl>
                                        <p:attrNameLst>
                                          <p:attrName>ppt_y</p:attrName>
                                        </p:attrNameLst>
                                      </p:cBhvr>
                                      <p:tavLst>
                                        <p:tav tm="0">
                                          <p:val>
                                            <p:strVal val="ppt_y"/>
                                          </p:val>
                                        </p:tav>
                                        <p:tav tm="100000">
                                          <p:val>
                                            <p:strVal val="ppt_y"/>
                                          </p:val>
                                        </p:tav>
                                      </p:tavLst>
                                    </p:anim>
                                    <p:set>
                                      <p:cBhvr>
                                        <p:cTn id="228" dur="1" fill="hold">
                                          <p:stCondLst>
                                            <p:cond delay="1999"/>
                                          </p:stCondLst>
                                        </p:cTn>
                                        <p:tgtEl>
                                          <p:spTgt spid="10"/>
                                        </p:tgtEl>
                                        <p:attrNameLst>
                                          <p:attrName>style.visibility</p:attrName>
                                        </p:attrNameLst>
                                      </p:cBhvr>
                                      <p:to>
                                        <p:strVal val="hidden"/>
                                      </p:to>
                                    </p:set>
                                  </p:childTnLst>
                                </p:cTn>
                              </p:par>
                              <p:par>
                                <p:cTn id="229" presetID="2" presetClass="exit" presetSubtype="2" fill="hold" grpId="2" nodeType="withEffect">
                                  <p:stCondLst>
                                    <p:cond delay="0"/>
                                  </p:stCondLst>
                                  <p:childTnLst>
                                    <p:anim calcmode="lin" valueType="num">
                                      <p:cBhvr additive="base">
                                        <p:cTn id="230" dur="2000"/>
                                        <p:tgtEl>
                                          <p:spTgt spid="12"/>
                                        </p:tgtEl>
                                        <p:attrNameLst>
                                          <p:attrName>ppt_x</p:attrName>
                                        </p:attrNameLst>
                                      </p:cBhvr>
                                      <p:tavLst>
                                        <p:tav tm="0">
                                          <p:val>
                                            <p:strVal val="ppt_x"/>
                                          </p:val>
                                        </p:tav>
                                        <p:tav tm="100000">
                                          <p:val>
                                            <p:strVal val="1+ppt_w/2"/>
                                          </p:val>
                                        </p:tav>
                                      </p:tavLst>
                                    </p:anim>
                                    <p:anim calcmode="lin" valueType="num">
                                      <p:cBhvr additive="base">
                                        <p:cTn id="231" dur="2000"/>
                                        <p:tgtEl>
                                          <p:spTgt spid="12"/>
                                        </p:tgtEl>
                                        <p:attrNameLst>
                                          <p:attrName>ppt_y</p:attrName>
                                        </p:attrNameLst>
                                      </p:cBhvr>
                                      <p:tavLst>
                                        <p:tav tm="0">
                                          <p:val>
                                            <p:strVal val="ppt_y"/>
                                          </p:val>
                                        </p:tav>
                                        <p:tav tm="100000">
                                          <p:val>
                                            <p:strVal val="ppt_y"/>
                                          </p:val>
                                        </p:tav>
                                      </p:tavLst>
                                    </p:anim>
                                    <p:set>
                                      <p:cBhvr>
                                        <p:cTn id="232" dur="1" fill="hold">
                                          <p:stCondLst>
                                            <p:cond delay="1999"/>
                                          </p:stCondLst>
                                        </p:cTn>
                                        <p:tgtEl>
                                          <p:spTgt spid="12"/>
                                        </p:tgtEl>
                                        <p:attrNameLst>
                                          <p:attrName>style.visibility</p:attrName>
                                        </p:attrNameLst>
                                      </p:cBhvr>
                                      <p:to>
                                        <p:strVal val="hidden"/>
                                      </p:to>
                                    </p:set>
                                  </p:childTnLst>
                                </p:cTn>
                              </p:par>
                              <p:par>
                                <p:cTn id="233" presetID="2" presetClass="exit" presetSubtype="2" fill="hold" grpId="2" nodeType="withEffect">
                                  <p:stCondLst>
                                    <p:cond delay="0"/>
                                  </p:stCondLst>
                                  <p:childTnLst>
                                    <p:anim calcmode="lin" valueType="num">
                                      <p:cBhvr additive="base">
                                        <p:cTn id="234" dur="2000"/>
                                        <p:tgtEl>
                                          <p:spTgt spid="14"/>
                                        </p:tgtEl>
                                        <p:attrNameLst>
                                          <p:attrName>ppt_x</p:attrName>
                                        </p:attrNameLst>
                                      </p:cBhvr>
                                      <p:tavLst>
                                        <p:tav tm="0">
                                          <p:val>
                                            <p:strVal val="ppt_x"/>
                                          </p:val>
                                        </p:tav>
                                        <p:tav tm="100000">
                                          <p:val>
                                            <p:strVal val="1+ppt_w/2"/>
                                          </p:val>
                                        </p:tav>
                                      </p:tavLst>
                                    </p:anim>
                                    <p:anim calcmode="lin" valueType="num">
                                      <p:cBhvr additive="base">
                                        <p:cTn id="235" dur="2000"/>
                                        <p:tgtEl>
                                          <p:spTgt spid="14"/>
                                        </p:tgtEl>
                                        <p:attrNameLst>
                                          <p:attrName>ppt_y</p:attrName>
                                        </p:attrNameLst>
                                      </p:cBhvr>
                                      <p:tavLst>
                                        <p:tav tm="0">
                                          <p:val>
                                            <p:strVal val="ppt_y"/>
                                          </p:val>
                                        </p:tav>
                                        <p:tav tm="100000">
                                          <p:val>
                                            <p:strVal val="ppt_y"/>
                                          </p:val>
                                        </p:tav>
                                      </p:tavLst>
                                    </p:anim>
                                    <p:set>
                                      <p:cBhvr>
                                        <p:cTn id="236" dur="1" fill="hold">
                                          <p:stCondLst>
                                            <p:cond delay="1999"/>
                                          </p:stCondLst>
                                        </p:cTn>
                                        <p:tgtEl>
                                          <p:spTgt spid="14"/>
                                        </p:tgtEl>
                                        <p:attrNameLst>
                                          <p:attrName>style.visibility</p:attrName>
                                        </p:attrNameLst>
                                      </p:cBhvr>
                                      <p:to>
                                        <p:strVal val="hidden"/>
                                      </p:to>
                                    </p:set>
                                  </p:childTnLst>
                                </p:cTn>
                              </p:par>
                              <p:par>
                                <p:cTn id="237" presetID="2" presetClass="exit" presetSubtype="2" fill="hold" grpId="2" nodeType="withEffect">
                                  <p:stCondLst>
                                    <p:cond delay="0"/>
                                  </p:stCondLst>
                                  <p:childTnLst>
                                    <p:anim calcmode="lin" valueType="num">
                                      <p:cBhvr additive="base">
                                        <p:cTn id="238" dur="2000"/>
                                        <p:tgtEl>
                                          <p:spTgt spid="16"/>
                                        </p:tgtEl>
                                        <p:attrNameLst>
                                          <p:attrName>ppt_x</p:attrName>
                                        </p:attrNameLst>
                                      </p:cBhvr>
                                      <p:tavLst>
                                        <p:tav tm="0">
                                          <p:val>
                                            <p:strVal val="ppt_x"/>
                                          </p:val>
                                        </p:tav>
                                        <p:tav tm="100000">
                                          <p:val>
                                            <p:strVal val="1+ppt_w/2"/>
                                          </p:val>
                                        </p:tav>
                                      </p:tavLst>
                                    </p:anim>
                                    <p:anim calcmode="lin" valueType="num">
                                      <p:cBhvr additive="base">
                                        <p:cTn id="239" dur="2000"/>
                                        <p:tgtEl>
                                          <p:spTgt spid="16"/>
                                        </p:tgtEl>
                                        <p:attrNameLst>
                                          <p:attrName>ppt_y</p:attrName>
                                        </p:attrNameLst>
                                      </p:cBhvr>
                                      <p:tavLst>
                                        <p:tav tm="0">
                                          <p:val>
                                            <p:strVal val="ppt_y"/>
                                          </p:val>
                                        </p:tav>
                                        <p:tav tm="100000">
                                          <p:val>
                                            <p:strVal val="ppt_y"/>
                                          </p:val>
                                        </p:tav>
                                      </p:tavLst>
                                    </p:anim>
                                    <p:set>
                                      <p:cBhvr>
                                        <p:cTn id="240" dur="1" fill="hold">
                                          <p:stCondLst>
                                            <p:cond delay="1999"/>
                                          </p:stCondLst>
                                        </p:cTn>
                                        <p:tgtEl>
                                          <p:spTgt spid="16"/>
                                        </p:tgtEl>
                                        <p:attrNameLst>
                                          <p:attrName>style.visibility</p:attrName>
                                        </p:attrNameLst>
                                      </p:cBhvr>
                                      <p:to>
                                        <p:strVal val="hidden"/>
                                      </p:to>
                                    </p:set>
                                  </p:childTnLst>
                                </p:cTn>
                              </p:par>
                              <p:par>
                                <p:cTn id="241" presetID="2" presetClass="exit" presetSubtype="2" fill="hold" grpId="2" nodeType="withEffect">
                                  <p:stCondLst>
                                    <p:cond delay="0"/>
                                  </p:stCondLst>
                                  <p:childTnLst>
                                    <p:anim calcmode="lin" valueType="num">
                                      <p:cBhvr additive="base">
                                        <p:cTn id="242" dur="2000"/>
                                        <p:tgtEl>
                                          <p:spTgt spid="18"/>
                                        </p:tgtEl>
                                        <p:attrNameLst>
                                          <p:attrName>ppt_x</p:attrName>
                                        </p:attrNameLst>
                                      </p:cBhvr>
                                      <p:tavLst>
                                        <p:tav tm="0">
                                          <p:val>
                                            <p:strVal val="ppt_x"/>
                                          </p:val>
                                        </p:tav>
                                        <p:tav tm="100000">
                                          <p:val>
                                            <p:strVal val="1+ppt_w/2"/>
                                          </p:val>
                                        </p:tav>
                                      </p:tavLst>
                                    </p:anim>
                                    <p:anim calcmode="lin" valueType="num">
                                      <p:cBhvr additive="base">
                                        <p:cTn id="243" dur="2000"/>
                                        <p:tgtEl>
                                          <p:spTgt spid="18"/>
                                        </p:tgtEl>
                                        <p:attrNameLst>
                                          <p:attrName>ppt_y</p:attrName>
                                        </p:attrNameLst>
                                      </p:cBhvr>
                                      <p:tavLst>
                                        <p:tav tm="0">
                                          <p:val>
                                            <p:strVal val="ppt_y"/>
                                          </p:val>
                                        </p:tav>
                                        <p:tav tm="100000">
                                          <p:val>
                                            <p:strVal val="ppt_y"/>
                                          </p:val>
                                        </p:tav>
                                      </p:tavLst>
                                    </p:anim>
                                    <p:set>
                                      <p:cBhvr>
                                        <p:cTn id="244" dur="1" fill="hold">
                                          <p:stCondLst>
                                            <p:cond delay="1999"/>
                                          </p:stCondLst>
                                        </p:cTn>
                                        <p:tgtEl>
                                          <p:spTgt spid="18"/>
                                        </p:tgtEl>
                                        <p:attrNameLst>
                                          <p:attrName>style.visibility</p:attrName>
                                        </p:attrNameLst>
                                      </p:cBhvr>
                                      <p:to>
                                        <p:strVal val="hidden"/>
                                      </p:to>
                                    </p:set>
                                  </p:childTnLst>
                                </p:cTn>
                              </p:par>
                              <p:par>
                                <p:cTn id="245" presetID="2" presetClass="exit" presetSubtype="2" fill="hold" grpId="2" nodeType="withEffect">
                                  <p:stCondLst>
                                    <p:cond delay="0"/>
                                  </p:stCondLst>
                                  <p:childTnLst>
                                    <p:anim calcmode="lin" valueType="num">
                                      <p:cBhvr additive="base">
                                        <p:cTn id="246" dur="2000"/>
                                        <p:tgtEl>
                                          <p:spTgt spid="20"/>
                                        </p:tgtEl>
                                        <p:attrNameLst>
                                          <p:attrName>ppt_x</p:attrName>
                                        </p:attrNameLst>
                                      </p:cBhvr>
                                      <p:tavLst>
                                        <p:tav tm="0">
                                          <p:val>
                                            <p:strVal val="ppt_x"/>
                                          </p:val>
                                        </p:tav>
                                        <p:tav tm="100000">
                                          <p:val>
                                            <p:strVal val="1+ppt_w/2"/>
                                          </p:val>
                                        </p:tav>
                                      </p:tavLst>
                                    </p:anim>
                                    <p:anim calcmode="lin" valueType="num">
                                      <p:cBhvr additive="base">
                                        <p:cTn id="247" dur="2000"/>
                                        <p:tgtEl>
                                          <p:spTgt spid="20"/>
                                        </p:tgtEl>
                                        <p:attrNameLst>
                                          <p:attrName>ppt_y</p:attrName>
                                        </p:attrNameLst>
                                      </p:cBhvr>
                                      <p:tavLst>
                                        <p:tav tm="0">
                                          <p:val>
                                            <p:strVal val="ppt_y"/>
                                          </p:val>
                                        </p:tav>
                                        <p:tav tm="100000">
                                          <p:val>
                                            <p:strVal val="ppt_y"/>
                                          </p:val>
                                        </p:tav>
                                      </p:tavLst>
                                    </p:anim>
                                    <p:set>
                                      <p:cBhvr>
                                        <p:cTn id="248" dur="1" fill="hold">
                                          <p:stCondLst>
                                            <p:cond delay="1999"/>
                                          </p:stCondLst>
                                        </p:cTn>
                                        <p:tgtEl>
                                          <p:spTgt spid="20"/>
                                        </p:tgtEl>
                                        <p:attrNameLst>
                                          <p:attrName>style.visibility</p:attrName>
                                        </p:attrNameLst>
                                      </p:cBhvr>
                                      <p:to>
                                        <p:strVal val="hidden"/>
                                      </p:to>
                                    </p:set>
                                  </p:childTnLst>
                                </p:cTn>
                              </p:par>
                              <p:par>
                                <p:cTn id="249" presetID="2" presetClass="exit" presetSubtype="2" fill="hold" grpId="2" nodeType="withEffect">
                                  <p:stCondLst>
                                    <p:cond delay="0"/>
                                  </p:stCondLst>
                                  <p:childTnLst>
                                    <p:anim calcmode="lin" valueType="num">
                                      <p:cBhvr additive="base">
                                        <p:cTn id="250" dur="2000"/>
                                        <p:tgtEl>
                                          <p:spTgt spid="22"/>
                                        </p:tgtEl>
                                        <p:attrNameLst>
                                          <p:attrName>ppt_x</p:attrName>
                                        </p:attrNameLst>
                                      </p:cBhvr>
                                      <p:tavLst>
                                        <p:tav tm="0">
                                          <p:val>
                                            <p:strVal val="ppt_x"/>
                                          </p:val>
                                        </p:tav>
                                        <p:tav tm="100000">
                                          <p:val>
                                            <p:strVal val="1+ppt_w/2"/>
                                          </p:val>
                                        </p:tav>
                                      </p:tavLst>
                                    </p:anim>
                                    <p:anim calcmode="lin" valueType="num">
                                      <p:cBhvr additive="base">
                                        <p:cTn id="251" dur="2000"/>
                                        <p:tgtEl>
                                          <p:spTgt spid="22"/>
                                        </p:tgtEl>
                                        <p:attrNameLst>
                                          <p:attrName>ppt_y</p:attrName>
                                        </p:attrNameLst>
                                      </p:cBhvr>
                                      <p:tavLst>
                                        <p:tav tm="0">
                                          <p:val>
                                            <p:strVal val="ppt_y"/>
                                          </p:val>
                                        </p:tav>
                                        <p:tav tm="100000">
                                          <p:val>
                                            <p:strVal val="ppt_y"/>
                                          </p:val>
                                        </p:tav>
                                      </p:tavLst>
                                    </p:anim>
                                    <p:set>
                                      <p:cBhvr>
                                        <p:cTn id="252" dur="1" fill="hold">
                                          <p:stCondLst>
                                            <p:cond delay="1999"/>
                                          </p:stCondLst>
                                        </p:cTn>
                                        <p:tgtEl>
                                          <p:spTgt spid="22"/>
                                        </p:tgtEl>
                                        <p:attrNameLst>
                                          <p:attrName>style.visibility</p:attrName>
                                        </p:attrNameLst>
                                      </p:cBhvr>
                                      <p:to>
                                        <p:strVal val="hidden"/>
                                      </p:to>
                                    </p:set>
                                  </p:childTnLst>
                                </p:cTn>
                              </p:par>
                              <p:par>
                                <p:cTn id="253" presetID="2" presetClass="exit" presetSubtype="2" fill="hold" grpId="2" nodeType="withEffect">
                                  <p:stCondLst>
                                    <p:cond delay="0"/>
                                  </p:stCondLst>
                                  <p:childTnLst>
                                    <p:anim calcmode="lin" valueType="num">
                                      <p:cBhvr additive="base">
                                        <p:cTn id="254" dur="2000"/>
                                        <p:tgtEl>
                                          <p:spTgt spid="24"/>
                                        </p:tgtEl>
                                        <p:attrNameLst>
                                          <p:attrName>ppt_x</p:attrName>
                                        </p:attrNameLst>
                                      </p:cBhvr>
                                      <p:tavLst>
                                        <p:tav tm="0">
                                          <p:val>
                                            <p:strVal val="ppt_x"/>
                                          </p:val>
                                        </p:tav>
                                        <p:tav tm="100000">
                                          <p:val>
                                            <p:strVal val="1+ppt_w/2"/>
                                          </p:val>
                                        </p:tav>
                                      </p:tavLst>
                                    </p:anim>
                                    <p:anim calcmode="lin" valueType="num">
                                      <p:cBhvr additive="base">
                                        <p:cTn id="255" dur="2000"/>
                                        <p:tgtEl>
                                          <p:spTgt spid="24"/>
                                        </p:tgtEl>
                                        <p:attrNameLst>
                                          <p:attrName>ppt_y</p:attrName>
                                        </p:attrNameLst>
                                      </p:cBhvr>
                                      <p:tavLst>
                                        <p:tav tm="0">
                                          <p:val>
                                            <p:strVal val="ppt_y"/>
                                          </p:val>
                                        </p:tav>
                                        <p:tav tm="100000">
                                          <p:val>
                                            <p:strVal val="ppt_y"/>
                                          </p:val>
                                        </p:tav>
                                      </p:tavLst>
                                    </p:anim>
                                    <p:set>
                                      <p:cBhvr>
                                        <p:cTn id="256" dur="1" fill="hold">
                                          <p:stCondLst>
                                            <p:cond delay="1999"/>
                                          </p:stCondLst>
                                        </p:cTn>
                                        <p:tgtEl>
                                          <p:spTgt spid="24"/>
                                        </p:tgtEl>
                                        <p:attrNameLst>
                                          <p:attrName>style.visibility</p:attrName>
                                        </p:attrNameLst>
                                      </p:cBhvr>
                                      <p:to>
                                        <p:strVal val="hidden"/>
                                      </p:to>
                                    </p:set>
                                  </p:childTnLst>
                                </p:cTn>
                              </p:par>
                              <p:par>
                                <p:cTn id="257" presetID="2" presetClass="exit" presetSubtype="2" fill="hold" grpId="2" nodeType="withEffect">
                                  <p:stCondLst>
                                    <p:cond delay="0"/>
                                  </p:stCondLst>
                                  <p:childTnLst>
                                    <p:anim calcmode="lin" valueType="num">
                                      <p:cBhvr additive="base">
                                        <p:cTn id="258" dur="2000"/>
                                        <p:tgtEl>
                                          <p:spTgt spid="26"/>
                                        </p:tgtEl>
                                        <p:attrNameLst>
                                          <p:attrName>ppt_x</p:attrName>
                                        </p:attrNameLst>
                                      </p:cBhvr>
                                      <p:tavLst>
                                        <p:tav tm="0">
                                          <p:val>
                                            <p:strVal val="ppt_x"/>
                                          </p:val>
                                        </p:tav>
                                        <p:tav tm="100000">
                                          <p:val>
                                            <p:strVal val="1+ppt_w/2"/>
                                          </p:val>
                                        </p:tav>
                                      </p:tavLst>
                                    </p:anim>
                                    <p:anim calcmode="lin" valueType="num">
                                      <p:cBhvr additive="base">
                                        <p:cTn id="259" dur="2000"/>
                                        <p:tgtEl>
                                          <p:spTgt spid="26"/>
                                        </p:tgtEl>
                                        <p:attrNameLst>
                                          <p:attrName>ppt_y</p:attrName>
                                        </p:attrNameLst>
                                      </p:cBhvr>
                                      <p:tavLst>
                                        <p:tav tm="0">
                                          <p:val>
                                            <p:strVal val="ppt_y"/>
                                          </p:val>
                                        </p:tav>
                                        <p:tav tm="100000">
                                          <p:val>
                                            <p:strVal val="ppt_y"/>
                                          </p:val>
                                        </p:tav>
                                      </p:tavLst>
                                    </p:anim>
                                    <p:set>
                                      <p:cBhvr>
                                        <p:cTn id="260" dur="1" fill="hold">
                                          <p:stCondLst>
                                            <p:cond delay="1999"/>
                                          </p:stCondLst>
                                        </p:cTn>
                                        <p:tgtEl>
                                          <p:spTgt spid="26"/>
                                        </p:tgtEl>
                                        <p:attrNameLst>
                                          <p:attrName>style.visibility</p:attrName>
                                        </p:attrNameLst>
                                      </p:cBhvr>
                                      <p:to>
                                        <p:strVal val="hidden"/>
                                      </p:to>
                                    </p:set>
                                  </p:childTnLst>
                                </p:cTn>
                              </p:par>
                              <p:par>
                                <p:cTn id="261" presetID="2" presetClass="exit" presetSubtype="2" fill="hold" grpId="2" nodeType="withEffect">
                                  <p:stCondLst>
                                    <p:cond delay="0"/>
                                  </p:stCondLst>
                                  <p:childTnLst>
                                    <p:anim calcmode="lin" valueType="num">
                                      <p:cBhvr additive="base">
                                        <p:cTn id="262" dur="2000"/>
                                        <p:tgtEl>
                                          <p:spTgt spid="28"/>
                                        </p:tgtEl>
                                        <p:attrNameLst>
                                          <p:attrName>ppt_x</p:attrName>
                                        </p:attrNameLst>
                                      </p:cBhvr>
                                      <p:tavLst>
                                        <p:tav tm="0">
                                          <p:val>
                                            <p:strVal val="ppt_x"/>
                                          </p:val>
                                        </p:tav>
                                        <p:tav tm="100000">
                                          <p:val>
                                            <p:strVal val="1+ppt_w/2"/>
                                          </p:val>
                                        </p:tav>
                                      </p:tavLst>
                                    </p:anim>
                                    <p:anim calcmode="lin" valueType="num">
                                      <p:cBhvr additive="base">
                                        <p:cTn id="263" dur="2000"/>
                                        <p:tgtEl>
                                          <p:spTgt spid="28"/>
                                        </p:tgtEl>
                                        <p:attrNameLst>
                                          <p:attrName>ppt_y</p:attrName>
                                        </p:attrNameLst>
                                      </p:cBhvr>
                                      <p:tavLst>
                                        <p:tav tm="0">
                                          <p:val>
                                            <p:strVal val="ppt_y"/>
                                          </p:val>
                                        </p:tav>
                                        <p:tav tm="100000">
                                          <p:val>
                                            <p:strVal val="ppt_y"/>
                                          </p:val>
                                        </p:tav>
                                      </p:tavLst>
                                    </p:anim>
                                    <p:set>
                                      <p:cBhvr>
                                        <p:cTn id="264" dur="1" fill="hold">
                                          <p:stCondLst>
                                            <p:cond delay="1999"/>
                                          </p:stCondLst>
                                        </p:cTn>
                                        <p:tgtEl>
                                          <p:spTgt spid="28"/>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2000"/>
                                        <p:tgtEl>
                                          <p:spTgt spid="30"/>
                                        </p:tgtEl>
                                        <p:attrNameLst>
                                          <p:attrName>ppt_x</p:attrName>
                                        </p:attrNameLst>
                                      </p:cBhvr>
                                      <p:tavLst>
                                        <p:tav tm="0">
                                          <p:val>
                                            <p:strVal val="ppt_x"/>
                                          </p:val>
                                        </p:tav>
                                        <p:tav tm="100000">
                                          <p:val>
                                            <p:strVal val="1+ppt_w/2"/>
                                          </p:val>
                                        </p:tav>
                                      </p:tavLst>
                                    </p:anim>
                                    <p:anim calcmode="lin" valueType="num">
                                      <p:cBhvr additive="base">
                                        <p:cTn id="267" dur="2000"/>
                                        <p:tgtEl>
                                          <p:spTgt spid="30"/>
                                        </p:tgtEl>
                                        <p:attrNameLst>
                                          <p:attrName>ppt_y</p:attrName>
                                        </p:attrNameLst>
                                      </p:cBhvr>
                                      <p:tavLst>
                                        <p:tav tm="0">
                                          <p:val>
                                            <p:strVal val="ppt_y"/>
                                          </p:val>
                                        </p:tav>
                                        <p:tav tm="100000">
                                          <p:val>
                                            <p:strVal val="ppt_y"/>
                                          </p:val>
                                        </p:tav>
                                      </p:tavLst>
                                    </p:anim>
                                    <p:set>
                                      <p:cBhvr>
                                        <p:cTn id="268" dur="1" fill="hold">
                                          <p:stCondLst>
                                            <p:cond delay="1999"/>
                                          </p:stCondLst>
                                        </p:cTn>
                                        <p:tgtEl>
                                          <p:spTgt spid="30"/>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2000"/>
                                        <p:tgtEl>
                                          <p:spTgt spid="32"/>
                                        </p:tgtEl>
                                        <p:attrNameLst>
                                          <p:attrName>ppt_x</p:attrName>
                                        </p:attrNameLst>
                                      </p:cBhvr>
                                      <p:tavLst>
                                        <p:tav tm="0">
                                          <p:val>
                                            <p:strVal val="ppt_x"/>
                                          </p:val>
                                        </p:tav>
                                        <p:tav tm="100000">
                                          <p:val>
                                            <p:strVal val="1+ppt_w/2"/>
                                          </p:val>
                                        </p:tav>
                                      </p:tavLst>
                                    </p:anim>
                                    <p:anim calcmode="lin" valueType="num">
                                      <p:cBhvr additive="base">
                                        <p:cTn id="271" dur="2000"/>
                                        <p:tgtEl>
                                          <p:spTgt spid="32"/>
                                        </p:tgtEl>
                                        <p:attrNameLst>
                                          <p:attrName>ppt_y</p:attrName>
                                        </p:attrNameLst>
                                      </p:cBhvr>
                                      <p:tavLst>
                                        <p:tav tm="0">
                                          <p:val>
                                            <p:strVal val="ppt_y"/>
                                          </p:val>
                                        </p:tav>
                                        <p:tav tm="100000">
                                          <p:val>
                                            <p:strVal val="ppt_y"/>
                                          </p:val>
                                        </p:tav>
                                      </p:tavLst>
                                    </p:anim>
                                    <p:set>
                                      <p:cBhvr>
                                        <p:cTn id="272" dur="1" fill="hold">
                                          <p:stCondLst>
                                            <p:cond delay="1999"/>
                                          </p:stCondLst>
                                        </p:cTn>
                                        <p:tgtEl>
                                          <p:spTgt spid="32"/>
                                        </p:tgtEl>
                                        <p:attrNameLst>
                                          <p:attrName>style.visibility</p:attrName>
                                        </p:attrNameLst>
                                      </p:cBhvr>
                                      <p:to>
                                        <p:strVal val="hidden"/>
                                      </p:to>
                                    </p:set>
                                  </p:childTnLst>
                                </p:cTn>
                              </p:par>
                              <p:par>
                                <p:cTn id="273" presetID="2" presetClass="exit" presetSubtype="2" fill="hold" grpId="2" nodeType="withEffect">
                                  <p:stCondLst>
                                    <p:cond delay="0"/>
                                  </p:stCondLst>
                                  <p:childTnLst>
                                    <p:anim calcmode="lin" valueType="num">
                                      <p:cBhvr additive="base">
                                        <p:cTn id="274" dur="2000"/>
                                        <p:tgtEl>
                                          <p:spTgt spid="34"/>
                                        </p:tgtEl>
                                        <p:attrNameLst>
                                          <p:attrName>ppt_x</p:attrName>
                                        </p:attrNameLst>
                                      </p:cBhvr>
                                      <p:tavLst>
                                        <p:tav tm="0">
                                          <p:val>
                                            <p:strVal val="ppt_x"/>
                                          </p:val>
                                        </p:tav>
                                        <p:tav tm="100000">
                                          <p:val>
                                            <p:strVal val="1+ppt_w/2"/>
                                          </p:val>
                                        </p:tav>
                                      </p:tavLst>
                                    </p:anim>
                                    <p:anim calcmode="lin" valueType="num">
                                      <p:cBhvr additive="base">
                                        <p:cTn id="275" dur="2000"/>
                                        <p:tgtEl>
                                          <p:spTgt spid="34"/>
                                        </p:tgtEl>
                                        <p:attrNameLst>
                                          <p:attrName>ppt_y</p:attrName>
                                        </p:attrNameLst>
                                      </p:cBhvr>
                                      <p:tavLst>
                                        <p:tav tm="0">
                                          <p:val>
                                            <p:strVal val="ppt_y"/>
                                          </p:val>
                                        </p:tav>
                                        <p:tav tm="100000">
                                          <p:val>
                                            <p:strVal val="ppt_y"/>
                                          </p:val>
                                        </p:tav>
                                      </p:tavLst>
                                    </p:anim>
                                    <p:set>
                                      <p:cBhvr>
                                        <p:cTn id="276" dur="1" fill="hold">
                                          <p:stCondLst>
                                            <p:cond delay="1999"/>
                                          </p:stCondLst>
                                        </p:cTn>
                                        <p:tgtEl>
                                          <p:spTgt spid="34"/>
                                        </p:tgtEl>
                                        <p:attrNameLst>
                                          <p:attrName>style.visibility</p:attrName>
                                        </p:attrNameLst>
                                      </p:cBhvr>
                                      <p:to>
                                        <p:strVal val="hidden"/>
                                      </p:to>
                                    </p:set>
                                  </p:childTnLst>
                                </p:cTn>
                              </p:par>
                              <p:par>
                                <p:cTn id="277" presetID="2" presetClass="exit" presetSubtype="2" fill="hold" grpId="2" nodeType="withEffect">
                                  <p:stCondLst>
                                    <p:cond delay="0"/>
                                  </p:stCondLst>
                                  <p:childTnLst>
                                    <p:anim calcmode="lin" valueType="num">
                                      <p:cBhvr additive="base">
                                        <p:cTn id="278" dur="2000"/>
                                        <p:tgtEl>
                                          <p:spTgt spid="36"/>
                                        </p:tgtEl>
                                        <p:attrNameLst>
                                          <p:attrName>ppt_x</p:attrName>
                                        </p:attrNameLst>
                                      </p:cBhvr>
                                      <p:tavLst>
                                        <p:tav tm="0">
                                          <p:val>
                                            <p:strVal val="ppt_x"/>
                                          </p:val>
                                        </p:tav>
                                        <p:tav tm="100000">
                                          <p:val>
                                            <p:strVal val="1+ppt_w/2"/>
                                          </p:val>
                                        </p:tav>
                                      </p:tavLst>
                                    </p:anim>
                                    <p:anim calcmode="lin" valueType="num">
                                      <p:cBhvr additive="base">
                                        <p:cTn id="279" dur="2000"/>
                                        <p:tgtEl>
                                          <p:spTgt spid="36"/>
                                        </p:tgtEl>
                                        <p:attrNameLst>
                                          <p:attrName>ppt_y</p:attrName>
                                        </p:attrNameLst>
                                      </p:cBhvr>
                                      <p:tavLst>
                                        <p:tav tm="0">
                                          <p:val>
                                            <p:strVal val="ppt_y"/>
                                          </p:val>
                                        </p:tav>
                                        <p:tav tm="100000">
                                          <p:val>
                                            <p:strVal val="ppt_y"/>
                                          </p:val>
                                        </p:tav>
                                      </p:tavLst>
                                    </p:anim>
                                    <p:set>
                                      <p:cBhvr>
                                        <p:cTn id="280" dur="1" fill="hold">
                                          <p:stCondLst>
                                            <p:cond delay="1999"/>
                                          </p:stCondLst>
                                        </p:cTn>
                                        <p:tgtEl>
                                          <p:spTgt spid="36"/>
                                        </p:tgtEl>
                                        <p:attrNameLst>
                                          <p:attrName>style.visibility</p:attrName>
                                        </p:attrNameLst>
                                      </p:cBhvr>
                                      <p:to>
                                        <p:strVal val="hidden"/>
                                      </p:to>
                                    </p:set>
                                  </p:childTnLst>
                                </p:cTn>
                              </p:par>
                              <p:par>
                                <p:cTn id="281" presetID="2" presetClass="exit" presetSubtype="8" fill="hold" grpId="2" nodeType="withEffect">
                                  <p:stCondLst>
                                    <p:cond delay="0"/>
                                  </p:stCondLst>
                                  <p:childTnLst>
                                    <p:anim calcmode="lin" valueType="num">
                                      <p:cBhvr additive="base">
                                        <p:cTn id="282" dur="2000"/>
                                        <p:tgtEl>
                                          <p:spTgt spid="3"/>
                                        </p:tgtEl>
                                        <p:attrNameLst>
                                          <p:attrName>ppt_x</p:attrName>
                                        </p:attrNameLst>
                                      </p:cBhvr>
                                      <p:tavLst>
                                        <p:tav tm="0">
                                          <p:val>
                                            <p:strVal val="ppt_x"/>
                                          </p:val>
                                        </p:tav>
                                        <p:tav tm="100000">
                                          <p:val>
                                            <p:strVal val="0-ppt_w/2"/>
                                          </p:val>
                                        </p:tav>
                                      </p:tavLst>
                                    </p:anim>
                                    <p:anim calcmode="lin" valueType="num">
                                      <p:cBhvr additive="base">
                                        <p:cTn id="283" dur="2000"/>
                                        <p:tgtEl>
                                          <p:spTgt spid="3"/>
                                        </p:tgtEl>
                                        <p:attrNameLst>
                                          <p:attrName>ppt_y</p:attrName>
                                        </p:attrNameLst>
                                      </p:cBhvr>
                                      <p:tavLst>
                                        <p:tav tm="0">
                                          <p:val>
                                            <p:strVal val="ppt_y"/>
                                          </p:val>
                                        </p:tav>
                                        <p:tav tm="100000">
                                          <p:val>
                                            <p:strVal val="ppt_y"/>
                                          </p:val>
                                        </p:tav>
                                      </p:tavLst>
                                    </p:anim>
                                    <p:set>
                                      <p:cBhvr>
                                        <p:cTn id="284" dur="1" fill="hold">
                                          <p:stCondLst>
                                            <p:cond delay="1999"/>
                                          </p:stCondLst>
                                        </p:cTn>
                                        <p:tgtEl>
                                          <p:spTgt spid="3"/>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2000"/>
                                        <p:tgtEl>
                                          <p:spTgt spid="5"/>
                                        </p:tgtEl>
                                        <p:attrNameLst>
                                          <p:attrName>ppt_x</p:attrName>
                                        </p:attrNameLst>
                                      </p:cBhvr>
                                      <p:tavLst>
                                        <p:tav tm="0">
                                          <p:val>
                                            <p:strVal val="ppt_x"/>
                                          </p:val>
                                        </p:tav>
                                        <p:tav tm="100000">
                                          <p:val>
                                            <p:strVal val="0-ppt_w/2"/>
                                          </p:val>
                                        </p:tav>
                                      </p:tavLst>
                                    </p:anim>
                                    <p:anim calcmode="lin" valueType="num">
                                      <p:cBhvr additive="base">
                                        <p:cTn id="287" dur="2000"/>
                                        <p:tgtEl>
                                          <p:spTgt spid="5"/>
                                        </p:tgtEl>
                                        <p:attrNameLst>
                                          <p:attrName>ppt_y</p:attrName>
                                        </p:attrNameLst>
                                      </p:cBhvr>
                                      <p:tavLst>
                                        <p:tav tm="0">
                                          <p:val>
                                            <p:strVal val="ppt_y"/>
                                          </p:val>
                                        </p:tav>
                                        <p:tav tm="100000">
                                          <p:val>
                                            <p:strVal val="ppt_y"/>
                                          </p:val>
                                        </p:tav>
                                      </p:tavLst>
                                    </p:anim>
                                    <p:set>
                                      <p:cBhvr>
                                        <p:cTn id="288" dur="1" fill="hold">
                                          <p:stCondLst>
                                            <p:cond delay="1999"/>
                                          </p:stCondLst>
                                        </p:cTn>
                                        <p:tgtEl>
                                          <p:spTgt spid="5"/>
                                        </p:tgtEl>
                                        <p:attrNameLst>
                                          <p:attrName>style.visibility</p:attrName>
                                        </p:attrNameLst>
                                      </p:cBhvr>
                                      <p:to>
                                        <p:strVal val="hidden"/>
                                      </p:to>
                                    </p:set>
                                  </p:childTnLst>
                                </p:cTn>
                              </p:par>
                              <p:par>
                                <p:cTn id="289" presetID="2" presetClass="exit" presetSubtype="8" fill="hold" grpId="2" nodeType="withEffect">
                                  <p:stCondLst>
                                    <p:cond delay="0"/>
                                  </p:stCondLst>
                                  <p:childTnLst>
                                    <p:anim calcmode="lin" valueType="num">
                                      <p:cBhvr additive="base">
                                        <p:cTn id="290" dur="2000"/>
                                        <p:tgtEl>
                                          <p:spTgt spid="7"/>
                                        </p:tgtEl>
                                        <p:attrNameLst>
                                          <p:attrName>ppt_x</p:attrName>
                                        </p:attrNameLst>
                                      </p:cBhvr>
                                      <p:tavLst>
                                        <p:tav tm="0">
                                          <p:val>
                                            <p:strVal val="ppt_x"/>
                                          </p:val>
                                        </p:tav>
                                        <p:tav tm="100000">
                                          <p:val>
                                            <p:strVal val="0-ppt_w/2"/>
                                          </p:val>
                                        </p:tav>
                                      </p:tavLst>
                                    </p:anim>
                                    <p:anim calcmode="lin" valueType="num">
                                      <p:cBhvr additive="base">
                                        <p:cTn id="291" dur="2000"/>
                                        <p:tgtEl>
                                          <p:spTgt spid="7"/>
                                        </p:tgtEl>
                                        <p:attrNameLst>
                                          <p:attrName>ppt_y</p:attrName>
                                        </p:attrNameLst>
                                      </p:cBhvr>
                                      <p:tavLst>
                                        <p:tav tm="0">
                                          <p:val>
                                            <p:strVal val="ppt_y"/>
                                          </p:val>
                                        </p:tav>
                                        <p:tav tm="100000">
                                          <p:val>
                                            <p:strVal val="ppt_y"/>
                                          </p:val>
                                        </p:tav>
                                      </p:tavLst>
                                    </p:anim>
                                    <p:set>
                                      <p:cBhvr>
                                        <p:cTn id="292" dur="1" fill="hold">
                                          <p:stCondLst>
                                            <p:cond delay="1999"/>
                                          </p:stCondLst>
                                        </p:cTn>
                                        <p:tgtEl>
                                          <p:spTgt spid="7"/>
                                        </p:tgtEl>
                                        <p:attrNameLst>
                                          <p:attrName>style.visibility</p:attrName>
                                        </p:attrNameLst>
                                      </p:cBhvr>
                                      <p:to>
                                        <p:strVal val="hidden"/>
                                      </p:to>
                                    </p:set>
                                  </p:childTnLst>
                                </p:cTn>
                              </p:par>
                              <p:par>
                                <p:cTn id="293" presetID="2" presetClass="exit" presetSubtype="8" fill="hold" grpId="2" nodeType="withEffect">
                                  <p:stCondLst>
                                    <p:cond delay="0"/>
                                  </p:stCondLst>
                                  <p:childTnLst>
                                    <p:anim calcmode="lin" valueType="num">
                                      <p:cBhvr additive="base">
                                        <p:cTn id="294" dur="2000"/>
                                        <p:tgtEl>
                                          <p:spTgt spid="9"/>
                                        </p:tgtEl>
                                        <p:attrNameLst>
                                          <p:attrName>ppt_x</p:attrName>
                                        </p:attrNameLst>
                                      </p:cBhvr>
                                      <p:tavLst>
                                        <p:tav tm="0">
                                          <p:val>
                                            <p:strVal val="ppt_x"/>
                                          </p:val>
                                        </p:tav>
                                        <p:tav tm="100000">
                                          <p:val>
                                            <p:strVal val="0-ppt_w/2"/>
                                          </p:val>
                                        </p:tav>
                                      </p:tavLst>
                                    </p:anim>
                                    <p:anim calcmode="lin" valueType="num">
                                      <p:cBhvr additive="base">
                                        <p:cTn id="295" dur="2000"/>
                                        <p:tgtEl>
                                          <p:spTgt spid="9"/>
                                        </p:tgtEl>
                                        <p:attrNameLst>
                                          <p:attrName>ppt_y</p:attrName>
                                        </p:attrNameLst>
                                      </p:cBhvr>
                                      <p:tavLst>
                                        <p:tav tm="0">
                                          <p:val>
                                            <p:strVal val="ppt_y"/>
                                          </p:val>
                                        </p:tav>
                                        <p:tav tm="100000">
                                          <p:val>
                                            <p:strVal val="ppt_y"/>
                                          </p:val>
                                        </p:tav>
                                      </p:tavLst>
                                    </p:anim>
                                    <p:set>
                                      <p:cBhvr>
                                        <p:cTn id="296" dur="1" fill="hold">
                                          <p:stCondLst>
                                            <p:cond delay="1999"/>
                                          </p:stCondLst>
                                        </p:cTn>
                                        <p:tgtEl>
                                          <p:spTgt spid="9"/>
                                        </p:tgtEl>
                                        <p:attrNameLst>
                                          <p:attrName>style.visibility</p:attrName>
                                        </p:attrNameLst>
                                      </p:cBhvr>
                                      <p:to>
                                        <p:strVal val="hidden"/>
                                      </p:to>
                                    </p:set>
                                  </p:childTnLst>
                                </p:cTn>
                              </p:par>
                              <p:par>
                                <p:cTn id="297" presetID="2" presetClass="exit" presetSubtype="8" fill="hold" grpId="2" nodeType="withEffect">
                                  <p:stCondLst>
                                    <p:cond delay="0"/>
                                  </p:stCondLst>
                                  <p:childTnLst>
                                    <p:anim calcmode="lin" valueType="num">
                                      <p:cBhvr additive="base">
                                        <p:cTn id="298" dur="2000"/>
                                        <p:tgtEl>
                                          <p:spTgt spid="11"/>
                                        </p:tgtEl>
                                        <p:attrNameLst>
                                          <p:attrName>ppt_x</p:attrName>
                                        </p:attrNameLst>
                                      </p:cBhvr>
                                      <p:tavLst>
                                        <p:tav tm="0">
                                          <p:val>
                                            <p:strVal val="ppt_x"/>
                                          </p:val>
                                        </p:tav>
                                        <p:tav tm="100000">
                                          <p:val>
                                            <p:strVal val="0-ppt_w/2"/>
                                          </p:val>
                                        </p:tav>
                                      </p:tavLst>
                                    </p:anim>
                                    <p:anim calcmode="lin" valueType="num">
                                      <p:cBhvr additive="base">
                                        <p:cTn id="299" dur="2000"/>
                                        <p:tgtEl>
                                          <p:spTgt spid="11"/>
                                        </p:tgtEl>
                                        <p:attrNameLst>
                                          <p:attrName>ppt_y</p:attrName>
                                        </p:attrNameLst>
                                      </p:cBhvr>
                                      <p:tavLst>
                                        <p:tav tm="0">
                                          <p:val>
                                            <p:strVal val="ppt_y"/>
                                          </p:val>
                                        </p:tav>
                                        <p:tav tm="100000">
                                          <p:val>
                                            <p:strVal val="ppt_y"/>
                                          </p:val>
                                        </p:tav>
                                      </p:tavLst>
                                    </p:anim>
                                    <p:set>
                                      <p:cBhvr>
                                        <p:cTn id="300" dur="1" fill="hold">
                                          <p:stCondLst>
                                            <p:cond delay="1999"/>
                                          </p:stCondLst>
                                        </p:cTn>
                                        <p:tgtEl>
                                          <p:spTgt spid="11"/>
                                        </p:tgtEl>
                                        <p:attrNameLst>
                                          <p:attrName>style.visibility</p:attrName>
                                        </p:attrNameLst>
                                      </p:cBhvr>
                                      <p:to>
                                        <p:strVal val="hidden"/>
                                      </p:to>
                                    </p:set>
                                  </p:childTnLst>
                                </p:cTn>
                              </p:par>
                              <p:par>
                                <p:cTn id="301" presetID="2" presetClass="exit" presetSubtype="8" fill="hold" grpId="2" nodeType="withEffect">
                                  <p:stCondLst>
                                    <p:cond delay="0"/>
                                  </p:stCondLst>
                                  <p:childTnLst>
                                    <p:anim calcmode="lin" valueType="num">
                                      <p:cBhvr additive="base">
                                        <p:cTn id="302" dur="2000"/>
                                        <p:tgtEl>
                                          <p:spTgt spid="13"/>
                                        </p:tgtEl>
                                        <p:attrNameLst>
                                          <p:attrName>ppt_x</p:attrName>
                                        </p:attrNameLst>
                                      </p:cBhvr>
                                      <p:tavLst>
                                        <p:tav tm="0">
                                          <p:val>
                                            <p:strVal val="ppt_x"/>
                                          </p:val>
                                        </p:tav>
                                        <p:tav tm="100000">
                                          <p:val>
                                            <p:strVal val="0-ppt_w/2"/>
                                          </p:val>
                                        </p:tav>
                                      </p:tavLst>
                                    </p:anim>
                                    <p:anim calcmode="lin" valueType="num">
                                      <p:cBhvr additive="base">
                                        <p:cTn id="303" dur="2000"/>
                                        <p:tgtEl>
                                          <p:spTgt spid="13"/>
                                        </p:tgtEl>
                                        <p:attrNameLst>
                                          <p:attrName>ppt_y</p:attrName>
                                        </p:attrNameLst>
                                      </p:cBhvr>
                                      <p:tavLst>
                                        <p:tav tm="0">
                                          <p:val>
                                            <p:strVal val="ppt_y"/>
                                          </p:val>
                                        </p:tav>
                                        <p:tav tm="100000">
                                          <p:val>
                                            <p:strVal val="ppt_y"/>
                                          </p:val>
                                        </p:tav>
                                      </p:tavLst>
                                    </p:anim>
                                    <p:set>
                                      <p:cBhvr>
                                        <p:cTn id="304" dur="1" fill="hold">
                                          <p:stCondLst>
                                            <p:cond delay="1999"/>
                                          </p:stCondLst>
                                        </p:cTn>
                                        <p:tgtEl>
                                          <p:spTgt spid="13"/>
                                        </p:tgtEl>
                                        <p:attrNameLst>
                                          <p:attrName>style.visibility</p:attrName>
                                        </p:attrNameLst>
                                      </p:cBhvr>
                                      <p:to>
                                        <p:strVal val="hidden"/>
                                      </p:to>
                                    </p:set>
                                  </p:childTnLst>
                                </p:cTn>
                              </p:par>
                              <p:par>
                                <p:cTn id="305" presetID="2" presetClass="exit" presetSubtype="8" fill="hold" grpId="2" nodeType="withEffect">
                                  <p:stCondLst>
                                    <p:cond delay="0"/>
                                  </p:stCondLst>
                                  <p:childTnLst>
                                    <p:anim calcmode="lin" valueType="num">
                                      <p:cBhvr additive="base">
                                        <p:cTn id="306" dur="2000"/>
                                        <p:tgtEl>
                                          <p:spTgt spid="15"/>
                                        </p:tgtEl>
                                        <p:attrNameLst>
                                          <p:attrName>ppt_x</p:attrName>
                                        </p:attrNameLst>
                                      </p:cBhvr>
                                      <p:tavLst>
                                        <p:tav tm="0">
                                          <p:val>
                                            <p:strVal val="ppt_x"/>
                                          </p:val>
                                        </p:tav>
                                        <p:tav tm="100000">
                                          <p:val>
                                            <p:strVal val="0-ppt_w/2"/>
                                          </p:val>
                                        </p:tav>
                                      </p:tavLst>
                                    </p:anim>
                                    <p:anim calcmode="lin" valueType="num">
                                      <p:cBhvr additive="base">
                                        <p:cTn id="307" dur="2000"/>
                                        <p:tgtEl>
                                          <p:spTgt spid="15"/>
                                        </p:tgtEl>
                                        <p:attrNameLst>
                                          <p:attrName>ppt_y</p:attrName>
                                        </p:attrNameLst>
                                      </p:cBhvr>
                                      <p:tavLst>
                                        <p:tav tm="0">
                                          <p:val>
                                            <p:strVal val="ppt_y"/>
                                          </p:val>
                                        </p:tav>
                                        <p:tav tm="100000">
                                          <p:val>
                                            <p:strVal val="ppt_y"/>
                                          </p:val>
                                        </p:tav>
                                      </p:tavLst>
                                    </p:anim>
                                    <p:set>
                                      <p:cBhvr>
                                        <p:cTn id="308" dur="1" fill="hold">
                                          <p:stCondLst>
                                            <p:cond delay="1999"/>
                                          </p:stCondLst>
                                        </p:cTn>
                                        <p:tgtEl>
                                          <p:spTgt spid="15"/>
                                        </p:tgtEl>
                                        <p:attrNameLst>
                                          <p:attrName>style.visibility</p:attrName>
                                        </p:attrNameLst>
                                      </p:cBhvr>
                                      <p:to>
                                        <p:strVal val="hidden"/>
                                      </p:to>
                                    </p:set>
                                  </p:childTnLst>
                                </p:cTn>
                              </p:par>
                              <p:par>
                                <p:cTn id="309" presetID="2" presetClass="exit" presetSubtype="8" fill="hold" grpId="2" nodeType="withEffect">
                                  <p:stCondLst>
                                    <p:cond delay="0"/>
                                  </p:stCondLst>
                                  <p:childTnLst>
                                    <p:anim calcmode="lin" valueType="num">
                                      <p:cBhvr additive="base">
                                        <p:cTn id="310" dur="2000"/>
                                        <p:tgtEl>
                                          <p:spTgt spid="17"/>
                                        </p:tgtEl>
                                        <p:attrNameLst>
                                          <p:attrName>ppt_x</p:attrName>
                                        </p:attrNameLst>
                                      </p:cBhvr>
                                      <p:tavLst>
                                        <p:tav tm="0">
                                          <p:val>
                                            <p:strVal val="ppt_x"/>
                                          </p:val>
                                        </p:tav>
                                        <p:tav tm="100000">
                                          <p:val>
                                            <p:strVal val="0-ppt_w/2"/>
                                          </p:val>
                                        </p:tav>
                                      </p:tavLst>
                                    </p:anim>
                                    <p:anim calcmode="lin" valueType="num">
                                      <p:cBhvr additive="base">
                                        <p:cTn id="311" dur="2000"/>
                                        <p:tgtEl>
                                          <p:spTgt spid="17"/>
                                        </p:tgtEl>
                                        <p:attrNameLst>
                                          <p:attrName>ppt_y</p:attrName>
                                        </p:attrNameLst>
                                      </p:cBhvr>
                                      <p:tavLst>
                                        <p:tav tm="0">
                                          <p:val>
                                            <p:strVal val="ppt_y"/>
                                          </p:val>
                                        </p:tav>
                                        <p:tav tm="100000">
                                          <p:val>
                                            <p:strVal val="ppt_y"/>
                                          </p:val>
                                        </p:tav>
                                      </p:tavLst>
                                    </p:anim>
                                    <p:set>
                                      <p:cBhvr>
                                        <p:cTn id="312" dur="1" fill="hold">
                                          <p:stCondLst>
                                            <p:cond delay="1999"/>
                                          </p:stCondLst>
                                        </p:cTn>
                                        <p:tgtEl>
                                          <p:spTgt spid="17"/>
                                        </p:tgtEl>
                                        <p:attrNameLst>
                                          <p:attrName>style.visibility</p:attrName>
                                        </p:attrNameLst>
                                      </p:cBhvr>
                                      <p:to>
                                        <p:strVal val="hidden"/>
                                      </p:to>
                                    </p:set>
                                  </p:childTnLst>
                                </p:cTn>
                              </p:par>
                              <p:par>
                                <p:cTn id="313" presetID="2" presetClass="exit" presetSubtype="8" fill="hold" grpId="2" nodeType="withEffect">
                                  <p:stCondLst>
                                    <p:cond delay="0"/>
                                  </p:stCondLst>
                                  <p:childTnLst>
                                    <p:anim calcmode="lin" valueType="num">
                                      <p:cBhvr additive="base">
                                        <p:cTn id="314" dur="2000"/>
                                        <p:tgtEl>
                                          <p:spTgt spid="19"/>
                                        </p:tgtEl>
                                        <p:attrNameLst>
                                          <p:attrName>ppt_x</p:attrName>
                                        </p:attrNameLst>
                                      </p:cBhvr>
                                      <p:tavLst>
                                        <p:tav tm="0">
                                          <p:val>
                                            <p:strVal val="ppt_x"/>
                                          </p:val>
                                        </p:tav>
                                        <p:tav tm="100000">
                                          <p:val>
                                            <p:strVal val="0-ppt_w/2"/>
                                          </p:val>
                                        </p:tav>
                                      </p:tavLst>
                                    </p:anim>
                                    <p:anim calcmode="lin" valueType="num">
                                      <p:cBhvr additive="base">
                                        <p:cTn id="315" dur="2000"/>
                                        <p:tgtEl>
                                          <p:spTgt spid="19"/>
                                        </p:tgtEl>
                                        <p:attrNameLst>
                                          <p:attrName>ppt_y</p:attrName>
                                        </p:attrNameLst>
                                      </p:cBhvr>
                                      <p:tavLst>
                                        <p:tav tm="0">
                                          <p:val>
                                            <p:strVal val="ppt_y"/>
                                          </p:val>
                                        </p:tav>
                                        <p:tav tm="100000">
                                          <p:val>
                                            <p:strVal val="ppt_y"/>
                                          </p:val>
                                        </p:tav>
                                      </p:tavLst>
                                    </p:anim>
                                    <p:set>
                                      <p:cBhvr>
                                        <p:cTn id="316" dur="1" fill="hold">
                                          <p:stCondLst>
                                            <p:cond delay="1999"/>
                                          </p:stCondLst>
                                        </p:cTn>
                                        <p:tgtEl>
                                          <p:spTgt spid="19"/>
                                        </p:tgtEl>
                                        <p:attrNameLst>
                                          <p:attrName>style.visibility</p:attrName>
                                        </p:attrNameLst>
                                      </p:cBhvr>
                                      <p:to>
                                        <p:strVal val="hidden"/>
                                      </p:to>
                                    </p:set>
                                  </p:childTnLst>
                                </p:cTn>
                              </p:par>
                              <p:par>
                                <p:cTn id="317" presetID="2" presetClass="exit" presetSubtype="8" fill="hold" grpId="2" nodeType="withEffect">
                                  <p:stCondLst>
                                    <p:cond delay="0"/>
                                  </p:stCondLst>
                                  <p:childTnLst>
                                    <p:anim calcmode="lin" valueType="num">
                                      <p:cBhvr additive="base">
                                        <p:cTn id="318" dur="2000"/>
                                        <p:tgtEl>
                                          <p:spTgt spid="21"/>
                                        </p:tgtEl>
                                        <p:attrNameLst>
                                          <p:attrName>ppt_x</p:attrName>
                                        </p:attrNameLst>
                                      </p:cBhvr>
                                      <p:tavLst>
                                        <p:tav tm="0">
                                          <p:val>
                                            <p:strVal val="ppt_x"/>
                                          </p:val>
                                        </p:tav>
                                        <p:tav tm="100000">
                                          <p:val>
                                            <p:strVal val="0-ppt_w/2"/>
                                          </p:val>
                                        </p:tav>
                                      </p:tavLst>
                                    </p:anim>
                                    <p:anim calcmode="lin" valueType="num">
                                      <p:cBhvr additive="base">
                                        <p:cTn id="319" dur="2000"/>
                                        <p:tgtEl>
                                          <p:spTgt spid="21"/>
                                        </p:tgtEl>
                                        <p:attrNameLst>
                                          <p:attrName>ppt_y</p:attrName>
                                        </p:attrNameLst>
                                      </p:cBhvr>
                                      <p:tavLst>
                                        <p:tav tm="0">
                                          <p:val>
                                            <p:strVal val="ppt_y"/>
                                          </p:val>
                                        </p:tav>
                                        <p:tav tm="100000">
                                          <p:val>
                                            <p:strVal val="ppt_y"/>
                                          </p:val>
                                        </p:tav>
                                      </p:tavLst>
                                    </p:anim>
                                    <p:set>
                                      <p:cBhvr>
                                        <p:cTn id="320" dur="1" fill="hold">
                                          <p:stCondLst>
                                            <p:cond delay="1999"/>
                                          </p:stCondLst>
                                        </p:cTn>
                                        <p:tgtEl>
                                          <p:spTgt spid="21"/>
                                        </p:tgtEl>
                                        <p:attrNameLst>
                                          <p:attrName>style.visibility</p:attrName>
                                        </p:attrNameLst>
                                      </p:cBhvr>
                                      <p:to>
                                        <p:strVal val="hidden"/>
                                      </p:to>
                                    </p:set>
                                  </p:childTnLst>
                                </p:cTn>
                              </p:par>
                              <p:par>
                                <p:cTn id="321" presetID="2" presetClass="exit" presetSubtype="8" fill="hold" grpId="2" nodeType="withEffect">
                                  <p:stCondLst>
                                    <p:cond delay="0"/>
                                  </p:stCondLst>
                                  <p:childTnLst>
                                    <p:anim calcmode="lin" valueType="num">
                                      <p:cBhvr additive="base">
                                        <p:cTn id="322" dur="2000"/>
                                        <p:tgtEl>
                                          <p:spTgt spid="23"/>
                                        </p:tgtEl>
                                        <p:attrNameLst>
                                          <p:attrName>ppt_x</p:attrName>
                                        </p:attrNameLst>
                                      </p:cBhvr>
                                      <p:tavLst>
                                        <p:tav tm="0">
                                          <p:val>
                                            <p:strVal val="ppt_x"/>
                                          </p:val>
                                        </p:tav>
                                        <p:tav tm="100000">
                                          <p:val>
                                            <p:strVal val="0-ppt_w/2"/>
                                          </p:val>
                                        </p:tav>
                                      </p:tavLst>
                                    </p:anim>
                                    <p:anim calcmode="lin" valueType="num">
                                      <p:cBhvr additive="base">
                                        <p:cTn id="323" dur="2000"/>
                                        <p:tgtEl>
                                          <p:spTgt spid="23"/>
                                        </p:tgtEl>
                                        <p:attrNameLst>
                                          <p:attrName>ppt_y</p:attrName>
                                        </p:attrNameLst>
                                      </p:cBhvr>
                                      <p:tavLst>
                                        <p:tav tm="0">
                                          <p:val>
                                            <p:strVal val="ppt_y"/>
                                          </p:val>
                                        </p:tav>
                                        <p:tav tm="100000">
                                          <p:val>
                                            <p:strVal val="ppt_y"/>
                                          </p:val>
                                        </p:tav>
                                      </p:tavLst>
                                    </p:anim>
                                    <p:set>
                                      <p:cBhvr>
                                        <p:cTn id="324" dur="1" fill="hold">
                                          <p:stCondLst>
                                            <p:cond delay="1999"/>
                                          </p:stCondLst>
                                        </p:cTn>
                                        <p:tgtEl>
                                          <p:spTgt spid="23"/>
                                        </p:tgtEl>
                                        <p:attrNameLst>
                                          <p:attrName>style.visibility</p:attrName>
                                        </p:attrNameLst>
                                      </p:cBhvr>
                                      <p:to>
                                        <p:strVal val="hidden"/>
                                      </p:to>
                                    </p:set>
                                  </p:childTnLst>
                                </p:cTn>
                              </p:par>
                              <p:par>
                                <p:cTn id="325" presetID="2" presetClass="exit" presetSubtype="8" fill="hold" grpId="2" nodeType="withEffect">
                                  <p:stCondLst>
                                    <p:cond delay="0"/>
                                  </p:stCondLst>
                                  <p:childTnLst>
                                    <p:anim calcmode="lin" valueType="num">
                                      <p:cBhvr additive="base">
                                        <p:cTn id="326" dur="2000"/>
                                        <p:tgtEl>
                                          <p:spTgt spid="25"/>
                                        </p:tgtEl>
                                        <p:attrNameLst>
                                          <p:attrName>ppt_x</p:attrName>
                                        </p:attrNameLst>
                                      </p:cBhvr>
                                      <p:tavLst>
                                        <p:tav tm="0">
                                          <p:val>
                                            <p:strVal val="ppt_x"/>
                                          </p:val>
                                        </p:tav>
                                        <p:tav tm="100000">
                                          <p:val>
                                            <p:strVal val="0-ppt_w/2"/>
                                          </p:val>
                                        </p:tav>
                                      </p:tavLst>
                                    </p:anim>
                                    <p:anim calcmode="lin" valueType="num">
                                      <p:cBhvr additive="base">
                                        <p:cTn id="327" dur="2000"/>
                                        <p:tgtEl>
                                          <p:spTgt spid="25"/>
                                        </p:tgtEl>
                                        <p:attrNameLst>
                                          <p:attrName>ppt_y</p:attrName>
                                        </p:attrNameLst>
                                      </p:cBhvr>
                                      <p:tavLst>
                                        <p:tav tm="0">
                                          <p:val>
                                            <p:strVal val="ppt_y"/>
                                          </p:val>
                                        </p:tav>
                                        <p:tav tm="100000">
                                          <p:val>
                                            <p:strVal val="ppt_y"/>
                                          </p:val>
                                        </p:tav>
                                      </p:tavLst>
                                    </p:anim>
                                    <p:set>
                                      <p:cBhvr>
                                        <p:cTn id="328" dur="1" fill="hold">
                                          <p:stCondLst>
                                            <p:cond delay="1999"/>
                                          </p:stCondLst>
                                        </p:cTn>
                                        <p:tgtEl>
                                          <p:spTgt spid="25"/>
                                        </p:tgtEl>
                                        <p:attrNameLst>
                                          <p:attrName>style.visibility</p:attrName>
                                        </p:attrNameLst>
                                      </p:cBhvr>
                                      <p:to>
                                        <p:strVal val="hidden"/>
                                      </p:to>
                                    </p:set>
                                  </p:childTnLst>
                                </p:cTn>
                              </p:par>
                              <p:par>
                                <p:cTn id="329" presetID="2" presetClass="exit" presetSubtype="8" fill="hold" grpId="2" nodeType="withEffect">
                                  <p:stCondLst>
                                    <p:cond delay="0"/>
                                  </p:stCondLst>
                                  <p:childTnLst>
                                    <p:anim calcmode="lin" valueType="num">
                                      <p:cBhvr additive="base">
                                        <p:cTn id="330" dur="2000"/>
                                        <p:tgtEl>
                                          <p:spTgt spid="27"/>
                                        </p:tgtEl>
                                        <p:attrNameLst>
                                          <p:attrName>ppt_x</p:attrName>
                                        </p:attrNameLst>
                                      </p:cBhvr>
                                      <p:tavLst>
                                        <p:tav tm="0">
                                          <p:val>
                                            <p:strVal val="ppt_x"/>
                                          </p:val>
                                        </p:tav>
                                        <p:tav tm="100000">
                                          <p:val>
                                            <p:strVal val="0-ppt_w/2"/>
                                          </p:val>
                                        </p:tav>
                                      </p:tavLst>
                                    </p:anim>
                                    <p:anim calcmode="lin" valueType="num">
                                      <p:cBhvr additive="base">
                                        <p:cTn id="331" dur="2000"/>
                                        <p:tgtEl>
                                          <p:spTgt spid="27"/>
                                        </p:tgtEl>
                                        <p:attrNameLst>
                                          <p:attrName>ppt_y</p:attrName>
                                        </p:attrNameLst>
                                      </p:cBhvr>
                                      <p:tavLst>
                                        <p:tav tm="0">
                                          <p:val>
                                            <p:strVal val="ppt_y"/>
                                          </p:val>
                                        </p:tav>
                                        <p:tav tm="100000">
                                          <p:val>
                                            <p:strVal val="ppt_y"/>
                                          </p:val>
                                        </p:tav>
                                      </p:tavLst>
                                    </p:anim>
                                    <p:set>
                                      <p:cBhvr>
                                        <p:cTn id="332" dur="1" fill="hold">
                                          <p:stCondLst>
                                            <p:cond delay="1999"/>
                                          </p:stCondLst>
                                        </p:cTn>
                                        <p:tgtEl>
                                          <p:spTgt spid="27"/>
                                        </p:tgtEl>
                                        <p:attrNameLst>
                                          <p:attrName>style.visibility</p:attrName>
                                        </p:attrNameLst>
                                      </p:cBhvr>
                                      <p:to>
                                        <p:strVal val="hidden"/>
                                      </p:to>
                                    </p:set>
                                  </p:childTnLst>
                                </p:cTn>
                              </p:par>
                              <p:par>
                                <p:cTn id="333" presetID="2" presetClass="exit" presetSubtype="8" fill="hold" grpId="2" nodeType="withEffect">
                                  <p:stCondLst>
                                    <p:cond delay="0"/>
                                  </p:stCondLst>
                                  <p:childTnLst>
                                    <p:anim calcmode="lin" valueType="num">
                                      <p:cBhvr additive="base">
                                        <p:cTn id="334" dur="2000"/>
                                        <p:tgtEl>
                                          <p:spTgt spid="29"/>
                                        </p:tgtEl>
                                        <p:attrNameLst>
                                          <p:attrName>ppt_x</p:attrName>
                                        </p:attrNameLst>
                                      </p:cBhvr>
                                      <p:tavLst>
                                        <p:tav tm="0">
                                          <p:val>
                                            <p:strVal val="ppt_x"/>
                                          </p:val>
                                        </p:tav>
                                        <p:tav tm="100000">
                                          <p:val>
                                            <p:strVal val="0-ppt_w/2"/>
                                          </p:val>
                                        </p:tav>
                                      </p:tavLst>
                                    </p:anim>
                                    <p:anim calcmode="lin" valueType="num">
                                      <p:cBhvr additive="base">
                                        <p:cTn id="335" dur="2000"/>
                                        <p:tgtEl>
                                          <p:spTgt spid="29"/>
                                        </p:tgtEl>
                                        <p:attrNameLst>
                                          <p:attrName>ppt_y</p:attrName>
                                        </p:attrNameLst>
                                      </p:cBhvr>
                                      <p:tavLst>
                                        <p:tav tm="0">
                                          <p:val>
                                            <p:strVal val="ppt_y"/>
                                          </p:val>
                                        </p:tav>
                                        <p:tav tm="100000">
                                          <p:val>
                                            <p:strVal val="ppt_y"/>
                                          </p:val>
                                        </p:tav>
                                      </p:tavLst>
                                    </p:anim>
                                    <p:set>
                                      <p:cBhvr>
                                        <p:cTn id="336" dur="1" fill="hold">
                                          <p:stCondLst>
                                            <p:cond delay="1999"/>
                                          </p:stCondLst>
                                        </p:cTn>
                                        <p:tgtEl>
                                          <p:spTgt spid="29"/>
                                        </p:tgtEl>
                                        <p:attrNameLst>
                                          <p:attrName>style.visibility</p:attrName>
                                        </p:attrNameLst>
                                      </p:cBhvr>
                                      <p:to>
                                        <p:strVal val="hidden"/>
                                      </p:to>
                                    </p:set>
                                  </p:childTnLst>
                                </p:cTn>
                              </p:par>
                              <p:par>
                                <p:cTn id="337" presetID="2" presetClass="exit" presetSubtype="8" fill="hold" grpId="2" nodeType="withEffect">
                                  <p:stCondLst>
                                    <p:cond delay="0"/>
                                  </p:stCondLst>
                                  <p:childTnLst>
                                    <p:anim calcmode="lin" valueType="num">
                                      <p:cBhvr additive="base">
                                        <p:cTn id="338" dur="2000"/>
                                        <p:tgtEl>
                                          <p:spTgt spid="31"/>
                                        </p:tgtEl>
                                        <p:attrNameLst>
                                          <p:attrName>ppt_x</p:attrName>
                                        </p:attrNameLst>
                                      </p:cBhvr>
                                      <p:tavLst>
                                        <p:tav tm="0">
                                          <p:val>
                                            <p:strVal val="ppt_x"/>
                                          </p:val>
                                        </p:tav>
                                        <p:tav tm="100000">
                                          <p:val>
                                            <p:strVal val="0-ppt_w/2"/>
                                          </p:val>
                                        </p:tav>
                                      </p:tavLst>
                                    </p:anim>
                                    <p:anim calcmode="lin" valueType="num">
                                      <p:cBhvr additive="base">
                                        <p:cTn id="339" dur="2000"/>
                                        <p:tgtEl>
                                          <p:spTgt spid="31"/>
                                        </p:tgtEl>
                                        <p:attrNameLst>
                                          <p:attrName>ppt_y</p:attrName>
                                        </p:attrNameLst>
                                      </p:cBhvr>
                                      <p:tavLst>
                                        <p:tav tm="0">
                                          <p:val>
                                            <p:strVal val="ppt_y"/>
                                          </p:val>
                                        </p:tav>
                                        <p:tav tm="100000">
                                          <p:val>
                                            <p:strVal val="ppt_y"/>
                                          </p:val>
                                        </p:tav>
                                      </p:tavLst>
                                    </p:anim>
                                    <p:set>
                                      <p:cBhvr>
                                        <p:cTn id="340" dur="1" fill="hold">
                                          <p:stCondLst>
                                            <p:cond delay="1999"/>
                                          </p:stCondLst>
                                        </p:cTn>
                                        <p:tgtEl>
                                          <p:spTgt spid="31"/>
                                        </p:tgtEl>
                                        <p:attrNameLst>
                                          <p:attrName>style.visibility</p:attrName>
                                        </p:attrNameLst>
                                      </p:cBhvr>
                                      <p:to>
                                        <p:strVal val="hidden"/>
                                      </p:to>
                                    </p:set>
                                  </p:childTnLst>
                                </p:cTn>
                              </p:par>
                              <p:par>
                                <p:cTn id="341" presetID="2" presetClass="exit" presetSubtype="8" fill="hold" grpId="2" nodeType="withEffect">
                                  <p:stCondLst>
                                    <p:cond delay="0"/>
                                  </p:stCondLst>
                                  <p:childTnLst>
                                    <p:anim calcmode="lin" valueType="num">
                                      <p:cBhvr additive="base">
                                        <p:cTn id="342" dur="2000"/>
                                        <p:tgtEl>
                                          <p:spTgt spid="33"/>
                                        </p:tgtEl>
                                        <p:attrNameLst>
                                          <p:attrName>ppt_x</p:attrName>
                                        </p:attrNameLst>
                                      </p:cBhvr>
                                      <p:tavLst>
                                        <p:tav tm="0">
                                          <p:val>
                                            <p:strVal val="ppt_x"/>
                                          </p:val>
                                        </p:tav>
                                        <p:tav tm="100000">
                                          <p:val>
                                            <p:strVal val="0-ppt_w/2"/>
                                          </p:val>
                                        </p:tav>
                                      </p:tavLst>
                                    </p:anim>
                                    <p:anim calcmode="lin" valueType="num">
                                      <p:cBhvr additive="base">
                                        <p:cTn id="343" dur="2000"/>
                                        <p:tgtEl>
                                          <p:spTgt spid="33"/>
                                        </p:tgtEl>
                                        <p:attrNameLst>
                                          <p:attrName>ppt_y</p:attrName>
                                        </p:attrNameLst>
                                      </p:cBhvr>
                                      <p:tavLst>
                                        <p:tav tm="0">
                                          <p:val>
                                            <p:strVal val="ppt_y"/>
                                          </p:val>
                                        </p:tav>
                                        <p:tav tm="100000">
                                          <p:val>
                                            <p:strVal val="ppt_y"/>
                                          </p:val>
                                        </p:tav>
                                      </p:tavLst>
                                    </p:anim>
                                    <p:set>
                                      <p:cBhvr>
                                        <p:cTn id="344" dur="1" fill="hold">
                                          <p:stCondLst>
                                            <p:cond delay="1999"/>
                                          </p:stCondLst>
                                        </p:cTn>
                                        <p:tgtEl>
                                          <p:spTgt spid="33"/>
                                        </p:tgtEl>
                                        <p:attrNameLst>
                                          <p:attrName>style.visibility</p:attrName>
                                        </p:attrNameLst>
                                      </p:cBhvr>
                                      <p:to>
                                        <p:strVal val="hidden"/>
                                      </p:to>
                                    </p:set>
                                  </p:childTnLst>
                                </p:cTn>
                              </p:par>
                              <p:par>
                                <p:cTn id="345" presetID="2" presetClass="exit" presetSubtype="8" fill="hold" grpId="2" nodeType="withEffect">
                                  <p:stCondLst>
                                    <p:cond delay="0"/>
                                  </p:stCondLst>
                                  <p:childTnLst>
                                    <p:anim calcmode="lin" valueType="num">
                                      <p:cBhvr additive="base">
                                        <p:cTn id="346" dur="2000"/>
                                        <p:tgtEl>
                                          <p:spTgt spid="35"/>
                                        </p:tgtEl>
                                        <p:attrNameLst>
                                          <p:attrName>ppt_x</p:attrName>
                                        </p:attrNameLst>
                                      </p:cBhvr>
                                      <p:tavLst>
                                        <p:tav tm="0">
                                          <p:val>
                                            <p:strVal val="ppt_x"/>
                                          </p:val>
                                        </p:tav>
                                        <p:tav tm="100000">
                                          <p:val>
                                            <p:strVal val="0-ppt_w/2"/>
                                          </p:val>
                                        </p:tav>
                                      </p:tavLst>
                                    </p:anim>
                                    <p:anim calcmode="lin" valueType="num">
                                      <p:cBhvr additive="base">
                                        <p:cTn id="347" dur="2000"/>
                                        <p:tgtEl>
                                          <p:spTgt spid="35"/>
                                        </p:tgtEl>
                                        <p:attrNameLst>
                                          <p:attrName>ppt_y</p:attrName>
                                        </p:attrNameLst>
                                      </p:cBhvr>
                                      <p:tavLst>
                                        <p:tav tm="0">
                                          <p:val>
                                            <p:strVal val="ppt_y"/>
                                          </p:val>
                                        </p:tav>
                                        <p:tav tm="100000">
                                          <p:val>
                                            <p:strVal val="ppt_y"/>
                                          </p:val>
                                        </p:tav>
                                      </p:tavLst>
                                    </p:anim>
                                    <p:set>
                                      <p:cBhvr>
                                        <p:cTn id="348" dur="1" fill="hold">
                                          <p:stCondLst>
                                            <p:cond delay="1999"/>
                                          </p:stCondLst>
                                        </p:cTn>
                                        <p:tgtEl>
                                          <p:spTgt spid="35"/>
                                        </p:tgtEl>
                                        <p:attrNameLst>
                                          <p:attrName>style.visibility</p:attrName>
                                        </p:attrNameLst>
                                      </p:cBhvr>
                                      <p:to>
                                        <p:strVal val="hidden"/>
                                      </p:to>
                                    </p:set>
                                  </p:childTnLst>
                                </p:cTn>
                              </p:par>
                              <p:par>
                                <p:cTn id="349" presetID="8" presetClass="emph" presetSubtype="0" fill="hold" grpId="3" nodeType="withEffect">
                                  <p:stCondLst>
                                    <p:cond delay="0"/>
                                  </p:stCondLst>
                                  <p:childTnLst>
                                    <p:animRot by="-21600000">
                                      <p:cBhvr>
                                        <p:cTn id="350" dur="2000" fill="hold"/>
                                        <p:tgtEl>
                                          <p:spTgt spid="3"/>
                                        </p:tgtEl>
                                        <p:attrNameLst>
                                          <p:attrName>r</p:attrName>
                                        </p:attrNameLst>
                                      </p:cBhvr>
                                    </p:animRot>
                                  </p:childTnLst>
                                </p:cTn>
                              </p:par>
                              <p:par>
                                <p:cTn id="351" presetID="8" presetClass="emph" presetSubtype="0" fill="hold" grpId="3" nodeType="withEffect">
                                  <p:stCondLst>
                                    <p:cond delay="0"/>
                                  </p:stCondLst>
                                  <p:childTnLst>
                                    <p:animRot by="-21600000">
                                      <p:cBhvr>
                                        <p:cTn id="352" dur="2000" fill="hold"/>
                                        <p:tgtEl>
                                          <p:spTgt spid="5"/>
                                        </p:tgtEl>
                                        <p:attrNameLst>
                                          <p:attrName>r</p:attrName>
                                        </p:attrNameLst>
                                      </p:cBhvr>
                                    </p:animRot>
                                  </p:childTnLst>
                                </p:cTn>
                              </p:par>
                              <p:par>
                                <p:cTn id="353" presetID="8" presetClass="emph" presetSubtype="0" fill="hold" grpId="3" nodeType="withEffect">
                                  <p:stCondLst>
                                    <p:cond delay="0"/>
                                  </p:stCondLst>
                                  <p:childTnLst>
                                    <p:animRot by="-21600000">
                                      <p:cBhvr>
                                        <p:cTn id="354" dur="2000" fill="hold"/>
                                        <p:tgtEl>
                                          <p:spTgt spid="7"/>
                                        </p:tgtEl>
                                        <p:attrNameLst>
                                          <p:attrName>r</p:attrName>
                                        </p:attrNameLst>
                                      </p:cBhvr>
                                    </p:animRot>
                                  </p:childTnLst>
                                </p:cTn>
                              </p:par>
                              <p:par>
                                <p:cTn id="355" presetID="8" presetClass="emph" presetSubtype="0" fill="hold" grpId="3" nodeType="withEffect">
                                  <p:stCondLst>
                                    <p:cond delay="0"/>
                                  </p:stCondLst>
                                  <p:childTnLst>
                                    <p:animRot by="-21600000">
                                      <p:cBhvr>
                                        <p:cTn id="356" dur="2000" fill="hold"/>
                                        <p:tgtEl>
                                          <p:spTgt spid="9"/>
                                        </p:tgtEl>
                                        <p:attrNameLst>
                                          <p:attrName>r</p:attrName>
                                        </p:attrNameLst>
                                      </p:cBhvr>
                                    </p:animRot>
                                  </p:childTnLst>
                                </p:cTn>
                              </p:par>
                              <p:par>
                                <p:cTn id="357" presetID="8" presetClass="emph" presetSubtype="0" fill="hold" grpId="3" nodeType="withEffect">
                                  <p:stCondLst>
                                    <p:cond delay="0"/>
                                  </p:stCondLst>
                                  <p:childTnLst>
                                    <p:animRot by="-21600000">
                                      <p:cBhvr>
                                        <p:cTn id="358" dur="2000" fill="hold"/>
                                        <p:tgtEl>
                                          <p:spTgt spid="11"/>
                                        </p:tgtEl>
                                        <p:attrNameLst>
                                          <p:attrName>r</p:attrName>
                                        </p:attrNameLst>
                                      </p:cBhvr>
                                    </p:animRot>
                                  </p:childTnLst>
                                </p:cTn>
                              </p:par>
                              <p:par>
                                <p:cTn id="359" presetID="8" presetClass="emph" presetSubtype="0" fill="hold" grpId="3" nodeType="withEffect">
                                  <p:stCondLst>
                                    <p:cond delay="0"/>
                                  </p:stCondLst>
                                  <p:childTnLst>
                                    <p:animRot by="-21600000">
                                      <p:cBhvr>
                                        <p:cTn id="360" dur="2000" fill="hold"/>
                                        <p:tgtEl>
                                          <p:spTgt spid="13"/>
                                        </p:tgtEl>
                                        <p:attrNameLst>
                                          <p:attrName>r</p:attrName>
                                        </p:attrNameLst>
                                      </p:cBhvr>
                                    </p:animRot>
                                  </p:childTnLst>
                                </p:cTn>
                              </p:par>
                              <p:par>
                                <p:cTn id="361" presetID="8" presetClass="emph" presetSubtype="0" fill="hold" grpId="3" nodeType="withEffect">
                                  <p:stCondLst>
                                    <p:cond delay="0"/>
                                  </p:stCondLst>
                                  <p:childTnLst>
                                    <p:animRot by="-21600000">
                                      <p:cBhvr>
                                        <p:cTn id="362" dur="2000" fill="hold"/>
                                        <p:tgtEl>
                                          <p:spTgt spid="15"/>
                                        </p:tgtEl>
                                        <p:attrNameLst>
                                          <p:attrName>r</p:attrName>
                                        </p:attrNameLst>
                                      </p:cBhvr>
                                    </p:animRot>
                                  </p:childTnLst>
                                </p:cTn>
                              </p:par>
                              <p:par>
                                <p:cTn id="363" presetID="8" presetClass="emph" presetSubtype="0" fill="hold" grpId="3" nodeType="withEffect">
                                  <p:stCondLst>
                                    <p:cond delay="0"/>
                                  </p:stCondLst>
                                  <p:childTnLst>
                                    <p:animRot by="-21600000">
                                      <p:cBhvr>
                                        <p:cTn id="364" dur="2000" fill="hold"/>
                                        <p:tgtEl>
                                          <p:spTgt spid="17"/>
                                        </p:tgtEl>
                                        <p:attrNameLst>
                                          <p:attrName>r</p:attrName>
                                        </p:attrNameLst>
                                      </p:cBhvr>
                                    </p:animRot>
                                  </p:childTnLst>
                                </p:cTn>
                              </p:par>
                              <p:par>
                                <p:cTn id="365" presetID="8" presetClass="emph" presetSubtype="0" fill="hold" grpId="3" nodeType="withEffect">
                                  <p:stCondLst>
                                    <p:cond delay="0"/>
                                  </p:stCondLst>
                                  <p:childTnLst>
                                    <p:animRot by="-21600000">
                                      <p:cBhvr>
                                        <p:cTn id="366" dur="2000" fill="hold"/>
                                        <p:tgtEl>
                                          <p:spTgt spid="19"/>
                                        </p:tgtEl>
                                        <p:attrNameLst>
                                          <p:attrName>r</p:attrName>
                                        </p:attrNameLst>
                                      </p:cBhvr>
                                    </p:animRot>
                                  </p:childTnLst>
                                </p:cTn>
                              </p:par>
                              <p:par>
                                <p:cTn id="367" presetID="8" presetClass="emph" presetSubtype="0" fill="hold" grpId="3" nodeType="withEffect">
                                  <p:stCondLst>
                                    <p:cond delay="0"/>
                                  </p:stCondLst>
                                  <p:childTnLst>
                                    <p:animRot by="-21600000">
                                      <p:cBhvr>
                                        <p:cTn id="368" dur="2000" fill="hold"/>
                                        <p:tgtEl>
                                          <p:spTgt spid="21"/>
                                        </p:tgtEl>
                                        <p:attrNameLst>
                                          <p:attrName>r</p:attrName>
                                        </p:attrNameLst>
                                      </p:cBhvr>
                                    </p:animRot>
                                  </p:childTnLst>
                                </p:cTn>
                              </p:par>
                              <p:par>
                                <p:cTn id="369" presetID="8" presetClass="emph" presetSubtype="0" fill="hold" grpId="3" nodeType="withEffect">
                                  <p:stCondLst>
                                    <p:cond delay="0"/>
                                  </p:stCondLst>
                                  <p:childTnLst>
                                    <p:animRot by="-21600000">
                                      <p:cBhvr>
                                        <p:cTn id="370" dur="2000" fill="hold"/>
                                        <p:tgtEl>
                                          <p:spTgt spid="23"/>
                                        </p:tgtEl>
                                        <p:attrNameLst>
                                          <p:attrName>r</p:attrName>
                                        </p:attrNameLst>
                                      </p:cBhvr>
                                    </p:animRot>
                                  </p:childTnLst>
                                </p:cTn>
                              </p:par>
                              <p:par>
                                <p:cTn id="371" presetID="8" presetClass="emph" presetSubtype="0" fill="hold" grpId="3" nodeType="withEffect">
                                  <p:stCondLst>
                                    <p:cond delay="0"/>
                                  </p:stCondLst>
                                  <p:childTnLst>
                                    <p:animRot by="-21600000">
                                      <p:cBhvr>
                                        <p:cTn id="372" dur="2000" fill="hold"/>
                                        <p:tgtEl>
                                          <p:spTgt spid="25"/>
                                        </p:tgtEl>
                                        <p:attrNameLst>
                                          <p:attrName>r</p:attrName>
                                        </p:attrNameLst>
                                      </p:cBhvr>
                                    </p:animRot>
                                  </p:childTnLst>
                                </p:cTn>
                              </p:par>
                              <p:par>
                                <p:cTn id="373" presetID="8" presetClass="emph" presetSubtype="0" fill="hold" grpId="3" nodeType="withEffect">
                                  <p:stCondLst>
                                    <p:cond delay="0"/>
                                  </p:stCondLst>
                                  <p:childTnLst>
                                    <p:animRot by="-21600000">
                                      <p:cBhvr>
                                        <p:cTn id="374" dur="2000" fill="hold"/>
                                        <p:tgtEl>
                                          <p:spTgt spid="27"/>
                                        </p:tgtEl>
                                        <p:attrNameLst>
                                          <p:attrName>r</p:attrName>
                                        </p:attrNameLst>
                                      </p:cBhvr>
                                    </p:animRot>
                                  </p:childTnLst>
                                </p:cTn>
                              </p:par>
                              <p:par>
                                <p:cTn id="375" presetID="8" presetClass="emph" presetSubtype="0" fill="hold" grpId="3" nodeType="withEffect">
                                  <p:stCondLst>
                                    <p:cond delay="0"/>
                                  </p:stCondLst>
                                  <p:childTnLst>
                                    <p:animRot by="-21600000">
                                      <p:cBhvr>
                                        <p:cTn id="376" dur="2000" fill="hold"/>
                                        <p:tgtEl>
                                          <p:spTgt spid="29"/>
                                        </p:tgtEl>
                                        <p:attrNameLst>
                                          <p:attrName>r</p:attrName>
                                        </p:attrNameLst>
                                      </p:cBhvr>
                                    </p:animRot>
                                  </p:childTnLst>
                                </p:cTn>
                              </p:par>
                              <p:par>
                                <p:cTn id="377" presetID="8" presetClass="emph" presetSubtype="0" fill="hold" grpId="3" nodeType="withEffect">
                                  <p:stCondLst>
                                    <p:cond delay="0"/>
                                  </p:stCondLst>
                                  <p:childTnLst>
                                    <p:animRot by="-21600000">
                                      <p:cBhvr>
                                        <p:cTn id="378" dur="2000" fill="hold"/>
                                        <p:tgtEl>
                                          <p:spTgt spid="31"/>
                                        </p:tgtEl>
                                        <p:attrNameLst>
                                          <p:attrName>r</p:attrName>
                                        </p:attrNameLst>
                                      </p:cBhvr>
                                    </p:animRot>
                                  </p:childTnLst>
                                </p:cTn>
                              </p:par>
                              <p:par>
                                <p:cTn id="379" presetID="8" presetClass="emph" presetSubtype="0" fill="hold" grpId="3" nodeType="withEffect">
                                  <p:stCondLst>
                                    <p:cond delay="0"/>
                                  </p:stCondLst>
                                  <p:childTnLst>
                                    <p:animRot by="-21600000">
                                      <p:cBhvr>
                                        <p:cTn id="380" dur="2000" fill="hold"/>
                                        <p:tgtEl>
                                          <p:spTgt spid="33"/>
                                        </p:tgtEl>
                                        <p:attrNameLst>
                                          <p:attrName>r</p:attrName>
                                        </p:attrNameLst>
                                      </p:cBhvr>
                                    </p:animRot>
                                  </p:childTnLst>
                                </p:cTn>
                              </p:par>
                              <p:par>
                                <p:cTn id="381" presetID="8" presetClass="emph" presetSubtype="0" fill="hold" grpId="3" nodeType="withEffect">
                                  <p:stCondLst>
                                    <p:cond delay="0"/>
                                  </p:stCondLst>
                                  <p:childTnLst>
                                    <p:animRot by="-21600000">
                                      <p:cBhvr>
                                        <p:cTn id="382" dur="2000" fill="hold"/>
                                        <p:tgtEl>
                                          <p:spTgt spid="35"/>
                                        </p:tgtEl>
                                        <p:attrNameLst>
                                          <p:attrName>r</p:attrName>
                                        </p:attrNameLst>
                                      </p:cBhvr>
                                    </p:animRot>
                                  </p:childTnLst>
                                </p:cTn>
                              </p:par>
                              <p:par>
                                <p:cTn id="383" presetID="8" presetClass="emph" presetSubtype="0" fill="hold" grpId="3" nodeType="withEffect">
                                  <p:stCondLst>
                                    <p:cond delay="0"/>
                                  </p:stCondLst>
                                  <p:childTnLst>
                                    <p:animRot by="21600000">
                                      <p:cBhvr>
                                        <p:cTn id="384" dur="2000" fill="hold"/>
                                        <p:tgtEl>
                                          <p:spTgt spid="4"/>
                                        </p:tgtEl>
                                        <p:attrNameLst>
                                          <p:attrName>r</p:attrName>
                                        </p:attrNameLst>
                                      </p:cBhvr>
                                    </p:animRot>
                                  </p:childTnLst>
                                </p:cTn>
                              </p:par>
                              <p:par>
                                <p:cTn id="385" presetID="8" presetClass="emph" presetSubtype="0" fill="hold" grpId="3" nodeType="withEffect">
                                  <p:stCondLst>
                                    <p:cond delay="0"/>
                                  </p:stCondLst>
                                  <p:childTnLst>
                                    <p:animRot by="21600000">
                                      <p:cBhvr>
                                        <p:cTn id="386" dur="2000" fill="hold"/>
                                        <p:tgtEl>
                                          <p:spTgt spid="6"/>
                                        </p:tgtEl>
                                        <p:attrNameLst>
                                          <p:attrName>r</p:attrName>
                                        </p:attrNameLst>
                                      </p:cBhvr>
                                    </p:animRot>
                                  </p:childTnLst>
                                </p:cTn>
                              </p:par>
                              <p:par>
                                <p:cTn id="387" presetID="8" presetClass="emph" presetSubtype="0" fill="hold" grpId="3" nodeType="withEffect">
                                  <p:stCondLst>
                                    <p:cond delay="0"/>
                                  </p:stCondLst>
                                  <p:childTnLst>
                                    <p:animRot by="21600000">
                                      <p:cBhvr>
                                        <p:cTn id="388" dur="2000" fill="hold"/>
                                        <p:tgtEl>
                                          <p:spTgt spid="8"/>
                                        </p:tgtEl>
                                        <p:attrNameLst>
                                          <p:attrName>r</p:attrName>
                                        </p:attrNameLst>
                                      </p:cBhvr>
                                    </p:animRot>
                                  </p:childTnLst>
                                </p:cTn>
                              </p:par>
                              <p:par>
                                <p:cTn id="389" presetID="8" presetClass="emph" presetSubtype="0" fill="hold" grpId="3" nodeType="withEffect">
                                  <p:stCondLst>
                                    <p:cond delay="0"/>
                                  </p:stCondLst>
                                  <p:childTnLst>
                                    <p:animRot by="21600000">
                                      <p:cBhvr>
                                        <p:cTn id="390" dur="2000" fill="hold"/>
                                        <p:tgtEl>
                                          <p:spTgt spid="10"/>
                                        </p:tgtEl>
                                        <p:attrNameLst>
                                          <p:attrName>r</p:attrName>
                                        </p:attrNameLst>
                                      </p:cBhvr>
                                    </p:animRot>
                                  </p:childTnLst>
                                </p:cTn>
                              </p:par>
                              <p:par>
                                <p:cTn id="391" presetID="8" presetClass="emph" presetSubtype="0" fill="hold" grpId="3" nodeType="withEffect">
                                  <p:stCondLst>
                                    <p:cond delay="0"/>
                                  </p:stCondLst>
                                  <p:childTnLst>
                                    <p:animRot by="21600000">
                                      <p:cBhvr>
                                        <p:cTn id="392" dur="2000" fill="hold"/>
                                        <p:tgtEl>
                                          <p:spTgt spid="12"/>
                                        </p:tgtEl>
                                        <p:attrNameLst>
                                          <p:attrName>r</p:attrName>
                                        </p:attrNameLst>
                                      </p:cBhvr>
                                    </p:animRot>
                                  </p:childTnLst>
                                </p:cTn>
                              </p:par>
                              <p:par>
                                <p:cTn id="393" presetID="8" presetClass="emph" presetSubtype="0" fill="hold" grpId="3" nodeType="withEffect">
                                  <p:stCondLst>
                                    <p:cond delay="0"/>
                                  </p:stCondLst>
                                  <p:childTnLst>
                                    <p:animRot by="21600000">
                                      <p:cBhvr>
                                        <p:cTn id="394" dur="2000" fill="hold"/>
                                        <p:tgtEl>
                                          <p:spTgt spid="14"/>
                                        </p:tgtEl>
                                        <p:attrNameLst>
                                          <p:attrName>r</p:attrName>
                                        </p:attrNameLst>
                                      </p:cBhvr>
                                    </p:animRot>
                                  </p:childTnLst>
                                </p:cTn>
                              </p:par>
                              <p:par>
                                <p:cTn id="395" presetID="8" presetClass="emph" presetSubtype="0" fill="hold" grpId="3" nodeType="withEffect">
                                  <p:stCondLst>
                                    <p:cond delay="0"/>
                                  </p:stCondLst>
                                  <p:childTnLst>
                                    <p:animRot by="21600000">
                                      <p:cBhvr>
                                        <p:cTn id="396" dur="2000" fill="hold"/>
                                        <p:tgtEl>
                                          <p:spTgt spid="16"/>
                                        </p:tgtEl>
                                        <p:attrNameLst>
                                          <p:attrName>r</p:attrName>
                                        </p:attrNameLst>
                                      </p:cBhvr>
                                    </p:animRot>
                                  </p:childTnLst>
                                </p:cTn>
                              </p:par>
                              <p:par>
                                <p:cTn id="397" presetID="8" presetClass="emph" presetSubtype="0" fill="hold" grpId="3" nodeType="withEffect">
                                  <p:stCondLst>
                                    <p:cond delay="0"/>
                                  </p:stCondLst>
                                  <p:childTnLst>
                                    <p:animRot by="21600000">
                                      <p:cBhvr>
                                        <p:cTn id="398" dur="2000" fill="hold"/>
                                        <p:tgtEl>
                                          <p:spTgt spid="18"/>
                                        </p:tgtEl>
                                        <p:attrNameLst>
                                          <p:attrName>r</p:attrName>
                                        </p:attrNameLst>
                                      </p:cBhvr>
                                    </p:animRot>
                                  </p:childTnLst>
                                </p:cTn>
                              </p:par>
                              <p:par>
                                <p:cTn id="399" presetID="8" presetClass="emph" presetSubtype="0" fill="hold" grpId="3" nodeType="withEffect">
                                  <p:stCondLst>
                                    <p:cond delay="0"/>
                                  </p:stCondLst>
                                  <p:childTnLst>
                                    <p:animRot by="21600000">
                                      <p:cBhvr>
                                        <p:cTn id="400" dur="2000" fill="hold"/>
                                        <p:tgtEl>
                                          <p:spTgt spid="20"/>
                                        </p:tgtEl>
                                        <p:attrNameLst>
                                          <p:attrName>r</p:attrName>
                                        </p:attrNameLst>
                                      </p:cBhvr>
                                    </p:animRot>
                                  </p:childTnLst>
                                </p:cTn>
                              </p:par>
                              <p:par>
                                <p:cTn id="401" presetID="8" presetClass="emph" presetSubtype="0" fill="hold" grpId="3" nodeType="withEffect">
                                  <p:stCondLst>
                                    <p:cond delay="0"/>
                                  </p:stCondLst>
                                  <p:childTnLst>
                                    <p:animRot by="21600000">
                                      <p:cBhvr>
                                        <p:cTn id="402" dur="2000" fill="hold"/>
                                        <p:tgtEl>
                                          <p:spTgt spid="22"/>
                                        </p:tgtEl>
                                        <p:attrNameLst>
                                          <p:attrName>r</p:attrName>
                                        </p:attrNameLst>
                                      </p:cBhvr>
                                    </p:animRot>
                                  </p:childTnLst>
                                </p:cTn>
                              </p:par>
                              <p:par>
                                <p:cTn id="403" presetID="8" presetClass="emph" presetSubtype="0" fill="hold" grpId="3" nodeType="withEffect">
                                  <p:stCondLst>
                                    <p:cond delay="0"/>
                                  </p:stCondLst>
                                  <p:childTnLst>
                                    <p:animRot by="21600000">
                                      <p:cBhvr>
                                        <p:cTn id="404" dur="2000" fill="hold"/>
                                        <p:tgtEl>
                                          <p:spTgt spid="24"/>
                                        </p:tgtEl>
                                        <p:attrNameLst>
                                          <p:attrName>r</p:attrName>
                                        </p:attrNameLst>
                                      </p:cBhvr>
                                    </p:animRot>
                                  </p:childTnLst>
                                </p:cTn>
                              </p:par>
                              <p:par>
                                <p:cTn id="405" presetID="8" presetClass="emph" presetSubtype="0" fill="hold" grpId="3" nodeType="withEffect">
                                  <p:stCondLst>
                                    <p:cond delay="0"/>
                                  </p:stCondLst>
                                  <p:childTnLst>
                                    <p:animRot by="21600000">
                                      <p:cBhvr>
                                        <p:cTn id="406" dur="2000" fill="hold"/>
                                        <p:tgtEl>
                                          <p:spTgt spid="26"/>
                                        </p:tgtEl>
                                        <p:attrNameLst>
                                          <p:attrName>r</p:attrName>
                                        </p:attrNameLst>
                                      </p:cBhvr>
                                    </p:animRot>
                                  </p:childTnLst>
                                </p:cTn>
                              </p:par>
                              <p:par>
                                <p:cTn id="407" presetID="8" presetClass="emph" presetSubtype="0" fill="hold" grpId="3" nodeType="withEffect">
                                  <p:stCondLst>
                                    <p:cond delay="0"/>
                                  </p:stCondLst>
                                  <p:childTnLst>
                                    <p:animRot by="21600000">
                                      <p:cBhvr>
                                        <p:cTn id="408" dur="2000" fill="hold"/>
                                        <p:tgtEl>
                                          <p:spTgt spid="28"/>
                                        </p:tgtEl>
                                        <p:attrNameLst>
                                          <p:attrName>r</p:attrName>
                                        </p:attrNameLst>
                                      </p:cBhvr>
                                    </p:animRot>
                                  </p:childTnLst>
                                </p:cTn>
                              </p:par>
                              <p:par>
                                <p:cTn id="409" presetID="8" presetClass="emph" presetSubtype="0" fill="hold" grpId="3" nodeType="withEffect">
                                  <p:stCondLst>
                                    <p:cond delay="0"/>
                                  </p:stCondLst>
                                  <p:childTnLst>
                                    <p:animRot by="21600000">
                                      <p:cBhvr>
                                        <p:cTn id="410" dur="2000" fill="hold"/>
                                        <p:tgtEl>
                                          <p:spTgt spid="30"/>
                                        </p:tgtEl>
                                        <p:attrNameLst>
                                          <p:attrName>r</p:attrName>
                                        </p:attrNameLst>
                                      </p:cBhvr>
                                    </p:animRot>
                                  </p:childTnLst>
                                </p:cTn>
                              </p:par>
                              <p:par>
                                <p:cTn id="411" presetID="8" presetClass="emph" presetSubtype="0" fill="hold" grpId="3" nodeType="withEffect">
                                  <p:stCondLst>
                                    <p:cond delay="0"/>
                                  </p:stCondLst>
                                  <p:childTnLst>
                                    <p:animRot by="21600000">
                                      <p:cBhvr>
                                        <p:cTn id="412" dur="2000" fill="hold"/>
                                        <p:tgtEl>
                                          <p:spTgt spid="32"/>
                                        </p:tgtEl>
                                        <p:attrNameLst>
                                          <p:attrName>r</p:attrName>
                                        </p:attrNameLst>
                                      </p:cBhvr>
                                    </p:animRot>
                                  </p:childTnLst>
                                </p:cTn>
                              </p:par>
                              <p:par>
                                <p:cTn id="413" presetID="8" presetClass="emph" presetSubtype="0" fill="hold" grpId="3" nodeType="withEffect">
                                  <p:stCondLst>
                                    <p:cond delay="0"/>
                                  </p:stCondLst>
                                  <p:childTnLst>
                                    <p:animRot by="21600000">
                                      <p:cBhvr>
                                        <p:cTn id="414" dur="2000" fill="hold"/>
                                        <p:tgtEl>
                                          <p:spTgt spid="34"/>
                                        </p:tgtEl>
                                        <p:attrNameLst>
                                          <p:attrName>r</p:attrName>
                                        </p:attrNameLst>
                                      </p:cBhvr>
                                    </p:animRot>
                                  </p:childTnLst>
                                </p:cTn>
                              </p:par>
                              <p:par>
                                <p:cTn id="415" presetID="8" presetClass="emph" presetSubtype="0" fill="hold" grpId="3" nodeType="withEffect">
                                  <p:stCondLst>
                                    <p:cond delay="0"/>
                                  </p:stCondLst>
                                  <p:childTnLst>
                                    <p:animRot by="21600000">
                                      <p:cBhvr>
                                        <p:cTn id="416" dur="2000" fill="hold"/>
                                        <p:tgtEl>
                                          <p:spTgt spid="36"/>
                                        </p:tgtEl>
                                        <p:attrNameLst>
                                          <p:attrName>r</p:attrName>
                                        </p:attrNameLst>
                                      </p:cBhvr>
                                    </p:animRot>
                                  </p:childTnLst>
                                </p:cTn>
                              </p:par>
                              <p:par>
                                <p:cTn id="417" presetID="23" presetClass="entr" presetSubtype="288" fill="hold" nodeType="withEffect">
                                  <p:stCondLst>
                                    <p:cond delay="0"/>
                                  </p:stCondLst>
                                  <p:childTnLst>
                                    <p:set>
                                      <p:cBhvr>
                                        <p:cTn id="418" dur="1" fill="hold">
                                          <p:stCondLst>
                                            <p:cond delay="0"/>
                                          </p:stCondLst>
                                        </p:cTn>
                                        <p:tgtEl>
                                          <p:spTgt spid="2"/>
                                        </p:tgtEl>
                                        <p:attrNameLst>
                                          <p:attrName>style.visibility</p:attrName>
                                        </p:attrNameLst>
                                      </p:cBhvr>
                                      <p:to>
                                        <p:strVal val="visible"/>
                                      </p:to>
                                    </p:set>
                                    <p:anim calcmode="lin" valueType="num">
                                      <p:cBhvr>
                                        <p:cTn id="419" dur="2000" fill="hold"/>
                                        <p:tgtEl>
                                          <p:spTgt spid="2"/>
                                        </p:tgtEl>
                                        <p:attrNameLst>
                                          <p:attrName>ppt_w</p:attrName>
                                        </p:attrNameLst>
                                      </p:cBhvr>
                                      <p:tavLst>
                                        <p:tav tm="0">
                                          <p:val>
                                            <p:strVal val="4/3*#ppt_w"/>
                                          </p:val>
                                        </p:tav>
                                        <p:tav tm="100000">
                                          <p:val>
                                            <p:strVal val="#ppt_w"/>
                                          </p:val>
                                        </p:tav>
                                      </p:tavLst>
                                    </p:anim>
                                    <p:anim calcmode="lin" valueType="num">
                                      <p:cBhvr>
                                        <p:cTn id="420" dur="2000" fill="hold"/>
                                        <p:tgtEl>
                                          <p:spTgt spid="2"/>
                                        </p:tgtEl>
                                        <p:attrNameLst>
                                          <p:attrName>ppt_h</p:attrName>
                                        </p:attrNameLst>
                                      </p:cBhvr>
                                      <p:tavLst>
                                        <p:tav tm="0">
                                          <p:val>
                                            <p:strVal val="4/3*#ppt_h"/>
                                          </p:val>
                                        </p:tav>
                                        <p:tav tm="100000">
                                          <p:val>
                                            <p:strVal val="#ppt_h"/>
                                          </p:val>
                                        </p:tav>
                                      </p:tavLst>
                                    </p:anim>
                                  </p:childTnLst>
                                </p:cTn>
                              </p:par>
                              <p:par>
                                <p:cTn id="421" presetID="16" presetClass="entr" presetSubtype="37" fill="hold" nodeType="withEffect">
                                  <p:stCondLst>
                                    <p:cond delay="0"/>
                                  </p:stCondLst>
                                  <p:childTnLst>
                                    <p:set>
                                      <p:cBhvr>
                                        <p:cTn id="422" dur="1" fill="hold">
                                          <p:stCondLst>
                                            <p:cond delay="0"/>
                                          </p:stCondLst>
                                        </p:cTn>
                                        <p:tgtEl>
                                          <p:spTgt spid="2"/>
                                        </p:tgtEl>
                                        <p:attrNameLst>
                                          <p:attrName>style.visibility</p:attrName>
                                        </p:attrNameLst>
                                      </p:cBhvr>
                                      <p:to>
                                        <p:strVal val="visible"/>
                                      </p:to>
                                    </p:set>
                                    <p:animEffect transition="in" filter="barn(outVertical)">
                                      <p:cBhvr>
                                        <p:cTn id="42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33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32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rot="2825862">
            <a:off x="288300" y="889124"/>
            <a:ext cx="1253329" cy="1333385"/>
          </a:xfrm>
          <a:prstGeom prst="frame">
            <a:avLst/>
          </a:prstGeom>
          <a:blipFill dpi="0" rotWithShape="1">
            <a:blip r:embed="rId3" cstate="print">
              <a:duotone>
                <a:prstClr val="black"/>
                <a:schemeClr val="accent6">
                  <a:tint val="45000"/>
                  <a:satMod val="400000"/>
                </a:scheme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arco"/>
          <p:cNvSpPr/>
          <p:nvPr/>
        </p:nvSpPr>
        <p:spPr>
          <a:xfrm rot="2825862">
            <a:off x="1145525" y="889124"/>
            <a:ext cx="1253329" cy="1333385"/>
          </a:xfrm>
          <a:prstGeom prst="frame">
            <a:avLst/>
          </a:prstGeom>
          <a:blipFill dpi="0" rotWithShape="1">
            <a:blip r:embed="rId3" cstate="print">
              <a:duotone>
                <a:prstClr val="black"/>
                <a:schemeClr val="accent6">
                  <a:tint val="45000"/>
                  <a:satMod val="400000"/>
                </a:scheme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rot="2825862">
            <a:off x="2074249" y="889127"/>
            <a:ext cx="1253329" cy="1333385"/>
          </a:xfrm>
          <a:prstGeom prst="frame">
            <a:avLst/>
          </a:prstGeom>
          <a:blipFill dpi="0" rotWithShape="1">
            <a:blip r:embed="rId3" cstate="print">
              <a:duotone>
                <a:prstClr val="black"/>
                <a:schemeClr val="accent6">
                  <a:tint val="45000"/>
                  <a:satMod val="400000"/>
                </a:scheme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2825862">
            <a:off x="2931474" y="889125"/>
            <a:ext cx="1253329" cy="1333385"/>
          </a:xfrm>
          <a:prstGeom prst="frame">
            <a:avLst/>
          </a:prstGeom>
          <a:blipFill dpi="0" rotWithShape="1">
            <a:blip r:embed="rId3" cstate="print">
              <a:duotone>
                <a:prstClr val="black"/>
                <a:schemeClr val="accent6">
                  <a:tint val="45000"/>
                  <a:satMod val="400000"/>
                </a:scheme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rot="2825862">
            <a:off x="3860200" y="889124"/>
            <a:ext cx="1253329" cy="1333385"/>
          </a:xfrm>
          <a:prstGeom prst="frame">
            <a:avLst/>
          </a:prstGeom>
          <a:blipFill dpi="0" rotWithShape="1">
            <a:blip r:embed="rId3" cstate="print">
              <a:duotone>
                <a:prstClr val="black"/>
                <a:schemeClr val="accent6">
                  <a:tint val="45000"/>
                  <a:satMod val="400000"/>
                </a:scheme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rot="2825862">
            <a:off x="4717426" y="889123"/>
            <a:ext cx="1253329" cy="1333385"/>
          </a:xfrm>
          <a:prstGeom prst="frame">
            <a:avLst/>
          </a:prstGeom>
          <a:blipFill dpi="0" rotWithShape="1">
            <a:blip r:embed="rId3" cstate="print">
              <a:duotone>
                <a:prstClr val="black"/>
                <a:schemeClr val="accent6">
                  <a:tint val="45000"/>
                  <a:satMod val="400000"/>
                </a:scheme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2825862">
            <a:off x="5646150" y="889125"/>
            <a:ext cx="1253329" cy="1333385"/>
          </a:xfrm>
          <a:prstGeom prst="frame">
            <a:avLst/>
          </a:prstGeom>
          <a:blipFill dpi="0" rotWithShape="1">
            <a:blip r:embed="rId3" cstate="print">
              <a:duotone>
                <a:prstClr val="black"/>
                <a:schemeClr val="accent6">
                  <a:tint val="45000"/>
                  <a:satMod val="400000"/>
                </a:scheme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2825862">
            <a:off x="6503375" y="889124"/>
            <a:ext cx="1253329" cy="1333385"/>
          </a:xfrm>
          <a:prstGeom prst="frame">
            <a:avLst/>
          </a:prstGeom>
          <a:blipFill dpi="0" rotWithShape="1">
            <a:blip r:embed="rId3" cstate="print">
              <a:duotone>
                <a:prstClr val="black"/>
                <a:schemeClr val="accent6">
                  <a:tint val="45000"/>
                  <a:satMod val="400000"/>
                </a:scheme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rot="2825862">
            <a:off x="7432068" y="889125"/>
            <a:ext cx="1253329" cy="1333385"/>
          </a:xfrm>
          <a:prstGeom prst="frame">
            <a:avLst/>
          </a:prstGeom>
          <a:blipFill dpi="0" rotWithShape="1">
            <a:blip r:embed="rId3" cstate="print">
              <a:duotone>
                <a:prstClr val="black"/>
                <a:schemeClr val="accent6">
                  <a:tint val="45000"/>
                  <a:satMod val="400000"/>
                </a:scheme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rot="2825862">
            <a:off x="8289324" y="889123"/>
            <a:ext cx="1253329" cy="1333385"/>
          </a:xfrm>
          <a:prstGeom prst="frame">
            <a:avLst/>
          </a:prstGeom>
          <a:blipFill dpi="0" rotWithShape="1">
            <a:blip r:embed="rId3" cstate="print">
              <a:duotone>
                <a:prstClr val="black"/>
                <a:schemeClr val="accent6">
                  <a:tint val="45000"/>
                  <a:satMod val="400000"/>
                </a:scheme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rot="2825862">
            <a:off x="288301" y="2889388"/>
            <a:ext cx="1253329" cy="1333385"/>
          </a:xfrm>
          <a:prstGeom prst="frame">
            <a:avLst/>
          </a:prstGeom>
          <a:blipFill dpi="0" rotWithShape="1">
            <a:blip r:embed="rId3" cstate="print">
              <a:duotone>
                <a:prstClr val="black"/>
                <a:schemeClr val="accent6">
                  <a:tint val="45000"/>
                  <a:satMod val="400000"/>
                </a:scheme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rot="2825862">
            <a:off x="1145526" y="2889387"/>
            <a:ext cx="1253329" cy="1333385"/>
          </a:xfrm>
          <a:prstGeom prst="frame">
            <a:avLst/>
          </a:prstGeom>
          <a:blipFill dpi="0" rotWithShape="1">
            <a:blip r:embed="rId3" cstate="print">
              <a:duotone>
                <a:prstClr val="black"/>
                <a:schemeClr val="accent6">
                  <a:tint val="45000"/>
                  <a:satMod val="400000"/>
                </a:scheme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rot="2825862">
            <a:off x="2074250" y="2889389"/>
            <a:ext cx="1253329" cy="1333385"/>
          </a:xfrm>
          <a:prstGeom prst="frame">
            <a:avLst/>
          </a:prstGeom>
          <a:blipFill dpi="0" rotWithShape="1">
            <a:blip r:embed="rId3" cstate="print">
              <a:duotone>
                <a:prstClr val="black"/>
                <a:schemeClr val="accent6">
                  <a:tint val="45000"/>
                  <a:satMod val="400000"/>
                </a:scheme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rot="2825862">
            <a:off x="2931475" y="2889388"/>
            <a:ext cx="1253329" cy="1333385"/>
          </a:xfrm>
          <a:prstGeom prst="frame">
            <a:avLst/>
          </a:prstGeom>
          <a:blipFill dpi="0" rotWithShape="1">
            <a:blip r:embed="rId3" cstate="print">
              <a:duotone>
                <a:prstClr val="black"/>
                <a:schemeClr val="accent6">
                  <a:tint val="45000"/>
                  <a:satMod val="400000"/>
                </a:scheme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rot="2825862">
            <a:off x="3860202" y="2889387"/>
            <a:ext cx="1253329" cy="1333385"/>
          </a:xfrm>
          <a:prstGeom prst="frame">
            <a:avLst/>
          </a:prstGeom>
          <a:blipFill dpi="0" rotWithShape="1">
            <a:blip r:embed="rId3" cstate="print">
              <a:duotone>
                <a:prstClr val="black"/>
                <a:schemeClr val="accent6">
                  <a:tint val="45000"/>
                  <a:satMod val="400000"/>
                </a:scheme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rot="2825862">
            <a:off x="4717426" y="2889385"/>
            <a:ext cx="1253329" cy="1333385"/>
          </a:xfrm>
          <a:prstGeom prst="frame">
            <a:avLst/>
          </a:prstGeom>
          <a:blipFill dpi="0" rotWithShape="1">
            <a:blip r:embed="rId3" cstate="print">
              <a:duotone>
                <a:prstClr val="black"/>
                <a:schemeClr val="accent6">
                  <a:tint val="45000"/>
                  <a:satMod val="400000"/>
                </a:scheme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Marco"/>
          <p:cNvSpPr/>
          <p:nvPr/>
        </p:nvSpPr>
        <p:spPr>
          <a:xfrm rot="2825862">
            <a:off x="5646151" y="2889388"/>
            <a:ext cx="1253329" cy="1333385"/>
          </a:xfrm>
          <a:prstGeom prst="frame">
            <a:avLst/>
          </a:prstGeom>
          <a:blipFill dpi="0" rotWithShape="1">
            <a:blip r:embed="rId3" cstate="print">
              <a:duotone>
                <a:prstClr val="black"/>
                <a:schemeClr val="accent6">
                  <a:tint val="45000"/>
                  <a:satMod val="400000"/>
                </a:scheme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Marco"/>
          <p:cNvSpPr/>
          <p:nvPr/>
        </p:nvSpPr>
        <p:spPr>
          <a:xfrm rot="2825862">
            <a:off x="6503376" y="2889388"/>
            <a:ext cx="1253329" cy="1333385"/>
          </a:xfrm>
          <a:prstGeom prst="frame">
            <a:avLst/>
          </a:prstGeom>
          <a:blipFill dpi="0" rotWithShape="1">
            <a:blip r:embed="rId3" cstate="print">
              <a:duotone>
                <a:prstClr val="black"/>
                <a:schemeClr val="accent6">
                  <a:tint val="45000"/>
                  <a:satMod val="400000"/>
                </a:scheme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Marco"/>
          <p:cNvSpPr/>
          <p:nvPr/>
        </p:nvSpPr>
        <p:spPr>
          <a:xfrm rot="2825862">
            <a:off x="7432069" y="2889388"/>
            <a:ext cx="1253329" cy="1333385"/>
          </a:xfrm>
          <a:prstGeom prst="frame">
            <a:avLst/>
          </a:prstGeom>
          <a:blipFill dpi="0" rotWithShape="1">
            <a:blip r:embed="rId3" cstate="print">
              <a:duotone>
                <a:prstClr val="black"/>
                <a:schemeClr val="accent6">
                  <a:tint val="45000"/>
                  <a:satMod val="400000"/>
                </a:scheme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Marco"/>
          <p:cNvSpPr/>
          <p:nvPr/>
        </p:nvSpPr>
        <p:spPr>
          <a:xfrm rot="2825862">
            <a:off x="8217887" y="2889388"/>
            <a:ext cx="1253329" cy="1333385"/>
          </a:xfrm>
          <a:prstGeom prst="frame">
            <a:avLst/>
          </a:prstGeom>
          <a:blipFill dpi="0" rotWithShape="1">
            <a:blip r:embed="rId3" cstate="print">
              <a:duotone>
                <a:prstClr val="black"/>
                <a:schemeClr val="accent6">
                  <a:tint val="45000"/>
                  <a:satMod val="400000"/>
                </a:scheme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285784" y="-214332"/>
            <a:ext cx="10144196" cy="564360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1+#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1+#ppt_w/2"/>
                                          </p:val>
                                        </p:tav>
                                        <p:tav tm="100000">
                                          <p:val>
                                            <p:strVal val="#ppt_x"/>
                                          </p:val>
                                        </p:tav>
                                      </p:tavLst>
                                    </p:anim>
                                    <p:anim calcmode="lin" valueType="num">
                                      <p:cBhvr additive="base">
                                        <p:cTn id="31" dur="2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1+#ppt_w/2"/>
                                          </p:val>
                                        </p:tav>
                                        <p:tav tm="100000">
                                          <p:val>
                                            <p:strVal val="#ppt_x"/>
                                          </p:val>
                                        </p:tav>
                                      </p:tavLst>
                                    </p:anim>
                                    <p:anim calcmode="lin" valueType="num">
                                      <p:cBhvr additive="base">
                                        <p:cTn id="43" dur="2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1+#ppt_w/2"/>
                                          </p:val>
                                        </p:tav>
                                        <p:tav tm="100000">
                                          <p:val>
                                            <p:strVal val="#ppt_x"/>
                                          </p:val>
                                        </p:tav>
                                      </p:tavLst>
                                    </p:anim>
                                    <p:anim calcmode="lin" valueType="num">
                                      <p:cBhvr additive="base">
                                        <p:cTn id="47" dur="2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0-#ppt_w/2"/>
                                          </p:val>
                                        </p:tav>
                                        <p:tav tm="100000">
                                          <p:val>
                                            <p:strVal val="#ppt_x"/>
                                          </p:val>
                                        </p:tav>
                                      </p:tavLst>
                                    </p:anim>
                                    <p:anim calcmode="lin" valueType="num">
                                      <p:cBhvr additive="base">
                                        <p:cTn id="51" dur="2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0-#ppt_w/2"/>
                                          </p:val>
                                        </p:tav>
                                        <p:tav tm="100000">
                                          <p:val>
                                            <p:strVal val="#ppt_x"/>
                                          </p:val>
                                        </p:tav>
                                      </p:tavLst>
                                    </p:anim>
                                    <p:anim calcmode="lin" valueType="num">
                                      <p:cBhvr additive="base">
                                        <p:cTn id="59" dur="2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0-#ppt_w/2"/>
                                          </p:val>
                                        </p:tav>
                                        <p:tav tm="100000">
                                          <p:val>
                                            <p:strVal val="#ppt_x"/>
                                          </p:val>
                                        </p:tav>
                                      </p:tavLst>
                                    </p:anim>
                                    <p:anim calcmode="lin" valueType="num">
                                      <p:cBhvr additive="base">
                                        <p:cTn id="63" dur="2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0-#ppt_w/2"/>
                                          </p:val>
                                        </p:tav>
                                        <p:tav tm="100000">
                                          <p:val>
                                            <p:strVal val="#ppt_x"/>
                                          </p:val>
                                        </p:tav>
                                      </p:tavLst>
                                    </p:anim>
                                    <p:anim calcmode="lin" valueType="num">
                                      <p:cBhvr additive="base">
                                        <p:cTn id="67" dur="2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0-#ppt_w/2"/>
                                          </p:val>
                                        </p:tav>
                                        <p:tav tm="100000">
                                          <p:val>
                                            <p:strVal val="#ppt_x"/>
                                          </p:val>
                                        </p:tav>
                                      </p:tavLst>
                                    </p:anim>
                                    <p:anim calcmode="lin" valueType="num">
                                      <p:cBhvr additive="base">
                                        <p:cTn id="71" dur="2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2000" fill="hold"/>
                                        <p:tgtEl>
                                          <p:spTgt spid="19"/>
                                        </p:tgtEl>
                                        <p:attrNameLst>
                                          <p:attrName>ppt_x</p:attrName>
                                        </p:attrNameLst>
                                      </p:cBhvr>
                                      <p:tavLst>
                                        <p:tav tm="0">
                                          <p:val>
                                            <p:strVal val="0-#ppt_w/2"/>
                                          </p:val>
                                        </p:tav>
                                        <p:tav tm="100000">
                                          <p:val>
                                            <p:strVal val="#ppt_x"/>
                                          </p:val>
                                        </p:tav>
                                      </p:tavLst>
                                    </p:anim>
                                    <p:anim calcmode="lin" valueType="num">
                                      <p:cBhvr additive="base">
                                        <p:cTn id="75" dur="2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2000" fill="hold"/>
                                        <p:tgtEl>
                                          <p:spTgt spid="20"/>
                                        </p:tgtEl>
                                        <p:attrNameLst>
                                          <p:attrName>ppt_x</p:attrName>
                                        </p:attrNameLst>
                                      </p:cBhvr>
                                      <p:tavLst>
                                        <p:tav tm="0">
                                          <p:val>
                                            <p:strVal val="0-#ppt_w/2"/>
                                          </p:val>
                                        </p:tav>
                                        <p:tav tm="100000">
                                          <p:val>
                                            <p:strVal val="#ppt_x"/>
                                          </p:val>
                                        </p:tav>
                                      </p:tavLst>
                                    </p:anim>
                                    <p:anim calcmode="lin" valueType="num">
                                      <p:cBhvr additive="base">
                                        <p:cTn id="79" dur="2000" fill="hold"/>
                                        <p:tgtEl>
                                          <p:spTgt spid="20"/>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2000" fill="hold"/>
                                        <p:tgtEl>
                                          <p:spTgt spid="21"/>
                                        </p:tgtEl>
                                        <p:attrNameLst>
                                          <p:attrName>ppt_x</p:attrName>
                                        </p:attrNameLst>
                                      </p:cBhvr>
                                      <p:tavLst>
                                        <p:tav tm="0">
                                          <p:val>
                                            <p:strVal val="0-#ppt_w/2"/>
                                          </p:val>
                                        </p:tav>
                                        <p:tav tm="100000">
                                          <p:val>
                                            <p:strVal val="#ppt_x"/>
                                          </p:val>
                                        </p:tav>
                                      </p:tavLst>
                                    </p:anim>
                                    <p:anim calcmode="lin" valueType="num">
                                      <p:cBhvr additive="base">
                                        <p:cTn id="83" dur="2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2000" fill="hold"/>
                                        <p:tgtEl>
                                          <p:spTgt spid="22"/>
                                        </p:tgtEl>
                                        <p:attrNameLst>
                                          <p:attrName>ppt_x</p:attrName>
                                        </p:attrNameLst>
                                      </p:cBhvr>
                                      <p:tavLst>
                                        <p:tav tm="0">
                                          <p:val>
                                            <p:strVal val="0-#ppt_w/2"/>
                                          </p:val>
                                        </p:tav>
                                        <p:tav tm="100000">
                                          <p:val>
                                            <p:strVal val="#ppt_x"/>
                                          </p:val>
                                        </p:tav>
                                      </p:tavLst>
                                    </p:anim>
                                    <p:anim calcmode="lin" valueType="num">
                                      <p:cBhvr additive="base">
                                        <p:cTn id="87" dur="2000" fill="hold"/>
                                        <p:tgtEl>
                                          <p:spTgt spid="22"/>
                                        </p:tgtEl>
                                        <p:attrNameLst>
                                          <p:attrName>ppt_y</p:attrName>
                                        </p:attrNameLst>
                                      </p:cBhvr>
                                      <p:tavLst>
                                        <p:tav tm="0">
                                          <p:val>
                                            <p:strVal val="#ppt_y"/>
                                          </p:val>
                                        </p:tav>
                                        <p:tav tm="100000">
                                          <p:val>
                                            <p:strVal val="#ppt_y"/>
                                          </p:val>
                                        </p:tav>
                                      </p:tavLst>
                                    </p:anim>
                                  </p:childTnLst>
                                </p:cTn>
                              </p:par>
                            </p:childTnLst>
                          </p:cTn>
                        </p:par>
                        <p:par>
                          <p:cTn id="88" fill="hold">
                            <p:stCondLst>
                              <p:cond delay="2000"/>
                            </p:stCondLst>
                            <p:childTnLst>
                              <p:par>
                                <p:cTn id="89" presetID="2" presetClass="exit" presetSubtype="4" fill="hold" grpId="1" nodeType="afterEffect">
                                  <p:stCondLst>
                                    <p:cond delay="0"/>
                                  </p:stCondLst>
                                  <p:childTnLst>
                                    <p:anim calcmode="lin" valueType="num">
                                      <p:cBhvr additive="base">
                                        <p:cTn id="90" dur="2000"/>
                                        <p:tgtEl>
                                          <p:spTgt spid="3"/>
                                        </p:tgtEl>
                                        <p:attrNameLst>
                                          <p:attrName>ppt_x</p:attrName>
                                        </p:attrNameLst>
                                      </p:cBhvr>
                                      <p:tavLst>
                                        <p:tav tm="0">
                                          <p:val>
                                            <p:strVal val="ppt_x"/>
                                          </p:val>
                                        </p:tav>
                                        <p:tav tm="100000">
                                          <p:val>
                                            <p:strVal val="ppt_x"/>
                                          </p:val>
                                        </p:tav>
                                      </p:tavLst>
                                    </p:anim>
                                    <p:anim calcmode="lin" valueType="num">
                                      <p:cBhvr additive="base">
                                        <p:cTn id="91" dur="2000"/>
                                        <p:tgtEl>
                                          <p:spTgt spid="3"/>
                                        </p:tgtEl>
                                        <p:attrNameLst>
                                          <p:attrName>ppt_y</p:attrName>
                                        </p:attrNameLst>
                                      </p:cBhvr>
                                      <p:tavLst>
                                        <p:tav tm="0">
                                          <p:val>
                                            <p:strVal val="ppt_y"/>
                                          </p:val>
                                        </p:tav>
                                        <p:tav tm="100000">
                                          <p:val>
                                            <p:strVal val="1+ppt_h/2"/>
                                          </p:val>
                                        </p:tav>
                                      </p:tavLst>
                                    </p:anim>
                                    <p:set>
                                      <p:cBhvr>
                                        <p:cTn id="92" dur="1" fill="hold">
                                          <p:stCondLst>
                                            <p:cond delay="1999"/>
                                          </p:stCondLst>
                                        </p:cTn>
                                        <p:tgtEl>
                                          <p:spTgt spid="3"/>
                                        </p:tgtEl>
                                        <p:attrNameLst>
                                          <p:attrName>style.visibility</p:attrName>
                                        </p:attrNameLst>
                                      </p:cBhvr>
                                      <p:to>
                                        <p:strVal val="hidden"/>
                                      </p:to>
                                    </p:set>
                                  </p:childTnLst>
                                </p:cTn>
                              </p:par>
                              <p:par>
                                <p:cTn id="93" presetID="2" presetClass="exit" presetSubtype="4" fill="hold" grpId="1" nodeType="withEffect">
                                  <p:stCondLst>
                                    <p:cond delay="0"/>
                                  </p:stCondLst>
                                  <p:childTnLst>
                                    <p:anim calcmode="lin" valueType="num">
                                      <p:cBhvr additive="base">
                                        <p:cTn id="94" dur="2000"/>
                                        <p:tgtEl>
                                          <p:spTgt spid="4"/>
                                        </p:tgtEl>
                                        <p:attrNameLst>
                                          <p:attrName>ppt_x</p:attrName>
                                        </p:attrNameLst>
                                      </p:cBhvr>
                                      <p:tavLst>
                                        <p:tav tm="0">
                                          <p:val>
                                            <p:strVal val="ppt_x"/>
                                          </p:val>
                                        </p:tav>
                                        <p:tav tm="100000">
                                          <p:val>
                                            <p:strVal val="ppt_x"/>
                                          </p:val>
                                        </p:tav>
                                      </p:tavLst>
                                    </p:anim>
                                    <p:anim calcmode="lin" valueType="num">
                                      <p:cBhvr additive="base">
                                        <p:cTn id="95" dur="2000"/>
                                        <p:tgtEl>
                                          <p:spTgt spid="4"/>
                                        </p:tgtEl>
                                        <p:attrNameLst>
                                          <p:attrName>ppt_y</p:attrName>
                                        </p:attrNameLst>
                                      </p:cBhvr>
                                      <p:tavLst>
                                        <p:tav tm="0">
                                          <p:val>
                                            <p:strVal val="ppt_y"/>
                                          </p:val>
                                        </p:tav>
                                        <p:tav tm="100000">
                                          <p:val>
                                            <p:strVal val="1+ppt_h/2"/>
                                          </p:val>
                                        </p:tav>
                                      </p:tavLst>
                                    </p:anim>
                                    <p:set>
                                      <p:cBhvr>
                                        <p:cTn id="96" dur="1" fill="hold">
                                          <p:stCondLst>
                                            <p:cond delay="1999"/>
                                          </p:stCondLst>
                                        </p:cTn>
                                        <p:tgtEl>
                                          <p:spTgt spid="4"/>
                                        </p:tgtEl>
                                        <p:attrNameLst>
                                          <p:attrName>style.visibility</p:attrName>
                                        </p:attrNameLst>
                                      </p:cBhvr>
                                      <p:to>
                                        <p:strVal val="hidden"/>
                                      </p:to>
                                    </p:set>
                                  </p:childTnLst>
                                </p:cTn>
                              </p:par>
                              <p:par>
                                <p:cTn id="97" presetID="2" presetClass="exit" presetSubtype="4" fill="hold" grpId="1" nodeType="withEffect">
                                  <p:stCondLst>
                                    <p:cond delay="0"/>
                                  </p:stCondLst>
                                  <p:childTnLst>
                                    <p:anim calcmode="lin" valueType="num">
                                      <p:cBhvr additive="base">
                                        <p:cTn id="98" dur="2000"/>
                                        <p:tgtEl>
                                          <p:spTgt spid="5"/>
                                        </p:tgtEl>
                                        <p:attrNameLst>
                                          <p:attrName>ppt_x</p:attrName>
                                        </p:attrNameLst>
                                      </p:cBhvr>
                                      <p:tavLst>
                                        <p:tav tm="0">
                                          <p:val>
                                            <p:strVal val="ppt_x"/>
                                          </p:val>
                                        </p:tav>
                                        <p:tav tm="100000">
                                          <p:val>
                                            <p:strVal val="ppt_x"/>
                                          </p:val>
                                        </p:tav>
                                      </p:tavLst>
                                    </p:anim>
                                    <p:anim calcmode="lin" valueType="num">
                                      <p:cBhvr additive="base">
                                        <p:cTn id="99" dur="2000"/>
                                        <p:tgtEl>
                                          <p:spTgt spid="5"/>
                                        </p:tgtEl>
                                        <p:attrNameLst>
                                          <p:attrName>ppt_y</p:attrName>
                                        </p:attrNameLst>
                                      </p:cBhvr>
                                      <p:tavLst>
                                        <p:tav tm="0">
                                          <p:val>
                                            <p:strVal val="ppt_y"/>
                                          </p:val>
                                        </p:tav>
                                        <p:tav tm="100000">
                                          <p:val>
                                            <p:strVal val="1+ppt_h/2"/>
                                          </p:val>
                                        </p:tav>
                                      </p:tavLst>
                                    </p:anim>
                                    <p:set>
                                      <p:cBhvr>
                                        <p:cTn id="100" dur="1" fill="hold">
                                          <p:stCondLst>
                                            <p:cond delay="1999"/>
                                          </p:stCondLst>
                                        </p:cTn>
                                        <p:tgtEl>
                                          <p:spTgt spid="5"/>
                                        </p:tgtEl>
                                        <p:attrNameLst>
                                          <p:attrName>style.visibility</p:attrName>
                                        </p:attrNameLst>
                                      </p:cBhvr>
                                      <p:to>
                                        <p:strVal val="hidden"/>
                                      </p:to>
                                    </p:set>
                                  </p:childTnLst>
                                </p:cTn>
                              </p:par>
                              <p:par>
                                <p:cTn id="101" presetID="2" presetClass="exit" presetSubtype="4" fill="hold" grpId="1" nodeType="withEffect">
                                  <p:stCondLst>
                                    <p:cond delay="0"/>
                                  </p:stCondLst>
                                  <p:childTnLst>
                                    <p:anim calcmode="lin" valueType="num">
                                      <p:cBhvr additive="base">
                                        <p:cTn id="102" dur="2000"/>
                                        <p:tgtEl>
                                          <p:spTgt spid="6"/>
                                        </p:tgtEl>
                                        <p:attrNameLst>
                                          <p:attrName>ppt_x</p:attrName>
                                        </p:attrNameLst>
                                      </p:cBhvr>
                                      <p:tavLst>
                                        <p:tav tm="0">
                                          <p:val>
                                            <p:strVal val="ppt_x"/>
                                          </p:val>
                                        </p:tav>
                                        <p:tav tm="100000">
                                          <p:val>
                                            <p:strVal val="ppt_x"/>
                                          </p:val>
                                        </p:tav>
                                      </p:tavLst>
                                    </p:anim>
                                    <p:anim calcmode="lin" valueType="num">
                                      <p:cBhvr additive="base">
                                        <p:cTn id="103" dur="2000"/>
                                        <p:tgtEl>
                                          <p:spTgt spid="6"/>
                                        </p:tgtEl>
                                        <p:attrNameLst>
                                          <p:attrName>ppt_y</p:attrName>
                                        </p:attrNameLst>
                                      </p:cBhvr>
                                      <p:tavLst>
                                        <p:tav tm="0">
                                          <p:val>
                                            <p:strVal val="ppt_y"/>
                                          </p:val>
                                        </p:tav>
                                        <p:tav tm="100000">
                                          <p:val>
                                            <p:strVal val="1+ppt_h/2"/>
                                          </p:val>
                                        </p:tav>
                                      </p:tavLst>
                                    </p:anim>
                                    <p:set>
                                      <p:cBhvr>
                                        <p:cTn id="104" dur="1" fill="hold">
                                          <p:stCondLst>
                                            <p:cond delay="1999"/>
                                          </p:stCondLst>
                                        </p:cTn>
                                        <p:tgtEl>
                                          <p:spTgt spid="6"/>
                                        </p:tgtEl>
                                        <p:attrNameLst>
                                          <p:attrName>style.visibility</p:attrName>
                                        </p:attrNameLst>
                                      </p:cBhvr>
                                      <p:to>
                                        <p:strVal val="hidden"/>
                                      </p:to>
                                    </p:set>
                                  </p:childTnLst>
                                </p:cTn>
                              </p:par>
                              <p:par>
                                <p:cTn id="105" presetID="2" presetClass="exit" presetSubtype="4" fill="hold" grpId="1" nodeType="withEffect">
                                  <p:stCondLst>
                                    <p:cond delay="0"/>
                                  </p:stCondLst>
                                  <p:childTnLst>
                                    <p:anim calcmode="lin" valueType="num">
                                      <p:cBhvr additive="base">
                                        <p:cTn id="106" dur="2000"/>
                                        <p:tgtEl>
                                          <p:spTgt spid="7"/>
                                        </p:tgtEl>
                                        <p:attrNameLst>
                                          <p:attrName>ppt_x</p:attrName>
                                        </p:attrNameLst>
                                      </p:cBhvr>
                                      <p:tavLst>
                                        <p:tav tm="0">
                                          <p:val>
                                            <p:strVal val="ppt_x"/>
                                          </p:val>
                                        </p:tav>
                                        <p:tav tm="100000">
                                          <p:val>
                                            <p:strVal val="ppt_x"/>
                                          </p:val>
                                        </p:tav>
                                      </p:tavLst>
                                    </p:anim>
                                    <p:anim calcmode="lin" valueType="num">
                                      <p:cBhvr additive="base">
                                        <p:cTn id="107" dur="2000"/>
                                        <p:tgtEl>
                                          <p:spTgt spid="7"/>
                                        </p:tgtEl>
                                        <p:attrNameLst>
                                          <p:attrName>ppt_y</p:attrName>
                                        </p:attrNameLst>
                                      </p:cBhvr>
                                      <p:tavLst>
                                        <p:tav tm="0">
                                          <p:val>
                                            <p:strVal val="ppt_y"/>
                                          </p:val>
                                        </p:tav>
                                        <p:tav tm="100000">
                                          <p:val>
                                            <p:strVal val="1+ppt_h/2"/>
                                          </p:val>
                                        </p:tav>
                                      </p:tavLst>
                                    </p:anim>
                                    <p:set>
                                      <p:cBhvr>
                                        <p:cTn id="108" dur="1" fill="hold">
                                          <p:stCondLst>
                                            <p:cond delay="1999"/>
                                          </p:stCondLst>
                                        </p:cTn>
                                        <p:tgtEl>
                                          <p:spTgt spid="7"/>
                                        </p:tgtEl>
                                        <p:attrNameLst>
                                          <p:attrName>style.visibility</p:attrName>
                                        </p:attrNameLst>
                                      </p:cBhvr>
                                      <p:to>
                                        <p:strVal val="hidden"/>
                                      </p:to>
                                    </p:set>
                                  </p:childTnLst>
                                </p:cTn>
                              </p:par>
                              <p:par>
                                <p:cTn id="109" presetID="2" presetClass="exit" presetSubtype="4" fill="hold" grpId="1" nodeType="withEffect">
                                  <p:stCondLst>
                                    <p:cond delay="0"/>
                                  </p:stCondLst>
                                  <p:childTnLst>
                                    <p:anim calcmode="lin" valueType="num">
                                      <p:cBhvr additive="base">
                                        <p:cTn id="110" dur="2000"/>
                                        <p:tgtEl>
                                          <p:spTgt spid="8"/>
                                        </p:tgtEl>
                                        <p:attrNameLst>
                                          <p:attrName>ppt_x</p:attrName>
                                        </p:attrNameLst>
                                      </p:cBhvr>
                                      <p:tavLst>
                                        <p:tav tm="0">
                                          <p:val>
                                            <p:strVal val="ppt_x"/>
                                          </p:val>
                                        </p:tav>
                                        <p:tav tm="100000">
                                          <p:val>
                                            <p:strVal val="ppt_x"/>
                                          </p:val>
                                        </p:tav>
                                      </p:tavLst>
                                    </p:anim>
                                    <p:anim calcmode="lin" valueType="num">
                                      <p:cBhvr additive="base">
                                        <p:cTn id="111" dur="2000"/>
                                        <p:tgtEl>
                                          <p:spTgt spid="8"/>
                                        </p:tgtEl>
                                        <p:attrNameLst>
                                          <p:attrName>ppt_y</p:attrName>
                                        </p:attrNameLst>
                                      </p:cBhvr>
                                      <p:tavLst>
                                        <p:tav tm="0">
                                          <p:val>
                                            <p:strVal val="ppt_y"/>
                                          </p:val>
                                        </p:tav>
                                        <p:tav tm="100000">
                                          <p:val>
                                            <p:strVal val="1+ppt_h/2"/>
                                          </p:val>
                                        </p:tav>
                                      </p:tavLst>
                                    </p:anim>
                                    <p:set>
                                      <p:cBhvr>
                                        <p:cTn id="112" dur="1" fill="hold">
                                          <p:stCondLst>
                                            <p:cond delay="1999"/>
                                          </p:stCondLst>
                                        </p:cTn>
                                        <p:tgtEl>
                                          <p:spTgt spid="8"/>
                                        </p:tgtEl>
                                        <p:attrNameLst>
                                          <p:attrName>style.visibility</p:attrName>
                                        </p:attrNameLst>
                                      </p:cBhvr>
                                      <p:to>
                                        <p:strVal val="hidden"/>
                                      </p:to>
                                    </p:set>
                                  </p:childTnLst>
                                </p:cTn>
                              </p:par>
                              <p:par>
                                <p:cTn id="113" presetID="2" presetClass="exit" presetSubtype="4" fill="hold" grpId="1" nodeType="withEffect">
                                  <p:stCondLst>
                                    <p:cond delay="0"/>
                                  </p:stCondLst>
                                  <p:childTnLst>
                                    <p:anim calcmode="lin" valueType="num">
                                      <p:cBhvr additive="base">
                                        <p:cTn id="114" dur="2000"/>
                                        <p:tgtEl>
                                          <p:spTgt spid="9"/>
                                        </p:tgtEl>
                                        <p:attrNameLst>
                                          <p:attrName>ppt_x</p:attrName>
                                        </p:attrNameLst>
                                      </p:cBhvr>
                                      <p:tavLst>
                                        <p:tav tm="0">
                                          <p:val>
                                            <p:strVal val="ppt_x"/>
                                          </p:val>
                                        </p:tav>
                                        <p:tav tm="100000">
                                          <p:val>
                                            <p:strVal val="ppt_x"/>
                                          </p:val>
                                        </p:tav>
                                      </p:tavLst>
                                    </p:anim>
                                    <p:anim calcmode="lin" valueType="num">
                                      <p:cBhvr additive="base">
                                        <p:cTn id="115" dur="2000"/>
                                        <p:tgtEl>
                                          <p:spTgt spid="9"/>
                                        </p:tgtEl>
                                        <p:attrNameLst>
                                          <p:attrName>ppt_y</p:attrName>
                                        </p:attrNameLst>
                                      </p:cBhvr>
                                      <p:tavLst>
                                        <p:tav tm="0">
                                          <p:val>
                                            <p:strVal val="ppt_y"/>
                                          </p:val>
                                        </p:tav>
                                        <p:tav tm="100000">
                                          <p:val>
                                            <p:strVal val="1+ppt_h/2"/>
                                          </p:val>
                                        </p:tav>
                                      </p:tavLst>
                                    </p:anim>
                                    <p:set>
                                      <p:cBhvr>
                                        <p:cTn id="116" dur="1" fill="hold">
                                          <p:stCondLst>
                                            <p:cond delay="1999"/>
                                          </p:stCondLst>
                                        </p:cTn>
                                        <p:tgtEl>
                                          <p:spTgt spid="9"/>
                                        </p:tgtEl>
                                        <p:attrNameLst>
                                          <p:attrName>style.visibility</p:attrName>
                                        </p:attrNameLst>
                                      </p:cBhvr>
                                      <p:to>
                                        <p:strVal val="hidden"/>
                                      </p:to>
                                    </p:set>
                                  </p:childTnLst>
                                </p:cTn>
                              </p:par>
                              <p:par>
                                <p:cTn id="117" presetID="2" presetClass="exit" presetSubtype="4" fill="hold" grpId="1" nodeType="withEffect">
                                  <p:stCondLst>
                                    <p:cond delay="0"/>
                                  </p:stCondLst>
                                  <p:childTnLst>
                                    <p:anim calcmode="lin" valueType="num">
                                      <p:cBhvr additive="base">
                                        <p:cTn id="118" dur="2000"/>
                                        <p:tgtEl>
                                          <p:spTgt spid="10"/>
                                        </p:tgtEl>
                                        <p:attrNameLst>
                                          <p:attrName>ppt_x</p:attrName>
                                        </p:attrNameLst>
                                      </p:cBhvr>
                                      <p:tavLst>
                                        <p:tav tm="0">
                                          <p:val>
                                            <p:strVal val="ppt_x"/>
                                          </p:val>
                                        </p:tav>
                                        <p:tav tm="100000">
                                          <p:val>
                                            <p:strVal val="ppt_x"/>
                                          </p:val>
                                        </p:tav>
                                      </p:tavLst>
                                    </p:anim>
                                    <p:anim calcmode="lin" valueType="num">
                                      <p:cBhvr additive="base">
                                        <p:cTn id="119" dur="2000"/>
                                        <p:tgtEl>
                                          <p:spTgt spid="10"/>
                                        </p:tgtEl>
                                        <p:attrNameLst>
                                          <p:attrName>ppt_y</p:attrName>
                                        </p:attrNameLst>
                                      </p:cBhvr>
                                      <p:tavLst>
                                        <p:tav tm="0">
                                          <p:val>
                                            <p:strVal val="ppt_y"/>
                                          </p:val>
                                        </p:tav>
                                        <p:tav tm="100000">
                                          <p:val>
                                            <p:strVal val="1+ppt_h/2"/>
                                          </p:val>
                                        </p:tav>
                                      </p:tavLst>
                                    </p:anim>
                                    <p:set>
                                      <p:cBhvr>
                                        <p:cTn id="120" dur="1" fill="hold">
                                          <p:stCondLst>
                                            <p:cond delay="1999"/>
                                          </p:stCondLst>
                                        </p:cTn>
                                        <p:tgtEl>
                                          <p:spTgt spid="10"/>
                                        </p:tgtEl>
                                        <p:attrNameLst>
                                          <p:attrName>style.visibility</p:attrName>
                                        </p:attrNameLst>
                                      </p:cBhvr>
                                      <p:to>
                                        <p:strVal val="hidden"/>
                                      </p:to>
                                    </p:set>
                                  </p:childTnLst>
                                </p:cTn>
                              </p:par>
                              <p:par>
                                <p:cTn id="121" presetID="2" presetClass="exit" presetSubtype="4" fill="hold" grpId="1" nodeType="withEffect">
                                  <p:stCondLst>
                                    <p:cond delay="0"/>
                                  </p:stCondLst>
                                  <p:childTnLst>
                                    <p:anim calcmode="lin" valueType="num">
                                      <p:cBhvr additive="base">
                                        <p:cTn id="122" dur="2000"/>
                                        <p:tgtEl>
                                          <p:spTgt spid="11"/>
                                        </p:tgtEl>
                                        <p:attrNameLst>
                                          <p:attrName>ppt_x</p:attrName>
                                        </p:attrNameLst>
                                      </p:cBhvr>
                                      <p:tavLst>
                                        <p:tav tm="0">
                                          <p:val>
                                            <p:strVal val="ppt_x"/>
                                          </p:val>
                                        </p:tav>
                                        <p:tav tm="100000">
                                          <p:val>
                                            <p:strVal val="ppt_x"/>
                                          </p:val>
                                        </p:tav>
                                      </p:tavLst>
                                    </p:anim>
                                    <p:anim calcmode="lin" valueType="num">
                                      <p:cBhvr additive="base">
                                        <p:cTn id="123" dur="2000"/>
                                        <p:tgtEl>
                                          <p:spTgt spid="11"/>
                                        </p:tgtEl>
                                        <p:attrNameLst>
                                          <p:attrName>ppt_y</p:attrName>
                                        </p:attrNameLst>
                                      </p:cBhvr>
                                      <p:tavLst>
                                        <p:tav tm="0">
                                          <p:val>
                                            <p:strVal val="ppt_y"/>
                                          </p:val>
                                        </p:tav>
                                        <p:tav tm="100000">
                                          <p:val>
                                            <p:strVal val="1+ppt_h/2"/>
                                          </p:val>
                                        </p:tav>
                                      </p:tavLst>
                                    </p:anim>
                                    <p:set>
                                      <p:cBhvr>
                                        <p:cTn id="124" dur="1" fill="hold">
                                          <p:stCondLst>
                                            <p:cond delay="1999"/>
                                          </p:stCondLst>
                                        </p:cTn>
                                        <p:tgtEl>
                                          <p:spTgt spid="11"/>
                                        </p:tgtEl>
                                        <p:attrNameLst>
                                          <p:attrName>style.visibility</p:attrName>
                                        </p:attrNameLst>
                                      </p:cBhvr>
                                      <p:to>
                                        <p:strVal val="hidden"/>
                                      </p:to>
                                    </p:set>
                                  </p:childTnLst>
                                </p:cTn>
                              </p:par>
                              <p:par>
                                <p:cTn id="125" presetID="2" presetClass="exit" presetSubtype="4" fill="hold" grpId="1" nodeType="withEffect">
                                  <p:stCondLst>
                                    <p:cond delay="0"/>
                                  </p:stCondLst>
                                  <p:childTnLst>
                                    <p:anim calcmode="lin" valueType="num">
                                      <p:cBhvr additive="base">
                                        <p:cTn id="126" dur="2000"/>
                                        <p:tgtEl>
                                          <p:spTgt spid="12"/>
                                        </p:tgtEl>
                                        <p:attrNameLst>
                                          <p:attrName>ppt_x</p:attrName>
                                        </p:attrNameLst>
                                      </p:cBhvr>
                                      <p:tavLst>
                                        <p:tav tm="0">
                                          <p:val>
                                            <p:strVal val="ppt_x"/>
                                          </p:val>
                                        </p:tav>
                                        <p:tav tm="100000">
                                          <p:val>
                                            <p:strVal val="ppt_x"/>
                                          </p:val>
                                        </p:tav>
                                      </p:tavLst>
                                    </p:anim>
                                    <p:anim calcmode="lin" valueType="num">
                                      <p:cBhvr additive="base">
                                        <p:cTn id="127" dur="2000"/>
                                        <p:tgtEl>
                                          <p:spTgt spid="12"/>
                                        </p:tgtEl>
                                        <p:attrNameLst>
                                          <p:attrName>ppt_y</p:attrName>
                                        </p:attrNameLst>
                                      </p:cBhvr>
                                      <p:tavLst>
                                        <p:tav tm="0">
                                          <p:val>
                                            <p:strVal val="ppt_y"/>
                                          </p:val>
                                        </p:tav>
                                        <p:tav tm="100000">
                                          <p:val>
                                            <p:strVal val="1+ppt_h/2"/>
                                          </p:val>
                                        </p:tav>
                                      </p:tavLst>
                                    </p:anim>
                                    <p:set>
                                      <p:cBhvr>
                                        <p:cTn id="128" dur="1" fill="hold">
                                          <p:stCondLst>
                                            <p:cond delay="1999"/>
                                          </p:stCondLst>
                                        </p:cTn>
                                        <p:tgtEl>
                                          <p:spTgt spid="12"/>
                                        </p:tgtEl>
                                        <p:attrNameLst>
                                          <p:attrName>style.visibility</p:attrName>
                                        </p:attrNameLst>
                                      </p:cBhvr>
                                      <p:to>
                                        <p:strVal val="hidden"/>
                                      </p:to>
                                    </p:set>
                                  </p:childTnLst>
                                </p:cTn>
                              </p:par>
                              <p:par>
                                <p:cTn id="129" presetID="2" presetClass="exit" presetSubtype="1" fill="hold" grpId="1" nodeType="withEffect">
                                  <p:stCondLst>
                                    <p:cond delay="0"/>
                                  </p:stCondLst>
                                  <p:childTnLst>
                                    <p:anim calcmode="lin" valueType="num">
                                      <p:cBhvr additive="base">
                                        <p:cTn id="130" dur="2000"/>
                                        <p:tgtEl>
                                          <p:spTgt spid="13"/>
                                        </p:tgtEl>
                                        <p:attrNameLst>
                                          <p:attrName>ppt_x</p:attrName>
                                        </p:attrNameLst>
                                      </p:cBhvr>
                                      <p:tavLst>
                                        <p:tav tm="0">
                                          <p:val>
                                            <p:strVal val="ppt_x"/>
                                          </p:val>
                                        </p:tav>
                                        <p:tav tm="100000">
                                          <p:val>
                                            <p:strVal val="ppt_x"/>
                                          </p:val>
                                        </p:tav>
                                      </p:tavLst>
                                    </p:anim>
                                    <p:anim calcmode="lin" valueType="num">
                                      <p:cBhvr additive="base">
                                        <p:cTn id="131" dur="2000"/>
                                        <p:tgtEl>
                                          <p:spTgt spid="13"/>
                                        </p:tgtEl>
                                        <p:attrNameLst>
                                          <p:attrName>ppt_y</p:attrName>
                                        </p:attrNameLst>
                                      </p:cBhvr>
                                      <p:tavLst>
                                        <p:tav tm="0">
                                          <p:val>
                                            <p:strVal val="ppt_y"/>
                                          </p:val>
                                        </p:tav>
                                        <p:tav tm="100000">
                                          <p:val>
                                            <p:strVal val="0-ppt_h/2"/>
                                          </p:val>
                                        </p:tav>
                                      </p:tavLst>
                                    </p:anim>
                                    <p:set>
                                      <p:cBhvr>
                                        <p:cTn id="132" dur="1" fill="hold">
                                          <p:stCondLst>
                                            <p:cond delay="1999"/>
                                          </p:stCondLst>
                                        </p:cTn>
                                        <p:tgtEl>
                                          <p:spTgt spid="13"/>
                                        </p:tgtEl>
                                        <p:attrNameLst>
                                          <p:attrName>style.visibility</p:attrName>
                                        </p:attrNameLst>
                                      </p:cBhvr>
                                      <p:to>
                                        <p:strVal val="hidden"/>
                                      </p:to>
                                    </p:set>
                                  </p:childTnLst>
                                </p:cTn>
                              </p:par>
                              <p:par>
                                <p:cTn id="133" presetID="2" presetClass="exit" presetSubtype="1" fill="hold" grpId="1" nodeType="withEffect">
                                  <p:stCondLst>
                                    <p:cond delay="0"/>
                                  </p:stCondLst>
                                  <p:childTnLst>
                                    <p:anim calcmode="lin" valueType="num">
                                      <p:cBhvr additive="base">
                                        <p:cTn id="134" dur="2000"/>
                                        <p:tgtEl>
                                          <p:spTgt spid="14"/>
                                        </p:tgtEl>
                                        <p:attrNameLst>
                                          <p:attrName>ppt_x</p:attrName>
                                        </p:attrNameLst>
                                      </p:cBhvr>
                                      <p:tavLst>
                                        <p:tav tm="0">
                                          <p:val>
                                            <p:strVal val="ppt_x"/>
                                          </p:val>
                                        </p:tav>
                                        <p:tav tm="100000">
                                          <p:val>
                                            <p:strVal val="ppt_x"/>
                                          </p:val>
                                        </p:tav>
                                      </p:tavLst>
                                    </p:anim>
                                    <p:anim calcmode="lin" valueType="num">
                                      <p:cBhvr additive="base">
                                        <p:cTn id="135" dur="2000"/>
                                        <p:tgtEl>
                                          <p:spTgt spid="14"/>
                                        </p:tgtEl>
                                        <p:attrNameLst>
                                          <p:attrName>ppt_y</p:attrName>
                                        </p:attrNameLst>
                                      </p:cBhvr>
                                      <p:tavLst>
                                        <p:tav tm="0">
                                          <p:val>
                                            <p:strVal val="ppt_y"/>
                                          </p:val>
                                        </p:tav>
                                        <p:tav tm="100000">
                                          <p:val>
                                            <p:strVal val="0-ppt_h/2"/>
                                          </p:val>
                                        </p:tav>
                                      </p:tavLst>
                                    </p:anim>
                                    <p:set>
                                      <p:cBhvr>
                                        <p:cTn id="136" dur="1" fill="hold">
                                          <p:stCondLst>
                                            <p:cond delay="1999"/>
                                          </p:stCondLst>
                                        </p:cTn>
                                        <p:tgtEl>
                                          <p:spTgt spid="14"/>
                                        </p:tgtEl>
                                        <p:attrNameLst>
                                          <p:attrName>style.visibility</p:attrName>
                                        </p:attrNameLst>
                                      </p:cBhvr>
                                      <p:to>
                                        <p:strVal val="hidden"/>
                                      </p:to>
                                    </p:set>
                                  </p:childTnLst>
                                </p:cTn>
                              </p:par>
                              <p:par>
                                <p:cTn id="137" presetID="2" presetClass="exit" presetSubtype="1" fill="hold" grpId="1" nodeType="withEffect">
                                  <p:stCondLst>
                                    <p:cond delay="0"/>
                                  </p:stCondLst>
                                  <p:childTnLst>
                                    <p:anim calcmode="lin" valueType="num">
                                      <p:cBhvr additive="base">
                                        <p:cTn id="138" dur="2000"/>
                                        <p:tgtEl>
                                          <p:spTgt spid="15"/>
                                        </p:tgtEl>
                                        <p:attrNameLst>
                                          <p:attrName>ppt_x</p:attrName>
                                        </p:attrNameLst>
                                      </p:cBhvr>
                                      <p:tavLst>
                                        <p:tav tm="0">
                                          <p:val>
                                            <p:strVal val="ppt_x"/>
                                          </p:val>
                                        </p:tav>
                                        <p:tav tm="100000">
                                          <p:val>
                                            <p:strVal val="ppt_x"/>
                                          </p:val>
                                        </p:tav>
                                      </p:tavLst>
                                    </p:anim>
                                    <p:anim calcmode="lin" valueType="num">
                                      <p:cBhvr additive="base">
                                        <p:cTn id="139" dur="2000"/>
                                        <p:tgtEl>
                                          <p:spTgt spid="15"/>
                                        </p:tgtEl>
                                        <p:attrNameLst>
                                          <p:attrName>ppt_y</p:attrName>
                                        </p:attrNameLst>
                                      </p:cBhvr>
                                      <p:tavLst>
                                        <p:tav tm="0">
                                          <p:val>
                                            <p:strVal val="ppt_y"/>
                                          </p:val>
                                        </p:tav>
                                        <p:tav tm="100000">
                                          <p:val>
                                            <p:strVal val="0-ppt_h/2"/>
                                          </p:val>
                                        </p:tav>
                                      </p:tavLst>
                                    </p:anim>
                                    <p:set>
                                      <p:cBhvr>
                                        <p:cTn id="140" dur="1" fill="hold">
                                          <p:stCondLst>
                                            <p:cond delay="1999"/>
                                          </p:stCondLst>
                                        </p:cTn>
                                        <p:tgtEl>
                                          <p:spTgt spid="15"/>
                                        </p:tgtEl>
                                        <p:attrNameLst>
                                          <p:attrName>style.visibility</p:attrName>
                                        </p:attrNameLst>
                                      </p:cBhvr>
                                      <p:to>
                                        <p:strVal val="hidden"/>
                                      </p:to>
                                    </p:set>
                                  </p:childTnLst>
                                </p:cTn>
                              </p:par>
                              <p:par>
                                <p:cTn id="141" presetID="2" presetClass="exit" presetSubtype="1" fill="hold" grpId="1" nodeType="withEffect">
                                  <p:stCondLst>
                                    <p:cond delay="0"/>
                                  </p:stCondLst>
                                  <p:childTnLst>
                                    <p:anim calcmode="lin" valueType="num">
                                      <p:cBhvr additive="base">
                                        <p:cTn id="142" dur="2000"/>
                                        <p:tgtEl>
                                          <p:spTgt spid="16"/>
                                        </p:tgtEl>
                                        <p:attrNameLst>
                                          <p:attrName>ppt_x</p:attrName>
                                        </p:attrNameLst>
                                      </p:cBhvr>
                                      <p:tavLst>
                                        <p:tav tm="0">
                                          <p:val>
                                            <p:strVal val="ppt_x"/>
                                          </p:val>
                                        </p:tav>
                                        <p:tav tm="100000">
                                          <p:val>
                                            <p:strVal val="ppt_x"/>
                                          </p:val>
                                        </p:tav>
                                      </p:tavLst>
                                    </p:anim>
                                    <p:anim calcmode="lin" valueType="num">
                                      <p:cBhvr additive="base">
                                        <p:cTn id="143" dur="2000"/>
                                        <p:tgtEl>
                                          <p:spTgt spid="16"/>
                                        </p:tgtEl>
                                        <p:attrNameLst>
                                          <p:attrName>ppt_y</p:attrName>
                                        </p:attrNameLst>
                                      </p:cBhvr>
                                      <p:tavLst>
                                        <p:tav tm="0">
                                          <p:val>
                                            <p:strVal val="ppt_y"/>
                                          </p:val>
                                        </p:tav>
                                        <p:tav tm="100000">
                                          <p:val>
                                            <p:strVal val="0-ppt_h/2"/>
                                          </p:val>
                                        </p:tav>
                                      </p:tavLst>
                                    </p:anim>
                                    <p:set>
                                      <p:cBhvr>
                                        <p:cTn id="144" dur="1" fill="hold">
                                          <p:stCondLst>
                                            <p:cond delay="1999"/>
                                          </p:stCondLst>
                                        </p:cTn>
                                        <p:tgtEl>
                                          <p:spTgt spid="16"/>
                                        </p:tgtEl>
                                        <p:attrNameLst>
                                          <p:attrName>style.visibility</p:attrName>
                                        </p:attrNameLst>
                                      </p:cBhvr>
                                      <p:to>
                                        <p:strVal val="hidden"/>
                                      </p:to>
                                    </p:set>
                                  </p:childTnLst>
                                </p:cTn>
                              </p:par>
                              <p:par>
                                <p:cTn id="145" presetID="2" presetClass="exit" presetSubtype="1" fill="hold" grpId="1" nodeType="withEffect">
                                  <p:stCondLst>
                                    <p:cond delay="0"/>
                                  </p:stCondLst>
                                  <p:childTnLst>
                                    <p:anim calcmode="lin" valueType="num">
                                      <p:cBhvr additive="base">
                                        <p:cTn id="146" dur="2000"/>
                                        <p:tgtEl>
                                          <p:spTgt spid="17"/>
                                        </p:tgtEl>
                                        <p:attrNameLst>
                                          <p:attrName>ppt_x</p:attrName>
                                        </p:attrNameLst>
                                      </p:cBhvr>
                                      <p:tavLst>
                                        <p:tav tm="0">
                                          <p:val>
                                            <p:strVal val="ppt_x"/>
                                          </p:val>
                                        </p:tav>
                                        <p:tav tm="100000">
                                          <p:val>
                                            <p:strVal val="ppt_x"/>
                                          </p:val>
                                        </p:tav>
                                      </p:tavLst>
                                    </p:anim>
                                    <p:anim calcmode="lin" valueType="num">
                                      <p:cBhvr additive="base">
                                        <p:cTn id="147" dur="2000"/>
                                        <p:tgtEl>
                                          <p:spTgt spid="17"/>
                                        </p:tgtEl>
                                        <p:attrNameLst>
                                          <p:attrName>ppt_y</p:attrName>
                                        </p:attrNameLst>
                                      </p:cBhvr>
                                      <p:tavLst>
                                        <p:tav tm="0">
                                          <p:val>
                                            <p:strVal val="ppt_y"/>
                                          </p:val>
                                        </p:tav>
                                        <p:tav tm="100000">
                                          <p:val>
                                            <p:strVal val="0-ppt_h/2"/>
                                          </p:val>
                                        </p:tav>
                                      </p:tavLst>
                                    </p:anim>
                                    <p:set>
                                      <p:cBhvr>
                                        <p:cTn id="148" dur="1" fill="hold">
                                          <p:stCondLst>
                                            <p:cond delay="1999"/>
                                          </p:stCondLst>
                                        </p:cTn>
                                        <p:tgtEl>
                                          <p:spTgt spid="17"/>
                                        </p:tgtEl>
                                        <p:attrNameLst>
                                          <p:attrName>style.visibility</p:attrName>
                                        </p:attrNameLst>
                                      </p:cBhvr>
                                      <p:to>
                                        <p:strVal val="hidden"/>
                                      </p:to>
                                    </p:set>
                                  </p:childTnLst>
                                </p:cTn>
                              </p:par>
                              <p:par>
                                <p:cTn id="149" presetID="2" presetClass="exit" presetSubtype="1" fill="hold" grpId="1" nodeType="withEffect">
                                  <p:stCondLst>
                                    <p:cond delay="0"/>
                                  </p:stCondLst>
                                  <p:childTnLst>
                                    <p:anim calcmode="lin" valueType="num">
                                      <p:cBhvr additive="base">
                                        <p:cTn id="150" dur="2000"/>
                                        <p:tgtEl>
                                          <p:spTgt spid="18"/>
                                        </p:tgtEl>
                                        <p:attrNameLst>
                                          <p:attrName>ppt_x</p:attrName>
                                        </p:attrNameLst>
                                      </p:cBhvr>
                                      <p:tavLst>
                                        <p:tav tm="0">
                                          <p:val>
                                            <p:strVal val="ppt_x"/>
                                          </p:val>
                                        </p:tav>
                                        <p:tav tm="100000">
                                          <p:val>
                                            <p:strVal val="ppt_x"/>
                                          </p:val>
                                        </p:tav>
                                      </p:tavLst>
                                    </p:anim>
                                    <p:anim calcmode="lin" valueType="num">
                                      <p:cBhvr additive="base">
                                        <p:cTn id="151" dur="2000"/>
                                        <p:tgtEl>
                                          <p:spTgt spid="18"/>
                                        </p:tgtEl>
                                        <p:attrNameLst>
                                          <p:attrName>ppt_y</p:attrName>
                                        </p:attrNameLst>
                                      </p:cBhvr>
                                      <p:tavLst>
                                        <p:tav tm="0">
                                          <p:val>
                                            <p:strVal val="ppt_y"/>
                                          </p:val>
                                        </p:tav>
                                        <p:tav tm="100000">
                                          <p:val>
                                            <p:strVal val="0-ppt_h/2"/>
                                          </p:val>
                                        </p:tav>
                                      </p:tavLst>
                                    </p:anim>
                                    <p:set>
                                      <p:cBhvr>
                                        <p:cTn id="152" dur="1" fill="hold">
                                          <p:stCondLst>
                                            <p:cond delay="1999"/>
                                          </p:stCondLst>
                                        </p:cTn>
                                        <p:tgtEl>
                                          <p:spTgt spid="18"/>
                                        </p:tgtEl>
                                        <p:attrNameLst>
                                          <p:attrName>style.visibility</p:attrName>
                                        </p:attrNameLst>
                                      </p:cBhvr>
                                      <p:to>
                                        <p:strVal val="hidden"/>
                                      </p:to>
                                    </p:set>
                                  </p:childTnLst>
                                </p:cTn>
                              </p:par>
                              <p:par>
                                <p:cTn id="153" presetID="2" presetClass="exit" presetSubtype="1" fill="hold" grpId="1" nodeType="withEffect">
                                  <p:stCondLst>
                                    <p:cond delay="0"/>
                                  </p:stCondLst>
                                  <p:childTnLst>
                                    <p:anim calcmode="lin" valueType="num">
                                      <p:cBhvr additive="base">
                                        <p:cTn id="154" dur="2000"/>
                                        <p:tgtEl>
                                          <p:spTgt spid="19"/>
                                        </p:tgtEl>
                                        <p:attrNameLst>
                                          <p:attrName>ppt_x</p:attrName>
                                        </p:attrNameLst>
                                      </p:cBhvr>
                                      <p:tavLst>
                                        <p:tav tm="0">
                                          <p:val>
                                            <p:strVal val="ppt_x"/>
                                          </p:val>
                                        </p:tav>
                                        <p:tav tm="100000">
                                          <p:val>
                                            <p:strVal val="ppt_x"/>
                                          </p:val>
                                        </p:tav>
                                      </p:tavLst>
                                    </p:anim>
                                    <p:anim calcmode="lin" valueType="num">
                                      <p:cBhvr additive="base">
                                        <p:cTn id="155" dur="2000"/>
                                        <p:tgtEl>
                                          <p:spTgt spid="19"/>
                                        </p:tgtEl>
                                        <p:attrNameLst>
                                          <p:attrName>ppt_y</p:attrName>
                                        </p:attrNameLst>
                                      </p:cBhvr>
                                      <p:tavLst>
                                        <p:tav tm="0">
                                          <p:val>
                                            <p:strVal val="ppt_y"/>
                                          </p:val>
                                        </p:tav>
                                        <p:tav tm="100000">
                                          <p:val>
                                            <p:strVal val="0-ppt_h/2"/>
                                          </p:val>
                                        </p:tav>
                                      </p:tavLst>
                                    </p:anim>
                                    <p:set>
                                      <p:cBhvr>
                                        <p:cTn id="156" dur="1" fill="hold">
                                          <p:stCondLst>
                                            <p:cond delay="1999"/>
                                          </p:stCondLst>
                                        </p:cTn>
                                        <p:tgtEl>
                                          <p:spTgt spid="19"/>
                                        </p:tgtEl>
                                        <p:attrNameLst>
                                          <p:attrName>style.visibility</p:attrName>
                                        </p:attrNameLst>
                                      </p:cBhvr>
                                      <p:to>
                                        <p:strVal val="hidden"/>
                                      </p:to>
                                    </p:set>
                                  </p:childTnLst>
                                </p:cTn>
                              </p:par>
                              <p:par>
                                <p:cTn id="157" presetID="2" presetClass="exit" presetSubtype="1" fill="hold" grpId="1" nodeType="withEffect">
                                  <p:stCondLst>
                                    <p:cond delay="0"/>
                                  </p:stCondLst>
                                  <p:childTnLst>
                                    <p:anim calcmode="lin" valueType="num">
                                      <p:cBhvr additive="base">
                                        <p:cTn id="158" dur="2000"/>
                                        <p:tgtEl>
                                          <p:spTgt spid="20"/>
                                        </p:tgtEl>
                                        <p:attrNameLst>
                                          <p:attrName>ppt_x</p:attrName>
                                        </p:attrNameLst>
                                      </p:cBhvr>
                                      <p:tavLst>
                                        <p:tav tm="0">
                                          <p:val>
                                            <p:strVal val="ppt_x"/>
                                          </p:val>
                                        </p:tav>
                                        <p:tav tm="100000">
                                          <p:val>
                                            <p:strVal val="ppt_x"/>
                                          </p:val>
                                        </p:tav>
                                      </p:tavLst>
                                    </p:anim>
                                    <p:anim calcmode="lin" valueType="num">
                                      <p:cBhvr additive="base">
                                        <p:cTn id="159" dur="2000"/>
                                        <p:tgtEl>
                                          <p:spTgt spid="20"/>
                                        </p:tgtEl>
                                        <p:attrNameLst>
                                          <p:attrName>ppt_y</p:attrName>
                                        </p:attrNameLst>
                                      </p:cBhvr>
                                      <p:tavLst>
                                        <p:tav tm="0">
                                          <p:val>
                                            <p:strVal val="ppt_y"/>
                                          </p:val>
                                        </p:tav>
                                        <p:tav tm="100000">
                                          <p:val>
                                            <p:strVal val="0-ppt_h/2"/>
                                          </p:val>
                                        </p:tav>
                                      </p:tavLst>
                                    </p:anim>
                                    <p:set>
                                      <p:cBhvr>
                                        <p:cTn id="160" dur="1" fill="hold">
                                          <p:stCondLst>
                                            <p:cond delay="1999"/>
                                          </p:stCondLst>
                                        </p:cTn>
                                        <p:tgtEl>
                                          <p:spTgt spid="20"/>
                                        </p:tgtEl>
                                        <p:attrNameLst>
                                          <p:attrName>style.visibility</p:attrName>
                                        </p:attrNameLst>
                                      </p:cBhvr>
                                      <p:to>
                                        <p:strVal val="hidden"/>
                                      </p:to>
                                    </p:set>
                                  </p:childTnLst>
                                </p:cTn>
                              </p:par>
                              <p:par>
                                <p:cTn id="161" presetID="2" presetClass="exit" presetSubtype="1" fill="hold" grpId="1" nodeType="withEffect">
                                  <p:stCondLst>
                                    <p:cond delay="0"/>
                                  </p:stCondLst>
                                  <p:childTnLst>
                                    <p:anim calcmode="lin" valueType="num">
                                      <p:cBhvr additive="base">
                                        <p:cTn id="162" dur="2000"/>
                                        <p:tgtEl>
                                          <p:spTgt spid="21"/>
                                        </p:tgtEl>
                                        <p:attrNameLst>
                                          <p:attrName>ppt_x</p:attrName>
                                        </p:attrNameLst>
                                      </p:cBhvr>
                                      <p:tavLst>
                                        <p:tav tm="0">
                                          <p:val>
                                            <p:strVal val="ppt_x"/>
                                          </p:val>
                                        </p:tav>
                                        <p:tav tm="100000">
                                          <p:val>
                                            <p:strVal val="ppt_x"/>
                                          </p:val>
                                        </p:tav>
                                      </p:tavLst>
                                    </p:anim>
                                    <p:anim calcmode="lin" valueType="num">
                                      <p:cBhvr additive="base">
                                        <p:cTn id="163" dur="2000"/>
                                        <p:tgtEl>
                                          <p:spTgt spid="21"/>
                                        </p:tgtEl>
                                        <p:attrNameLst>
                                          <p:attrName>ppt_y</p:attrName>
                                        </p:attrNameLst>
                                      </p:cBhvr>
                                      <p:tavLst>
                                        <p:tav tm="0">
                                          <p:val>
                                            <p:strVal val="ppt_y"/>
                                          </p:val>
                                        </p:tav>
                                        <p:tav tm="100000">
                                          <p:val>
                                            <p:strVal val="0-ppt_h/2"/>
                                          </p:val>
                                        </p:tav>
                                      </p:tavLst>
                                    </p:anim>
                                    <p:set>
                                      <p:cBhvr>
                                        <p:cTn id="164" dur="1" fill="hold">
                                          <p:stCondLst>
                                            <p:cond delay="1999"/>
                                          </p:stCondLst>
                                        </p:cTn>
                                        <p:tgtEl>
                                          <p:spTgt spid="21"/>
                                        </p:tgtEl>
                                        <p:attrNameLst>
                                          <p:attrName>style.visibility</p:attrName>
                                        </p:attrNameLst>
                                      </p:cBhvr>
                                      <p:to>
                                        <p:strVal val="hidden"/>
                                      </p:to>
                                    </p:set>
                                  </p:childTnLst>
                                </p:cTn>
                              </p:par>
                              <p:par>
                                <p:cTn id="165" presetID="2" presetClass="exit" presetSubtype="1" fill="hold" grpId="1" nodeType="withEffect">
                                  <p:stCondLst>
                                    <p:cond delay="0"/>
                                  </p:stCondLst>
                                  <p:childTnLst>
                                    <p:anim calcmode="lin" valueType="num">
                                      <p:cBhvr additive="base">
                                        <p:cTn id="166" dur="2000"/>
                                        <p:tgtEl>
                                          <p:spTgt spid="22"/>
                                        </p:tgtEl>
                                        <p:attrNameLst>
                                          <p:attrName>ppt_x</p:attrName>
                                        </p:attrNameLst>
                                      </p:cBhvr>
                                      <p:tavLst>
                                        <p:tav tm="0">
                                          <p:val>
                                            <p:strVal val="ppt_x"/>
                                          </p:val>
                                        </p:tav>
                                        <p:tav tm="100000">
                                          <p:val>
                                            <p:strVal val="ppt_x"/>
                                          </p:val>
                                        </p:tav>
                                      </p:tavLst>
                                    </p:anim>
                                    <p:anim calcmode="lin" valueType="num">
                                      <p:cBhvr additive="base">
                                        <p:cTn id="167" dur="2000"/>
                                        <p:tgtEl>
                                          <p:spTgt spid="22"/>
                                        </p:tgtEl>
                                        <p:attrNameLst>
                                          <p:attrName>ppt_y</p:attrName>
                                        </p:attrNameLst>
                                      </p:cBhvr>
                                      <p:tavLst>
                                        <p:tav tm="0">
                                          <p:val>
                                            <p:strVal val="ppt_y"/>
                                          </p:val>
                                        </p:tav>
                                        <p:tav tm="100000">
                                          <p:val>
                                            <p:strVal val="0-ppt_h/2"/>
                                          </p:val>
                                        </p:tav>
                                      </p:tavLst>
                                    </p:anim>
                                    <p:set>
                                      <p:cBhvr>
                                        <p:cTn id="168" dur="1" fill="hold">
                                          <p:stCondLst>
                                            <p:cond delay="1999"/>
                                          </p:stCondLst>
                                        </p:cTn>
                                        <p:tgtEl>
                                          <p:spTgt spid="22"/>
                                        </p:tgtEl>
                                        <p:attrNameLst>
                                          <p:attrName>style.visibility</p:attrName>
                                        </p:attrNameLst>
                                      </p:cBhvr>
                                      <p:to>
                                        <p:strVal val="hidden"/>
                                      </p:to>
                                    </p:set>
                                  </p:childTnLst>
                                </p:cTn>
                              </p:par>
                              <p:par>
                                <p:cTn id="169" presetID="19" presetClass="exit" presetSubtype="5" fill="hold" grpId="2" nodeType="withEffect">
                                  <p:stCondLst>
                                    <p:cond delay="0"/>
                                  </p:stCondLst>
                                  <p:childTnLst>
                                    <p:anim calcmode="lin" valueType="num">
                                      <p:cBhvr>
                                        <p:cTn id="170" dur="2000"/>
                                        <p:tgtEl>
                                          <p:spTgt spid="13"/>
                                        </p:tgtEl>
                                        <p:attrNameLst>
                                          <p:attrName>ppt_w</p:attrName>
                                        </p:attrNameLst>
                                      </p:cBhvr>
                                      <p:tavLst>
                                        <p:tav tm="0">
                                          <p:val>
                                            <p:strVal val="ppt_w"/>
                                          </p:val>
                                        </p:tav>
                                        <p:tav tm="100000">
                                          <p:val>
                                            <p:strVal val="ppt_w"/>
                                          </p:val>
                                        </p:tav>
                                      </p:tavLst>
                                    </p:anim>
                                    <p:anim calcmode="lin" valueType="num">
                                      <p:cBhvr>
                                        <p:cTn id="171"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1999"/>
                                          </p:stCondLst>
                                        </p:cTn>
                                        <p:tgtEl>
                                          <p:spTgt spid="13"/>
                                        </p:tgtEl>
                                        <p:attrNameLst>
                                          <p:attrName>style.visibility</p:attrName>
                                        </p:attrNameLst>
                                      </p:cBhvr>
                                      <p:to>
                                        <p:strVal val="hidden"/>
                                      </p:to>
                                    </p:set>
                                  </p:childTnLst>
                                </p:cTn>
                              </p:par>
                              <p:par>
                                <p:cTn id="173" presetID="19" presetClass="exit" presetSubtype="10" fill="hold" grpId="2" nodeType="withEffect">
                                  <p:stCondLst>
                                    <p:cond delay="0"/>
                                  </p:stCondLst>
                                  <p:childTnLst>
                                    <p:anim calcmode="lin" valueType="num">
                                      <p:cBhvr>
                                        <p:cTn id="174" dur="2000"/>
                                        <p:tgtEl>
                                          <p:spTgt spid="14"/>
                                        </p:tgtEl>
                                        <p:attrNameLst>
                                          <p:attrName>ppt_h</p:attrName>
                                        </p:attrNameLst>
                                      </p:cBhvr>
                                      <p:tavLst>
                                        <p:tav tm="0">
                                          <p:val>
                                            <p:strVal val="ppt_h"/>
                                          </p:val>
                                        </p:tav>
                                        <p:tav tm="100000">
                                          <p:val>
                                            <p:strVal val="ppt_h"/>
                                          </p:val>
                                        </p:tav>
                                      </p:tavLst>
                                    </p:anim>
                                    <p:anim calcmode="lin" valueType="num">
                                      <p:cBhvr>
                                        <p:cTn id="175"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1999"/>
                                          </p:stCondLst>
                                        </p:cTn>
                                        <p:tgtEl>
                                          <p:spTgt spid="14"/>
                                        </p:tgtEl>
                                        <p:attrNameLst>
                                          <p:attrName>style.visibility</p:attrName>
                                        </p:attrNameLst>
                                      </p:cBhvr>
                                      <p:to>
                                        <p:strVal val="hidden"/>
                                      </p:to>
                                    </p:set>
                                  </p:childTnLst>
                                </p:cTn>
                              </p:par>
                              <p:par>
                                <p:cTn id="177" presetID="19" presetClass="exit" presetSubtype="5" fill="hold" grpId="2" nodeType="withEffect">
                                  <p:stCondLst>
                                    <p:cond delay="0"/>
                                  </p:stCondLst>
                                  <p:childTnLst>
                                    <p:anim calcmode="lin" valueType="num">
                                      <p:cBhvr>
                                        <p:cTn id="178" dur="2000"/>
                                        <p:tgtEl>
                                          <p:spTgt spid="15"/>
                                        </p:tgtEl>
                                        <p:attrNameLst>
                                          <p:attrName>ppt_w</p:attrName>
                                        </p:attrNameLst>
                                      </p:cBhvr>
                                      <p:tavLst>
                                        <p:tav tm="0">
                                          <p:val>
                                            <p:strVal val="ppt_w"/>
                                          </p:val>
                                        </p:tav>
                                        <p:tav tm="100000">
                                          <p:val>
                                            <p:strVal val="ppt_w"/>
                                          </p:val>
                                        </p:tav>
                                      </p:tavLst>
                                    </p:anim>
                                    <p:anim calcmode="lin" valueType="num">
                                      <p:cBhvr>
                                        <p:cTn id="179"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1999"/>
                                          </p:stCondLst>
                                        </p:cTn>
                                        <p:tgtEl>
                                          <p:spTgt spid="15"/>
                                        </p:tgtEl>
                                        <p:attrNameLst>
                                          <p:attrName>style.visibility</p:attrName>
                                        </p:attrNameLst>
                                      </p:cBhvr>
                                      <p:to>
                                        <p:strVal val="hidden"/>
                                      </p:to>
                                    </p:set>
                                  </p:childTnLst>
                                </p:cTn>
                              </p:par>
                              <p:par>
                                <p:cTn id="181" presetID="19" presetClass="exit" presetSubtype="10" fill="hold" grpId="2" nodeType="withEffect">
                                  <p:stCondLst>
                                    <p:cond delay="0"/>
                                  </p:stCondLst>
                                  <p:childTnLst>
                                    <p:anim calcmode="lin" valueType="num">
                                      <p:cBhvr>
                                        <p:cTn id="182" dur="2000"/>
                                        <p:tgtEl>
                                          <p:spTgt spid="16"/>
                                        </p:tgtEl>
                                        <p:attrNameLst>
                                          <p:attrName>ppt_h</p:attrName>
                                        </p:attrNameLst>
                                      </p:cBhvr>
                                      <p:tavLst>
                                        <p:tav tm="0">
                                          <p:val>
                                            <p:strVal val="ppt_h"/>
                                          </p:val>
                                        </p:tav>
                                        <p:tav tm="100000">
                                          <p:val>
                                            <p:strVal val="ppt_h"/>
                                          </p:val>
                                        </p:tav>
                                      </p:tavLst>
                                    </p:anim>
                                    <p:anim calcmode="lin" valueType="num">
                                      <p:cBhvr>
                                        <p:cTn id="183"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4" dur="1" fill="hold">
                                          <p:stCondLst>
                                            <p:cond delay="1999"/>
                                          </p:stCondLst>
                                        </p:cTn>
                                        <p:tgtEl>
                                          <p:spTgt spid="16"/>
                                        </p:tgtEl>
                                        <p:attrNameLst>
                                          <p:attrName>style.visibility</p:attrName>
                                        </p:attrNameLst>
                                      </p:cBhvr>
                                      <p:to>
                                        <p:strVal val="hidden"/>
                                      </p:to>
                                    </p:set>
                                  </p:childTnLst>
                                </p:cTn>
                              </p:par>
                              <p:par>
                                <p:cTn id="185" presetID="19" presetClass="exit" presetSubtype="5" fill="hold" grpId="2" nodeType="withEffect">
                                  <p:stCondLst>
                                    <p:cond delay="0"/>
                                  </p:stCondLst>
                                  <p:childTnLst>
                                    <p:anim calcmode="lin" valueType="num">
                                      <p:cBhvr>
                                        <p:cTn id="186" dur="2000"/>
                                        <p:tgtEl>
                                          <p:spTgt spid="17"/>
                                        </p:tgtEl>
                                        <p:attrNameLst>
                                          <p:attrName>ppt_w</p:attrName>
                                        </p:attrNameLst>
                                      </p:cBhvr>
                                      <p:tavLst>
                                        <p:tav tm="0">
                                          <p:val>
                                            <p:strVal val="ppt_w"/>
                                          </p:val>
                                        </p:tav>
                                        <p:tav tm="100000">
                                          <p:val>
                                            <p:strVal val="ppt_w"/>
                                          </p:val>
                                        </p:tav>
                                      </p:tavLst>
                                    </p:anim>
                                    <p:anim calcmode="lin" valueType="num">
                                      <p:cBhvr>
                                        <p:cTn id="187"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1999"/>
                                          </p:stCondLst>
                                        </p:cTn>
                                        <p:tgtEl>
                                          <p:spTgt spid="17"/>
                                        </p:tgtEl>
                                        <p:attrNameLst>
                                          <p:attrName>style.visibility</p:attrName>
                                        </p:attrNameLst>
                                      </p:cBhvr>
                                      <p:to>
                                        <p:strVal val="hidden"/>
                                      </p:to>
                                    </p:set>
                                  </p:childTnLst>
                                </p:cTn>
                              </p:par>
                              <p:par>
                                <p:cTn id="189" presetID="19" presetClass="exit" presetSubtype="10" fill="hold" grpId="2" nodeType="withEffect">
                                  <p:stCondLst>
                                    <p:cond delay="0"/>
                                  </p:stCondLst>
                                  <p:childTnLst>
                                    <p:anim calcmode="lin" valueType="num">
                                      <p:cBhvr>
                                        <p:cTn id="190" dur="2000"/>
                                        <p:tgtEl>
                                          <p:spTgt spid="18"/>
                                        </p:tgtEl>
                                        <p:attrNameLst>
                                          <p:attrName>ppt_h</p:attrName>
                                        </p:attrNameLst>
                                      </p:cBhvr>
                                      <p:tavLst>
                                        <p:tav tm="0">
                                          <p:val>
                                            <p:strVal val="ppt_h"/>
                                          </p:val>
                                        </p:tav>
                                        <p:tav tm="100000">
                                          <p:val>
                                            <p:strVal val="ppt_h"/>
                                          </p:val>
                                        </p:tav>
                                      </p:tavLst>
                                    </p:anim>
                                    <p:anim calcmode="lin" valueType="num">
                                      <p:cBhvr>
                                        <p:cTn id="191"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1999"/>
                                          </p:stCondLst>
                                        </p:cTn>
                                        <p:tgtEl>
                                          <p:spTgt spid="18"/>
                                        </p:tgtEl>
                                        <p:attrNameLst>
                                          <p:attrName>style.visibility</p:attrName>
                                        </p:attrNameLst>
                                      </p:cBhvr>
                                      <p:to>
                                        <p:strVal val="hidden"/>
                                      </p:to>
                                    </p:set>
                                  </p:childTnLst>
                                </p:cTn>
                              </p:par>
                              <p:par>
                                <p:cTn id="193" presetID="19" presetClass="exit" presetSubtype="5" fill="hold" grpId="2" nodeType="withEffect">
                                  <p:stCondLst>
                                    <p:cond delay="0"/>
                                  </p:stCondLst>
                                  <p:childTnLst>
                                    <p:anim calcmode="lin" valueType="num">
                                      <p:cBhvr>
                                        <p:cTn id="194" dur="2000"/>
                                        <p:tgtEl>
                                          <p:spTgt spid="19"/>
                                        </p:tgtEl>
                                        <p:attrNameLst>
                                          <p:attrName>ppt_w</p:attrName>
                                        </p:attrNameLst>
                                      </p:cBhvr>
                                      <p:tavLst>
                                        <p:tav tm="0">
                                          <p:val>
                                            <p:strVal val="ppt_w"/>
                                          </p:val>
                                        </p:tav>
                                        <p:tav tm="100000">
                                          <p:val>
                                            <p:strVal val="ppt_w"/>
                                          </p:val>
                                        </p:tav>
                                      </p:tavLst>
                                    </p:anim>
                                    <p:anim calcmode="lin" valueType="num">
                                      <p:cBhvr>
                                        <p:cTn id="195" dur="2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1999"/>
                                          </p:stCondLst>
                                        </p:cTn>
                                        <p:tgtEl>
                                          <p:spTgt spid="19"/>
                                        </p:tgtEl>
                                        <p:attrNameLst>
                                          <p:attrName>style.visibility</p:attrName>
                                        </p:attrNameLst>
                                      </p:cBhvr>
                                      <p:to>
                                        <p:strVal val="hidden"/>
                                      </p:to>
                                    </p:set>
                                  </p:childTnLst>
                                </p:cTn>
                              </p:par>
                              <p:par>
                                <p:cTn id="197" presetID="19" presetClass="exit" presetSubtype="10" fill="hold" grpId="2" nodeType="withEffect">
                                  <p:stCondLst>
                                    <p:cond delay="0"/>
                                  </p:stCondLst>
                                  <p:childTnLst>
                                    <p:anim calcmode="lin" valueType="num">
                                      <p:cBhvr>
                                        <p:cTn id="198" dur="2000"/>
                                        <p:tgtEl>
                                          <p:spTgt spid="20"/>
                                        </p:tgtEl>
                                        <p:attrNameLst>
                                          <p:attrName>ppt_h</p:attrName>
                                        </p:attrNameLst>
                                      </p:cBhvr>
                                      <p:tavLst>
                                        <p:tav tm="0">
                                          <p:val>
                                            <p:strVal val="ppt_h"/>
                                          </p:val>
                                        </p:tav>
                                        <p:tav tm="100000">
                                          <p:val>
                                            <p:strVal val="ppt_h"/>
                                          </p:val>
                                        </p:tav>
                                      </p:tavLst>
                                    </p:anim>
                                    <p:anim calcmode="lin" valueType="num">
                                      <p:cBhvr>
                                        <p:cTn id="199"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1999"/>
                                          </p:stCondLst>
                                        </p:cTn>
                                        <p:tgtEl>
                                          <p:spTgt spid="20"/>
                                        </p:tgtEl>
                                        <p:attrNameLst>
                                          <p:attrName>style.visibility</p:attrName>
                                        </p:attrNameLst>
                                      </p:cBhvr>
                                      <p:to>
                                        <p:strVal val="hidden"/>
                                      </p:to>
                                    </p:set>
                                  </p:childTnLst>
                                </p:cTn>
                              </p:par>
                              <p:par>
                                <p:cTn id="201" presetID="19" presetClass="exit" presetSubtype="5" fill="hold" grpId="2" nodeType="withEffect">
                                  <p:stCondLst>
                                    <p:cond delay="0"/>
                                  </p:stCondLst>
                                  <p:childTnLst>
                                    <p:anim calcmode="lin" valueType="num">
                                      <p:cBhvr>
                                        <p:cTn id="202" dur="2000"/>
                                        <p:tgtEl>
                                          <p:spTgt spid="21"/>
                                        </p:tgtEl>
                                        <p:attrNameLst>
                                          <p:attrName>ppt_w</p:attrName>
                                        </p:attrNameLst>
                                      </p:cBhvr>
                                      <p:tavLst>
                                        <p:tav tm="0">
                                          <p:val>
                                            <p:strVal val="ppt_w"/>
                                          </p:val>
                                        </p:tav>
                                        <p:tav tm="100000">
                                          <p:val>
                                            <p:strVal val="ppt_w"/>
                                          </p:val>
                                        </p:tav>
                                      </p:tavLst>
                                    </p:anim>
                                    <p:anim calcmode="lin" valueType="num">
                                      <p:cBhvr>
                                        <p:cTn id="203" dur="2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1999"/>
                                          </p:stCondLst>
                                        </p:cTn>
                                        <p:tgtEl>
                                          <p:spTgt spid="21"/>
                                        </p:tgtEl>
                                        <p:attrNameLst>
                                          <p:attrName>style.visibility</p:attrName>
                                        </p:attrNameLst>
                                      </p:cBhvr>
                                      <p:to>
                                        <p:strVal val="hidden"/>
                                      </p:to>
                                    </p:set>
                                  </p:childTnLst>
                                </p:cTn>
                              </p:par>
                              <p:par>
                                <p:cTn id="205" presetID="19" presetClass="exit" presetSubtype="10" fill="hold" grpId="2" nodeType="withEffect">
                                  <p:stCondLst>
                                    <p:cond delay="0"/>
                                  </p:stCondLst>
                                  <p:childTnLst>
                                    <p:anim calcmode="lin" valueType="num">
                                      <p:cBhvr>
                                        <p:cTn id="206" dur="2000"/>
                                        <p:tgtEl>
                                          <p:spTgt spid="22"/>
                                        </p:tgtEl>
                                        <p:attrNameLst>
                                          <p:attrName>ppt_h</p:attrName>
                                        </p:attrNameLst>
                                      </p:cBhvr>
                                      <p:tavLst>
                                        <p:tav tm="0">
                                          <p:val>
                                            <p:strVal val="ppt_h"/>
                                          </p:val>
                                        </p:tav>
                                        <p:tav tm="100000">
                                          <p:val>
                                            <p:strVal val="ppt_h"/>
                                          </p:val>
                                        </p:tav>
                                      </p:tavLst>
                                    </p:anim>
                                    <p:anim calcmode="lin" valueType="num">
                                      <p:cBhvr>
                                        <p:cTn id="207"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1999"/>
                                          </p:stCondLst>
                                        </p:cTn>
                                        <p:tgtEl>
                                          <p:spTgt spid="22"/>
                                        </p:tgtEl>
                                        <p:attrNameLst>
                                          <p:attrName>style.visibility</p:attrName>
                                        </p:attrNameLst>
                                      </p:cBhvr>
                                      <p:to>
                                        <p:strVal val="hidden"/>
                                      </p:to>
                                    </p:set>
                                  </p:childTnLst>
                                </p:cTn>
                              </p:par>
                              <p:par>
                                <p:cTn id="209" presetID="19" presetClass="exit" presetSubtype="5" fill="hold" grpId="2" nodeType="withEffect">
                                  <p:stCondLst>
                                    <p:cond delay="0"/>
                                  </p:stCondLst>
                                  <p:childTnLst>
                                    <p:anim calcmode="lin" valueType="num">
                                      <p:cBhvr>
                                        <p:cTn id="210" dur="2000"/>
                                        <p:tgtEl>
                                          <p:spTgt spid="3"/>
                                        </p:tgtEl>
                                        <p:attrNameLst>
                                          <p:attrName>ppt_w</p:attrName>
                                        </p:attrNameLst>
                                      </p:cBhvr>
                                      <p:tavLst>
                                        <p:tav tm="0">
                                          <p:val>
                                            <p:strVal val="ppt_w"/>
                                          </p:val>
                                        </p:tav>
                                        <p:tav tm="100000">
                                          <p:val>
                                            <p:strVal val="ppt_w"/>
                                          </p:val>
                                        </p:tav>
                                      </p:tavLst>
                                    </p:anim>
                                    <p:anim calcmode="lin" valueType="num">
                                      <p:cBhvr>
                                        <p:cTn id="211"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1999"/>
                                          </p:stCondLst>
                                        </p:cTn>
                                        <p:tgtEl>
                                          <p:spTgt spid="3"/>
                                        </p:tgtEl>
                                        <p:attrNameLst>
                                          <p:attrName>style.visibility</p:attrName>
                                        </p:attrNameLst>
                                      </p:cBhvr>
                                      <p:to>
                                        <p:strVal val="hidden"/>
                                      </p:to>
                                    </p:set>
                                  </p:childTnLst>
                                </p:cTn>
                              </p:par>
                              <p:par>
                                <p:cTn id="213" presetID="19" presetClass="exit" presetSubtype="10" fill="hold" grpId="2" nodeType="withEffect">
                                  <p:stCondLst>
                                    <p:cond delay="0"/>
                                  </p:stCondLst>
                                  <p:childTnLst>
                                    <p:anim calcmode="lin" valueType="num">
                                      <p:cBhvr>
                                        <p:cTn id="214" dur="2000"/>
                                        <p:tgtEl>
                                          <p:spTgt spid="4"/>
                                        </p:tgtEl>
                                        <p:attrNameLst>
                                          <p:attrName>ppt_h</p:attrName>
                                        </p:attrNameLst>
                                      </p:cBhvr>
                                      <p:tavLst>
                                        <p:tav tm="0">
                                          <p:val>
                                            <p:strVal val="ppt_h"/>
                                          </p:val>
                                        </p:tav>
                                        <p:tav tm="100000">
                                          <p:val>
                                            <p:strVal val="ppt_h"/>
                                          </p:val>
                                        </p:tav>
                                      </p:tavLst>
                                    </p:anim>
                                    <p:anim calcmode="lin" valueType="num">
                                      <p:cBhvr>
                                        <p:cTn id="215"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1999"/>
                                          </p:stCondLst>
                                        </p:cTn>
                                        <p:tgtEl>
                                          <p:spTgt spid="4"/>
                                        </p:tgtEl>
                                        <p:attrNameLst>
                                          <p:attrName>style.visibility</p:attrName>
                                        </p:attrNameLst>
                                      </p:cBhvr>
                                      <p:to>
                                        <p:strVal val="hidden"/>
                                      </p:to>
                                    </p:set>
                                  </p:childTnLst>
                                </p:cTn>
                              </p:par>
                              <p:par>
                                <p:cTn id="217" presetID="19" presetClass="exit" presetSubtype="5" fill="hold" grpId="2" nodeType="withEffect">
                                  <p:stCondLst>
                                    <p:cond delay="0"/>
                                  </p:stCondLst>
                                  <p:childTnLst>
                                    <p:anim calcmode="lin" valueType="num">
                                      <p:cBhvr>
                                        <p:cTn id="218" dur="2000"/>
                                        <p:tgtEl>
                                          <p:spTgt spid="5"/>
                                        </p:tgtEl>
                                        <p:attrNameLst>
                                          <p:attrName>ppt_w</p:attrName>
                                        </p:attrNameLst>
                                      </p:cBhvr>
                                      <p:tavLst>
                                        <p:tav tm="0">
                                          <p:val>
                                            <p:strVal val="ppt_w"/>
                                          </p:val>
                                        </p:tav>
                                        <p:tav tm="100000">
                                          <p:val>
                                            <p:strVal val="ppt_w"/>
                                          </p:val>
                                        </p:tav>
                                      </p:tavLst>
                                    </p:anim>
                                    <p:anim calcmode="lin" valueType="num">
                                      <p:cBhvr>
                                        <p:cTn id="219"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1999"/>
                                          </p:stCondLst>
                                        </p:cTn>
                                        <p:tgtEl>
                                          <p:spTgt spid="5"/>
                                        </p:tgtEl>
                                        <p:attrNameLst>
                                          <p:attrName>style.visibility</p:attrName>
                                        </p:attrNameLst>
                                      </p:cBhvr>
                                      <p:to>
                                        <p:strVal val="hidden"/>
                                      </p:to>
                                    </p:set>
                                  </p:childTnLst>
                                </p:cTn>
                              </p:par>
                              <p:par>
                                <p:cTn id="221" presetID="19" presetClass="exit" presetSubtype="10" fill="hold" grpId="2" nodeType="withEffect">
                                  <p:stCondLst>
                                    <p:cond delay="0"/>
                                  </p:stCondLst>
                                  <p:childTnLst>
                                    <p:anim calcmode="lin" valueType="num">
                                      <p:cBhvr>
                                        <p:cTn id="222" dur="2000"/>
                                        <p:tgtEl>
                                          <p:spTgt spid="6"/>
                                        </p:tgtEl>
                                        <p:attrNameLst>
                                          <p:attrName>ppt_h</p:attrName>
                                        </p:attrNameLst>
                                      </p:cBhvr>
                                      <p:tavLst>
                                        <p:tav tm="0">
                                          <p:val>
                                            <p:strVal val="ppt_h"/>
                                          </p:val>
                                        </p:tav>
                                        <p:tav tm="100000">
                                          <p:val>
                                            <p:strVal val="ppt_h"/>
                                          </p:val>
                                        </p:tav>
                                      </p:tavLst>
                                    </p:anim>
                                    <p:anim calcmode="lin" valueType="num">
                                      <p:cBhvr>
                                        <p:cTn id="223"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1999"/>
                                          </p:stCondLst>
                                        </p:cTn>
                                        <p:tgtEl>
                                          <p:spTgt spid="6"/>
                                        </p:tgtEl>
                                        <p:attrNameLst>
                                          <p:attrName>style.visibility</p:attrName>
                                        </p:attrNameLst>
                                      </p:cBhvr>
                                      <p:to>
                                        <p:strVal val="hidden"/>
                                      </p:to>
                                    </p:set>
                                  </p:childTnLst>
                                </p:cTn>
                              </p:par>
                              <p:par>
                                <p:cTn id="225" presetID="19" presetClass="exit" presetSubtype="5" fill="hold" grpId="2" nodeType="withEffect">
                                  <p:stCondLst>
                                    <p:cond delay="0"/>
                                  </p:stCondLst>
                                  <p:childTnLst>
                                    <p:anim calcmode="lin" valueType="num">
                                      <p:cBhvr>
                                        <p:cTn id="226" dur="2000"/>
                                        <p:tgtEl>
                                          <p:spTgt spid="7"/>
                                        </p:tgtEl>
                                        <p:attrNameLst>
                                          <p:attrName>ppt_w</p:attrName>
                                        </p:attrNameLst>
                                      </p:cBhvr>
                                      <p:tavLst>
                                        <p:tav tm="0">
                                          <p:val>
                                            <p:strVal val="ppt_w"/>
                                          </p:val>
                                        </p:tav>
                                        <p:tav tm="100000">
                                          <p:val>
                                            <p:strVal val="ppt_w"/>
                                          </p:val>
                                        </p:tav>
                                      </p:tavLst>
                                    </p:anim>
                                    <p:anim calcmode="lin" valueType="num">
                                      <p:cBhvr>
                                        <p:cTn id="227"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1999"/>
                                          </p:stCondLst>
                                        </p:cTn>
                                        <p:tgtEl>
                                          <p:spTgt spid="7"/>
                                        </p:tgtEl>
                                        <p:attrNameLst>
                                          <p:attrName>style.visibility</p:attrName>
                                        </p:attrNameLst>
                                      </p:cBhvr>
                                      <p:to>
                                        <p:strVal val="hidden"/>
                                      </p:to>
                                    </p:set>
                                  </p:childTnLst>
                                </p:cTn>
                              </p:par>
                              <p:par>
                                <p:cTn id="229" presetID="19" presetClass="exit" presetSubtype="10" fill="hold" grpId="2" nodeType="withEffect">
                                  <p:stCondLst>
                                    <p:cond delay="0"/>
                                  </p:stCondLst>
                                  <p:childTnLst>
                                    <p:anim calcmode="lin" valueType="num">
                                      <p:cBhvr>
                                        <p:cTn id="230" dur="2000"/>
                                        <p:tgtEl>
                                          <p:spTgt spid="8"/>
                                        </p:tgtEl>
                                        <p:attrNameLst>
                                          <p:attrName>ppt_h</p:attrName>
                                        </p:attrNameLst>
                                      </p:cBhvr>
                                      <p:tavLst>
                                        <p:tav tm="0">
                                          <p:val>
                                            <p:strVal val="ppt_h"/>
                                          </p:val>
                                        </p:tav>
                                        <p:tav tm="100000">
                                          <p:val>
                                            <p:strVal val="ppt_h"/>
                                          </p:val>
                                        </p:tav>
                                      </p:tavLst>
                                    </p:anim>
                                    <p:anim calcmode="lin" valueType="num">
                                      <p:cBhvr>
                                        <p:cTn id="231"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1999"/>
                                          </p:stCondLst>
                                        </p:cTn>
                                        <p:tgtEl>
                                          <p:spTgt spid="8"/>
                                        </p:tgtEl>
                                        <p:attrNameLst>
                                          <p:attrName>style.visibility</p:attrName>
                                        </p:attrNameLst>
                                      </p:cBhvr>
                                      <p:to>
                                        <p:strVal val="hidden"/>
                                      </p:to>
                                    </p:set>
                                  </p:childTnLst>
                                </p:cTn>
                              </p:par>
                              <p:par>
                                <p:cTn id="233" presetID="19" presetClass="exit" presetSubtype="5" fill="hold" grpId="2" nodeType="withEffect">
                                  <p:stCondLst>
                                    <p:cond delay="0"/>
                                  </p:stCondLst>
                                  <p:childTnLst>
                                    <p:anim calcmode="lin" valueType="num">
                                      <p:cBhvr>
                                        <p:cTn id="234" dur="2000"/>
                                        <p:tgtEl>
                                          <p:spTgt spid="9"/>
                                        </p:tgtEl>
                                        <p:attrNameLst>
                                          <p:attrName>ppt_w</p:attrName>
                                        </p:attrNameLst>
                                      </p:cBhvr>
                                      <p:tavLst>
                                        <p:tav tm="0">
                                          <p:val>
                                            <p:strVal val="ppt_w"/>
                                          </p:val>
                                        </p:tav>
                                        <p:tav tm="100000">
                                          <p:val>
                                            <p:strVal val="ppt_w"/>
                                          </p:val>
                                        </p:tav>
                                      </p:tavLst>
                                    </p:anim>
                                    <p:anim calcmode="lin" valueType="num">
                                      <p:cBhvr>
                                        <p:cTn id="235"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1999"/>
                                          </p:stCondLst>
                                        </p:cTn>
                                        <p:tgtEl>
                                          <p:spTgt spid="9"/>
                                        </p:tgtEl>
                                        <p:attrNameLst>
                                          <p:attrName>style.visibility</p:attrName>
                                        </p:attrNameLst>
                                      </p:cBhvr>
                                      <p:to>
                                        <p:strVal val="hidden"/>
                                      </p:to>
                                    </p:set>
                                  </p:childTnLst>
                                </p:cTn>
                              </p:par>
                              <p:par>
                                <p:cTn id="237" presetID="19" presetClass="exit" presetSubtype="10" fill="hold" grpId="2" nodeType="withEffect">
                                  <p:stCondLst>
                                    <p:cond delay="0"/>
                                  </p:stCondLst>
                                  <p:childTnLst>
                                    <p:anim calcmode="lin" valueType="num">
                                      <p:cBhvr>
                                        <p:cTn id="238" dur="2000"/>
                                        <p:tgtEl>
                                          <p:spTgt spid="10"/>
                                        </p:tgtEl>
                                        <p:attrNameLst>
                                          <p:attrName>ppt_h</p:attrName>
                                        </p:attrNameLst>
                                      </p:cBhvr>
                                      <p:tavLst>
                                        <p:tav tm="0">
                                          <p:val>
                                            <p:strVal val="ppt_h"/>
                                          </p:val>
                                        </p:tav>
                                        <p:tav tm="100000">
                                          <p:val>
                                            <p:strVal val="ppt_h"/>
                                          </p:val>
                                        </p:tav>
                                      </p:tavLst>
                                    </p:anim>
                                    <p:anim calcmode="lin" valueType="num">
                                      <p:cBhvr>
                                        <p:cTn id="239"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1999"/>
                                          </p:stCondLst>
                                        </p:cTn>
                                        <p:tgtEl>
                                          <p:spTgt spid="10"/>
                                        </p:tgtEl>
                                        <p:attrNameLst>
                                          <p:attrName>style.visibility</p:attrName>
                                        </p:attrNameLst>
                                      </p:cBhvr>
                                      <p:to>
                                        <p:strVal val="hidden"/>
                                      </p:to>
                                    </p:set>
                                  </p:childTnLst>
                                </p:cTn>
                              </p:par>
                              <p:par>
                                <p:cTn id="241" presetID="19" presetClass="exit" presetSubtype="5" fill="hold" grpId="2" nodeType="withEffect">
                                  <p:stCondLst>
                                    <p:cond delay="0"/>
                                  </p:stCondLst>
                                  <p:childTnLst>
                                    <p:anim calcmode="lin" valueType="num">
                                      <p:cBhvr>
                                        <p:cTn id="242" dur="2000"/>
                                        <p:tgtEl>
                                          <p:spTgt spid="11"/>
                                        </p:tgtEl>
                                        <p:attrNameLst>
                                          <p:attrName>ppt_w</p:attrName>
                                        </p:attrNameLst>
                                      </p:cBhvr>
                                      <p:tavLst>
                                        <p:tav tm="0">
                                          <p:val>
                                            <p:strVal val="ppt_w"/>
                                          </p:val>
                                        </p:tav>
                                        <p:tav tm="100000">
                                          <p:val>
                                            <p:strVal val="ppt_w"/>
                                          </p:val>
                                        </p:tav>
                                      </p:tavLst>
                                    </p:anim>
                                    <p:anim calcmode="lin" valueType="num">
                                      <p:cBhvr>
                                        <p:cTn id="243"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1999"/>
                                          </p:stCondLst>
                                        </p:cTn>
                                        <p:tgtEl>
                                          <p:spTgt spid="11"/>
                                        </p:tgtEl>
                                        <p:attrNameLst>
                                          <p:attrName>style.visibility</p:attrName>
                                        </p:attrNameLst>
                                      </p:cBhvr>
                                      <p:to>
                                        <p:strVal val="hidden"/>
                                      </p:to>
                                    </p:set>
                                  </p:childTnLst>
                                </p:cTn>
                              </p:par>
                              <p:par>
                                <p:cTn id="245" presetID="19" presetClass="exit" presetSubtype="10" fill="hold" grpId="2" nodeType="withEffect">
                                  <p:stCondLst>
                                    <p:cond delay="0"/>
                                  </p:stCondLst>
                                  <p:childTnLst>
                                    <p:anim calcmode="lin" valueType="num">
                                      <p:cBhvr>
                                        <p:cTn id="246" dur="2000"/>
                                        <p:tgtEl>
                                          <p:spTgt spid="12"/>
                                        </p:tgtEl>
                                        <p:attrNameLst>
                                          <p:attrName>ppt_h</p:attrName>
                                        </p:attrNameLst>
                                      </p:cBhvr>
                                      <p:tavLst>
                                        <p:tav tm="0">
                                          <p:val>
                                            <p:strVal val="ppt_h"/>
                                          </p:val>
                                        </p:tav>
                                        <p:tav tm="100000">
                                          <p:val>
                                            <p:strVal val="ppt_h"/>
                                          </p:val>
                                        </p:tav>
                                      </p:tavLst>
                                    </p:anim>
                                    <p:anim calcmode="lin" valueType="num">
                                      <p:cBhvr>
                                        <p:cTn id="247"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1999"/>
                                          </p:stCondLst>
                                        </p:cTn>
                                        <p:tgtEl>
                                          <p:spTgt spid="12"/>
                                        </p:tgtEl>
                                        <p:attrNameLst>
                                          <p:attrName>style.visibility</p:attrName>
                                        </p:attrNameLst>
                                      </p:cBhvr>
                                      <p:to>
                                        <p:strVal val="hidden"/>
                                      </p:to>
                                    </p:set>
                                  </p:childTnLst>
                                </p:cTn>
                              </p:par>
                              <p:par>
                                <p:cTn id="249" presetID="23" presetClass="entr" presetSubtype="288" fill="hold" nodeType="withEffect">
                                  <p:stCondLst>
                                    <p:cond delay="0"/>
                                  </p:stCondLst>
                                  <p:childTnLst>
                                    <p:set>
                                      <p:cBhvr>
                                        <p:cTn id="250" dur="1" fill="hold">
                                          <p:stCondLst>
                                            <p:cond delay="0"/>
                                          </p:stCondLst>
                                        </p:cTn>
                                        <p:tgtEl>
                                          <p:spTgt spid="2"/>
                                        </p:tgtEl>
                                        <p:attrNameLst>
                                          <p:attrName>style.visibility</p:attrName>
                                        </p:attrNameLst>
                                      </p:cBhvr>
                                      <p:to>
                                        <p:strVal val="visible"/>
                                      </p:to>
                                    </p:set>
                                    <p:anim calcmode="lin" valueType="num">
                                      <p:cBhvr>
                                        <p:cTn id="251" dur="2000" fill="hold"/>
                                        <p:tgtEl>
                                          <p:spTgt spid="2"/>
                                        </p:tgtEl>
                                        <p:attrNameLst>
                                          <p:attrName>ppt_w</p:attrName>
                                        </p:attrNameLst>
                                      </p:cBhvr>
                                      <p:tavLst>
                                        <p:tav tm="0">
                                          <p:val>
                                            <p:strVal val="4/3*#ppt_w"/>
                                          </p:val>
                                        </p:tav>
                                        <p:tav tm="100000">
                                          <p:val>
                                            <p:strVal val="#ppt_w"/>
                                          </p:val>
                                        </p:tav>
                                      </p:tavLst>
                                    </p:anim>
                                    <p:anim calcmode="lin" valueType="num">
                                      <p:cBhvr>
                                        <p:cTn id="252" dur="2000" fill="hold"/>
                                        <p:tgtEl>
                                          <p:spTgt spid="2"/>
                                        </p:tgtEl>
                                        <p:attrNameLst>
                                          <p:attrName>ppt_h</p:attrName>
                                        </p:attrNameLst>
                                      </p:cBhvr>
                                      <p:tavLst>
                                        <p:tav tm="0">
                                          <p:val>
                                            <p:strVal val="4/3*#ppt_h"/>
                                          </p:val>
                                        </p:tav>
                                        <p:tav tm="100000">
                                          <p:val>
                                            <p:strVal val="#ppt_h"/>
                                          </p:val>
                                        </p:tav>
                                      </p:tavLst>
                                    </p:anim>
                                  </p:childTnLst>
                                </p:cTn>
                              </p:par>
                              <p:par>
                                <p:cTn id="253" presetID="16" presetClass="entr" presetSubtype="42" fill="hold" nodeType="withEffect">
                                  <p:stCondLst>
                                    <p:cond delay="0"/>
                                  </p:stCondLst>
                                  <p:childTnLst>
                                    <p:set>
                                      <p:cBhvr>
                                        <p:cTn id="254" dur="1" fill="hold">
                                          <p:stCondLst>
                                            <p:cond delay="0"/>
                                          </p:stCondLst>
                                        </p:cTn>
                                        <p:tgtEl>
                                          <p:spTgt spid="2"/>
                                        </p:tgtEl>
                                        <p:attrNameLst>
                                          <p:attrName>style.visibility</p:attrName>
                                        </p:attrNameLst>
                                      </p:cBhvr>
                                      <p:to>
                                        <p:strVal val="visible"/>
                                      </p:to>
                                    </p:set>
                                    <p:animEffect transition="in" filter="barn(outHorizontal)">
                                      <p:cBhvr>
                                        <p:cTn id="25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6A2"/>
            </a:gs>
            <a:gs pos="39999">
              <a:srgbClr val="85C2FF"/>
            </a:gs>
            <a:gs pos="70000">
              <a:srgbClr val="C4D6EB"/>
            </a:gs>
            <a:gs pos="100000">
              <a:srgbClr val="FFEBFA"/>
            </a:gs>
          </a:gsLst>
          <a:lin ang="5400000" scaled="1"/>
          <a:tileRect/>
        </a:gradFill>
        <a:effectLst/>
      </p:bgPr>
    </p:bg>
    <p:spTree>
      <p:nvGrpSpPr>
        <p:cNvPr id="1" name=""/>
        <p:cNvGrpSpPr/>
        <p:nvPr/>
      </p:nvGrpSpPr>
      <p:grpSpPr>
        <a:xfrm>
          <a:off x="0" y="0"/>
          <a:ext cx="0" cy="0"/>
          <a:chOff x="0" y="0"/>
          <a:chExt cx="0" cy="0"/>
        </a:xfrm>
      </p:grpSpPr>
      <p:pic>
        <p:nvPicPr>
          <p:cNvPr id="2" name="1 Imagen" descr="415ede0bfc2ea3837ff5d88e2cadcf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Elipse"/>
          <p:cNvSpPr/>
          <p:nvPr/>
        </p:nvSpPr>
        <p:spPr>
          <a:xfrm>
            <a:off x="3071802" y="1071552"/>
            <a:ext cx="3071834" cy="3000396"/>
          </a:xfrm>
          <a:prstGeom prst="ellipse">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3286116" y="1357303"/>
            <a:ext cx="2643206" cy="2500331"/>
          </a:xfrm>
          <a:prstGeom prst="ellipse">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3571868" y="1571617"/>
            <a:ext cx="2081226" cy="2071703"/>
          </a:xfrm>
          <a:prstGeom prst="ellipse">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3786182" y="1785931"/>
            <a:ext cx="1643074" cy="1643075"/>
          </a:xfrm>
          <a:prstGeom prst="ellipse">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4000496" y="2000245"/>
            <a:ext cx="1214446" cy="1214447"/>
          </a:xfrm>
          <a:prstGeom prst="ellipse">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4214810" y="2214559"/>
            <a:ext cx="785818" cy="785819"/>
          </a:xfrm>
          <a:prstGeom prst="ellipse">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85784" y="-214332"/>
            <a:ext cx="9644130" cy="564360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9"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8000" fill="hold"/>
                                        <p:tgtEl>
                                          <p:spTgt spid="4"/>
                                        </p:tgtEl>
                                        <p:attrNameLst>
                                          <p:attrName>ppt_x</p:attrName>
                                        </p:attrNameLst>
                                      </p:cBhvr>
                                      <p:tavLst>
                                        <p:tav tm="0">
                                          <p:val>
                                            <p:strVal val="0-#ppt_w/2"/>
                                          </p:val>
                                        </p:tav>
                                        <p:tav tm="100000">
                                          <p:val>
                                            <p:strVal val="#ppt_x"/>
                                          </p:val>
                                        </p:tav>
                                      </p:tavLst>
                                    </p:anim>
                                    <p:anim calcmode="lin" valueType="num">
                                      <p:cBhvr additive="base">
                                        <p:cTn id="11" dur="8000" fill="hold"/>
                                        <p:tgtEl>
                                          <p:spTgt spid="4"/>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7000" fill="hold"/>
                                        <p:tgtEl>
                                          <p:spTgt spid="5"/>
                                        </p:tgtEl>
                                        <p:attrNameLst>
                                          <p:attrName>ppt_x</p:attrName>
                                        </p:attrNameLst>
                                      </p:cBhvr>
                                      <p:tavLst>
                                        <p:tav tm="0">
                                          <p:val>
                                            <p:strVal val="0-#ppt_w/2"/>
                                          </p:val>
                                        </p:tav>
                                        <p:tav tm="100000">
                                          <p:val>
                                            <p:strVal val="#ppt_x"/>
                                          </p:val>
                                        </p:tav>
                                      </p:tavLst>
                                    </p:anim>
                                    <p:anim calcmode="lin" valueType="num">
                                      <p:cBhvr additive="base">
                                        <p:cTn id="15" dur="7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6000" fill="hold"/>
                                        <p:tgtEl>
                                          <p:spTgt spid="6"/>
                                        </p:tgtEl>
                                        <p:attrNameLst>
                                          <p:attrName>ppt_x</p:attrName>
                                        </p:attrNameLst>
                                      </p:cBhvr>
                                      <p:tavLst>
                                        <p:tav tm="0">
                                          <p:val>
                                            <p:strVal val="0-#ppt_w/2"/>
                                          </p:val>
                                        </p:tav>
                                        <p:tav tm="100000">
                                          <p:val>
                                            <p:strVal val="#ppt_x"/>
                                          </p:val>
                                        </p:tav>
                                      </p:tavLst>
                                    </p:anim>
                                    <p:anim calcmode="lin" valueType="num">
                                      <p:cBhvr additive="base">
                                        <p:cTn id="19" dur="60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0" fill="hold"/>
                                        <p:tgtEl>
                                          <p:spTgt spid="7"/>
                                        </p:tgtEl>
                                        <p:attrNameLst>
                                          <p:attrName>ppt_x</p:attrName>
                                        </p:attrNameLst>
                                      </p:cBhvr>
                                      <p:tavLst>
                                        <p:tav tm="0">
                                          <p:val>
                                            <p:strVal val="0-#ppt_w/2"/>
                                          </p:val>
                                        </p:tav>
                                        <p:tav tm="100000">
                                          <p:val>
                                            <p:strVal val="#ppt_x"/>
                                          </p:val>
                                        </p:tav>
                                      </p:tavLst>
                                    </p:anim>
                                    <p:anim calcmode="lin" valueType="num">
                                      <p:cBhvr additive="base">
                                        <p:cTn id="23" dur="50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4000" fill="hold"/>
                                        <p:tgtEl>
                                          <p:spTgt spid="8"/>
                                        </p:tgtEl>
                                        <p:attrNameLst>
                                          <p:attrName>ppt_x</p:attrName>
                                        </p:attrNameLst>
                                      </p:cBhvr>
                                      <p:tavLst>
                                        <p:tav tm="0">
                                          <p:val>
                                            <p:strVal val="0-#ppt_w/2"/>
                                          </p:val>
                                        </p:tav>
                                        <p:tav tm="100000">
                                          <p:val>
                                            <p:strVal val="#ppt_x"/>
                                          </p:val>
                                        </p:tav>
                                      </p:tavLst>
                                    </p:anim>
                                    <p:anim calcmode="lin" valueType="num">
                                      <p:cBhvr additive="base">
                                        <p:cTn id="27" dur="4000" fill="hold"/>
                                        <p:tgtEl>
                                          <p:spTgt spid="8"/>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0-#ppt_h/2"/>
                                          </p:val>
                                        </p:tav>
                                        <p:tav tm="100000">
                                          <p:val>
                                            <p:strVal val="#ppt_y"/>
                                          </p:val>
                                        </p:tav>
                                      </p:tavLst>
                                    </p:anim>
                                  </p:childTnLst>
                                </p:cTn>
                              </p:par>
                              <p:par>
                                <p:cTn id="32" presetID="15" presetClass="entr" presetSubtype="0" fill="hold" grpId="1"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8000" fill="hold"/>
                                        <p:tgtEl>
                                          <p:spTgt spid="4"/>
                                        </p:tgtEl>
                                        <p:attrNameLst>
                                          <p:attrName>ppt_w</p:attrName>
                                        </p:attrNameLst>
                                      </p:cBhvr>
                                      <p:tavLst>
                                        <p:tav tm="0">
                                          <p:val>
                                            <p:fltVal val="0"/>
                                          </p:val>
                                        </p:tav>
                                        <p:tav tm="100000">
                                          <p:val>
                                            <p:strVal val="#ppt_w"/>
                                          </p:val>
                                        </p:tav>
                                      </p:tavLst>
                                    </p:anim>
                                    <p:anim calcmode="lin" valueType="num">
                                      <p:cBhvr>
                                        <p:cTn id="35" dur="8000" fill="hold"/>
                                        <p:tgtEl>
                                          <p:spTgt spid="4"/>
                                        </p:tgtEl>
                                        <p:attrNameLst>
                                          <p:attrName>ppt_h</p:attrName>
                                        </p:attrNameLst>
                                      </p:cBhvr>
                                      <p:tavLst>
                                        <p:tav tm="0">
                                          <p:val>
                                            <p:fltVal val="0"/>
                                          </p:val>
                                        </p:tav>
                                        <p:tav tm="100000">
                                          <p:val>
                                            <p:strVal val="#ppt_h"/>
                                          </p:val>
                                        </p:tav>
                                      </p:tavLst>
                                    </p:anim>
                                    <p:anim calcmode="lin" valueType="num">
                                      <p:cBhvr>
                                        <p:cTn id="36" dur="8000" fill="hold"/>
                                        <p:tgtEl>
                                          <p:spTgt spid="4"/>
                                        </p:tgtEl>
                                        <p:attrNameLst>
                                          <p:attrName>ppt_x</p:attrName>
                                        </p:attrNameLst>
                                      </p:cBhvr>
                                      <p:tavLst>
                                        <p:tav tm="0" fmla="#ppt_x+(cos(-2*pi*(1-$))*-#ppt_x-sin(-2*pi*(1-$))*(1-#ppt_y))*(1-$)">
                                          <p:val>
                                            <p:fltVal val="0"/>
                                          </p:val>
                                        </p:tav>
                                        <p:tav tm="100000">
                                          <p:val>
                                            <p:fltVal val="1"/>
                                          </p:val>
                                        </p:tav>
                                      </p:tavLst>
                                    </p:anim>
                                    <p:anim calcmode="lin" valueType="num">
                                      <p:cBhvr>
                                        <p:cTn id="37" dur="8000" fill="hold"/>
                                        <p:tgtEl>
                                          <p:spTgt spid="4"/>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1"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7000" fill="hold"/>
                                        <p:tgtEl>
                                          <p:spTgt spid="5"/>
                                        </p:tgtEl>
                                        <p:attrNameLst>
                                          <p:attrName>ppt_w</p:attrName>
                                        </p:attrNameLst>
                                      </p:cBhvr>
                                      <p:tavLst>
                                        <p:tav tm="0">
                                          <p:val>
                                            <p:fltVal val="0"/>
                                          </p:val>
                                        </p:tav>
                                        <p:tav tm="100000">
                                          <p:val>
                                            <p:strVal val="#ppt_w"/>
                                          </p:val>
                                        </p:tav>
                                      </p:tavLst>
                                    </p:anim>
                                    <p:anim calcmode="lin" valueType="num">
                                      <p:cBhvr>
                                        <p:cTn id="41" dur="7000" fill="hold"/>
                                        <p:tgtEl>
                                          <p:spTgt spid="5"/>
                                        </p:tgtEl>
                                        <p:attrNameLst>
                                          <p:attrName>ppt_h</p:attrName>
                                        </p:attrNameLst>
                                      </p:cBhvr>
                                      <p:tavLst>
                                        <p:tav tm="0">
                                          <p:val>
                                            <p:fltVal val="0"/>
                                          </p:val>
                                        </p:tav>
                                        <p:tav tm="100000">
                                          <p:val>
                                            <p:strVal val="#ppt_h"/>
                                          </p:val>
                                        </p:tav>
                                      </p:tavLst>
                                    </p:anim>
                                    <p:anim calcmode="lin" valueType="num">
                                      <p:cBhvr>
                                        <p:cTn id="42" dur="7000" fill="hold"/>
                                        <p:tgtEl>
                                          <p:spTgt spid="5"/>
                                        </p:tgtEl>
                                        <p:attrNameLst>
                                          <p:attrName>ppt_x</p:attrName>
                                        </p:attrNameLst>
                                      </p:cBhvr>
                                      <p:tavLst>
                                        <p:tav tm="0" fmla="#ppt_x+(cos(-2*pi*(1-$))*-#ppt_x-sin(-2*pi*(1-$))*(1-#ppt_y))*(1-$)">
                                          <p:val>
                                            <p:fltVal val="0"/>
                                          </p:val>
                                        </p:tav>
                                        <p:tav tm="100000">
                                          <p:val>
                                            <p:fltVal val="1"/>
                                          </p:val>
                                        </p:tav>
                                      </p:tavLst>
                                    </p:anim>
                                    <p:anim calcmode="lin" valueType="num">
                                      <p:cBhvr>
                                        <p:cTn id="43" dur="7000" fill="hold"/>
                                        <p:tgtEl>
                                          <p:spTgt spid="5"/>
                                        </p:tgtEl>
                                        <p:attrNameLst>
                                          <p:attrName>ppt_y</p:attrName>
                                        </p:attrNameLst>
                                      </p:cBhvr>
                                      <p:tavLst>
                                        <p:tav tm="0" fmla="#ppt_y+(sin(-2*pi*(1-$))*-#ppt_x+cos(-2*pi*(1-$))*(1-#ppt_y))*(1-$)">
                                          <p:val>
                                            <p:fltVal val="0"/>
                                          </p:val>
                                        </p:tav>
                                        <p:tav tm="100000">
                                          <p:val>
                                            <p:fltVal val="1"/>
                                          </p:val>
                                        </p:tav>
                                      </p:tavLst>
                                    </p:anim>
                                  </p:childTnLst>
                                </p:cTn>
                              </p:par>
                              <p:par>
                                <p:cTn id="44" presetID="15" presetClass="entr" presetSubtype="0"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6000" fill="hold"/>
                                        <p:tgtEl>
                                          <p:spTgt spid="6"/>
                                        </p:tgtEl>
                                        <p:attrNameLst>
                                          <p:attrName>ppt_w</p:attrName>
                                        </p:attrNameLst>
                                      </p:cBhvr>
                                      <p:tavLst>
                                        <p:tav tm="0">
                                          <p:val>
                                            <p:fltVal val="0"/>
                                          </p:val>
                                        </p:tav>
                                        <p:tav tm="100000">
                                          <p:val>
                                            <p:strVal val="#ppt_w"/>
                                          </p:val>
                                        </p:tav>
                                      </p:tavLst>
                                    </p:anim>
                                    <p:anim calcmode="lin" valueType="num">
                                      <p:cBhvr>
                                        <p:cTn id="47" dur="6000" fill="hold"/>
                                        <p:tgtEl>
                                          <p:spTgt spid="6"/>
                                        </p:tgtEl>
                                        <p:attrNameLst>
                                          <p:attrName>ppt_h</p:attrName>
                                        </p:attrNameLst>
                                      </p:cBhvr>
                                      <p:tavLst>
                                        <p:tav tm="0">
                                          <p:val>
                                            <p:fltVal val="0"/>
                                          </p:val>
                                        </p:tav>
                                        <p:tav tm="100000">
                                          <p:val>
                                            <p:strVal val="#ppt_h"/>
                                          </p:val>
                                        </p:tav>
                                      </p:tavLst>
                                    </p:anim>
                                    <p:anim calcmode="lin" valueType="num">
                                      <p:cBhvr>
                                        <p:cTn id="48" dur="6000" fill="hold"/>
                                        <p:tgtEl>
                                          <p:spTgt spid="6"/>
                                        </p:tgtEl>
                                        <p:attrNameLst>
                                          <p:attrName>ppt_x</p:attrName>
                                        </p:attrNameLst>
                                      </p:cBhvr>
                                      <p:tavLst>
                                        <p:tav tm="0" fmla="#ppt_x+(cos(-2*pi*(1-$))*-#ppt_x-sin(-2*pi*(1-$))*(1-#ppt_y))*(1-$)">
                                          <p:val>
                                            <p:fltVal val="0"/>
                                          </p:val>
                                        </p:tav>
                                        <p:tav tm="100000">
                                          <p:val>
                                            <p:fltVal val="1"/>
                                          </p:val>
                                        </p:tav>
                                      </p:tavLst>
                                    </p:anim>
                                    <p:anim calcmode="lin" valueType="num">
                                      <p:cBhvr>
                                        <p:cTn id="49" dur="6000" fill="hold"/>
                                        <p:tgtEl>
                                          <p:spTgt spid="6"/>
                                        </p:tgtEl>
                                        <p:attrNameLst>
                                          <p:attrName>ppt_y</p:attrName>
                                        </p:attrNameLst>
                                      </p:cBhvr>
                                      <p:tavLst>
                                        <p:tav tm="0" fmla="#ppt_y+(sin(-2*pi*(1-$))*-#ppt_x+cos(-2*pi*(1-$))*(1-#ppt_y))*(1-$)">
                                          <p:val>
                                            <p:fltVal val="0"/>
                                          </p:val>
                                        </p:tav>
                                        <p:tav tm="100000">
                                          <p:val>
                                            <p:fltVal val="1"/>
                                          </p:val>
                                        </p:tav>
                                      </p:tavLst>
                                    </p:anim>
                                  </p:childTnLst>
                                </p:cTn>
                              </p:par>
                              <p:par>
                                <p:cTn id="50" presetID="15" presetClass="entr" presetSubtype="0" fill="hold" grpId="1" nodeType="withEffect">
                                  <p:stCondLst>
                                    <p:cond delay="0"/>
                                  </p:stCondLst>
                                  <p:childTnLst>
                                    <p:set>
                                      <p:cBhvr>
                                        <p:cTn id="51" dur="1" fill="hold">
                                          <p:stCondLst>
                                            <p:cond delay="0"/>
                                          </p:stCondLst>
                                        </p:cTn>
                                        <p:tgtEl>
                                          <p:spTgt spid="7"/>
                                        </p:tgtEl>
                                        <p:attrNameLst>
                                          <p:attrName>style.visibility</p:attrName>
                                        </p:attrNameLst>
                                      </p:cBhvr>
                                      <p:to>
                                        <p:strVal val="visible"/>
                                      </p:to>
                                    </p:set>
                                    <p:anim calcmode="lin" valueType="num">
                                      <p:cBhvr>
                                        <p:cTn id="52" dur="5000" fill="hold"/>
                                        <p:tgtEl>
                                          <p:spTgt spid="7"/>
                                        </p:tgtEl>
                                        <p:attrNameLst>
                                          <p:attrName>ppt_w</p:attrName>
                                        </p:attrNameLst>
                                      </p:cBhvr>
                                      <p:tavLst>
                                        <p:tav tm="0">
                                          <p:val>
                                            <p:fltVal val="0"/>
                                          </p:val>
                                        </p:tav>
                                        <p:tav tm="100000">
                                          <p:val>
                                            <p:strVal val="#ppt_w"/>
                                          </p:val>
                                        </p:tav>
                                      </p:tavLst>
                                    </p:anim>
                                    <p:anim calcmode="lin" valueType="num">
                                      <p:cBhvr>
                                        <p:cTn id="53" dur="5000" fill="hold"/>
                                        <p:tgtEl>
                                          <p:spTgt spid="7"/>
                                        </p:tgtEl>
                                        <p:attrNameLst>
                                          <p:attrName>ppt_h</p:attrName>
                                        </p:attrNameLst>
                                      </p:cBhvr>
                                      <p:tavLst>
                                        <p:tav tm="0">
                                          <p:val>
                                            <p:fltVal val="0"/>
                                          </p:val>
                                        </p:tav>
                                        <p:tav tm="100000">
                                          <p:val>
                                            <p:strVal val="#ppt_h"/>
                                          </p:val>
                                        </p:tav>
                                      </p:tavLst>
                                    </p:anim>
                                    <p:anim calcmode="lin" valueType="num">
                                      <p:cBhvr>
                                        <p:cTn id="54" dur="5000" fill="hold"/>
                                        <p:tgtEl>
                                          <p:spTgt spid="7"/>
                                        </p:tgtEl>
                                        <p:attrNameLst>
                                          <p:attrName>ppt_x</p:attrName>
                                        </p:attrNameLst>
                                      </p:cBhvr>
                                      <p:tavLst>
                                        <p:tav tm="0" fmla="#ppt_x+(cos(-2*pi*(1-$))*-#ppt_x-sin(-2*pi*(1-$))*(1-#ppt_y))*(1-$)">
                                          <p:val>
                                            <p:fltVal val="0"/>
                                          </p:val>
                                        </p:tav>
                                        <p:tav tm="100000">
                                          <p:val>
                                            <p:fltVal val="1"/>
                                          </p:val>
                                        </p:tav>
                                      </p:tavLst>
                                    </p:anim>
                                    <p:anim calcmode="lin" valueType="num">
                                      <p:cBhvr>
                                        <p:cTn id="55" dur="5000" fill="hold"/>
                                        <p:tgtEl>
                                          <p:spTgt spid="7"/>
                                        </p:tgtEl>
                                        <p:attrNameLst>
                                          <p:attrName>ppt_y</p:attrName>
                                        </p:attrNameLst>
                                      </p:cBhvr>
                                      <p:tavLst>
                                        <p:tav tm="0" fmla="#ppt_y+(sin(-2*pi*(1-$))*-#ppt_x+cos(-2*pi*(1-$))*(1-#ppt_y))*(1-$)">
                                          <p:val>
                                            <p:fltVal val="0"/>
                                          </p:val>
                                        </p:tav>
                                        <p:tav tm="100000">
                                          <p:val>
                                            <p:fltVal val="1"/>
                                          </p:val>
                                        </p:tav>
                                      </p:tavLst>
                                    </p:anim>
                                  </p:childTnLst>
                                </p:cTn>
                              </p:par>
                              <p:par>
                                <p:cTn id="56" presetID="15" presetClass="entr" presetSubtype="0" fill="hold" grpId="1"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4000" fill="hold"/>
                                        <p:tgtEl>
                                          <p:spTgt spid="8"/>
                                        </p:tgtEl>
                                        <p:attrNameLst>
                                          <p:attrName>ppt_w</p:attrName>
                                        </p:attrNameLst>
                                      </p:cBhvr>
                                      <p:tavLst>
                                        <p:tav tm="0">
                                          <p:val>
                                            <p:fltVal val="0"/>
                                          </p:val>
                                        </p:tav>
                                        <p:tav tm="100000">
                                          <p:val>
                                            <p:strVal val="#ppt_w"/>
                                          </p:val>
                                        </p:tav>
                                      </p:tavLst>
                                    </p:anim>
                                    <p:anim calcmode="lin" valueType="num">
                                      <p:cBhvr>
                                        <p:cTn id="59" dur="4000" fill="hold"/>
                                        <p:tgtEl>
                                          <p:spTgt spid="8"/>
                                        </p:tgtEl>
                                        <p:attrNameLst>
                                          <p:attrName>ppt_h</p:attrName>
                                        </p:attrNameLst>
                                      </p:cBhvr>
                                      <p:tavLst>
                                        <p:tav tm="0">
                                          <p:val>
                                            <p:fltVal val="0"/>
                                          </p:val>
                                        </p:tav>
                                        <p:tav tm="100000">
                                          <p:val>
                                            <p:strVal val="#ppt_h"/>
                                          </p:val>
                                        </p:tav>
                                      </p:tavLst>
                                    </p:anim>
                                    <p:anim calcmode="lin" valueType="num">
                                      <p:cBhvr>
                                        <p:cTn id="60" dur="4000" fill="hold"/>
                                        <p:tgtEl>
                                          <p:spTgt spid="8"/>
                                        </p:tgtEl>
                                        <p:attrNameLst>
                                          <p:attrName>ppt_x</p:attrName>
                                        </p:attrNameLst>
                                      </p:cBhvr>
                                      <p:tavLst>
                                        <p:tav tm="0" fmla="#ppt_x+(cos(-2*pi*(1-$))*-#ppt_x-sin(-2*pi*(1-$))*(1-#ppt_y))*(1-$)">
                                          <p:val>
                                            <p:fltVal val="0"/>
                                          </p:val>
                                        </p:tav>
                                        <p:tav tm="100000">
                                          <p:val>
                                            <p:fltVal val="1"/>
                                          </p:val>
                                        </p:tav>
                                      </p:tavLst>
                                    </p:anim>
                                    <p:anim calcmode="lin" valueType="num">
                                      <p:cBhvr>
                                        <p:cTn id="61" dur="4000" fill="hold"/>
                                        <p:tgtEl>
                                          <p:spTgt spid="8"/>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grpId="1" nodeType="with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p:cTn id="64" dur="3000" fill="hold"/>
                                        <p:tgtEl>
                                          <p:spTgt spid="9"/>
                                        </p:tgtEl>
                                        <p:attrNameLst>
                                          <p:attrName>ppt_w</p:attrName>
                                        </p:attrNameLst>
                                      </p:cBhvr>
                                      <p:tavLst>
                                        <p:tav tm="0">
                                          <p:val>
                                            <p:fltVal val="0"/>
                                          </p:val>
                                        </p:tav>
                                        <p:tav tm="100000">
                                          <p:val>
                                            <p:strVal val="#ppt_w"/>
                                          </p:val>
                                        </p:tav>
                                      </p:tavLst>
                                    </p:anim>
                                    <p:anim calcmode="lin" valueType="num">
                                      <p:cBhvr>
                                        <p:cTn id="65" dur="3000" fill="hold"/>
                                        <p:tgtEl>
                                          <p:spTgt spid="9"/>
                                        </p:tgtEl>
                                        <p:attrNameLst>
                                          <p:attrName>ppt_h</p:attrName>
                                        </p:attrNameLst>
                                      </p:cBhvr>
                                      <p:tavLst>
                                        <p:tav tm="0">
                                          <p:val>
                                            <p:fltVal val="0"/>
                                          </p:val>
                                        </p:tav>
                                        <p:tav tm="100000">
                                          <p:val>
                                            <p:strVal val="#ppt_h"/>
                                          </p:val>
                                        </p:tav>
                                      </p:tavLst>
                                    </p:anim>
                                    <p:anim calcmode="lin" valueType="num">
                                      <p:cBhvr>
                                        <p:cTn id="66"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67" dur="30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68" fill="hold">
                            <p:stCondLst>
                              <p:cond delay="8000"/>
                            </p:stCondLst>
                            <p:childTnLst>
                              <p:par>
                                <p:cTn id="69" presetID="15" presetClass="exit" presetSubtype="0" fill="hold" grpId="2" nodeType="afterEffect">
                                  <p:stCondLst>
                                    <p:cond delay="0"/>
                                  </p:stCondLst>
                                  <p:childTnLst>
                                    <p:anim calcmode="lin" valueType="num">
                                      <p:cBhvr>
                                        <p:cTn id="70" dur="3000"/>
                                        <p:tgtEl>
                                          <p:spTgt spid="4"/>
                                        </p:tgtEl>
                                        <p:attrNameLst>
                                          <p:attrName>ppt_w</p:attrName>
                                        </p:attrNameLst>
                                      </p:cBhvr>
                                      <p:tavLst>
                                        <p:tav tm="0">
                                          <p:val>
                                            <p:strVal val="ppt_w"/>
                                          </p:val>
                                        </p:tav>
                                        <p:tav tm="100000">
                                          <p:val>
                                            <p:fltVal val="0"/>
                                          </p:val>
                                        </p:tav>
                                      </p:tavLst>
                                    </p:anim>
                                    <p:anim calcmode="lin" valueType="num">
                                      <p:cBhvr>
                                        <p:cTn id="71" dur="3000"/>
                                        <p:tgtEl>
                                          <p:spTgt spid="4"/>
                                        </p:tgtEl>
                                        <p:attrNameLst>
                                          <p:attrName>ppt_h</p:attrName>
                                        </p:attrNameLst>
                                      </p:cBhvr>
                                      <p:tavLst>
                                        <p:tav tm="0">
                                          <p:val>
                                            <p:strVal val="ppt_h"/>
                                          </p:val>
                                        </p:tav>
                                        <p:tav tm="100000">
                                          <p:val>
                                            <p:fltVal val="0"/>
                                          </p:val>
                                        </p:tav>
                                      </p:tavLst>
                                    </p:anim>
                                    <p:anim calcmode="lin" valueType="num">
                                      <p:cBhvr>
                                        <p:cTn id="72" dur="3000"/>
                                        <p:tgtEl>
                                          <p:spTgt spid="4"/>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4"/>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4"/>
                                        </p:tgtEl>
                                        <p:attrNameLst>
                                          <p:attrName>style.visibility</p:attrName>
                                        </p:attrNameLst>
                                      </p:cBhvr>
                                      <p:to>
                                        <p:strVal val="hidden"/>
                                      </p:to>
                                    </p:set>
                                  </p:childTnLst>
                                </p:cTn>
                              </p:par>
                              <p:par>
                                <p:cTn id="75" presetID="15" presetClass="exit" presetSubtype="0" fill="hold" grpId="2" nodeType="withEffect">
                                  <p:stCondLst>
                                    <p:cond delay="0"/>
                                  </p:stCondLst>
                                  <p:childTnLst>
                                    <p:anim calcmode="lin" valueType="num">
                                      <p:cBhvr>
                                        <p:cTn id="76" dur="4000"/>
                                        <p:tgtEl>
                                          <p:spTgt spid="5"/>
                                        </p:tgtEl>
                                        <p:attrNameLst>
                                          <p:attrName>ppt_w</p:attrName>
                                        </p:attrNameLst>
                                      </p:cBhvr>
                                      <p:tavLst>
                                        <p:tav tm="0">
                                          <p:val>
                                            <p:strVal val="ppt_w"/>
                                          </p:val>
                                        </p:tav>
                                        <p:tav tm="100000">
                                          <p:val>
                                            <p:fltVal val="0"/>
                                          </p:val>
                                        </p:tav>
                                      </p:tavLst>
                                    </p:anim>
                                    <p:anim calcmode="lin" valueType="num">
                                      <p:cBhvr>
                                        <p:cTn id="77" dur="4000"/>
                                        <p:tgtEl>
                                          <p:spTgt spid="5"/>
                                        </p:tgtEl>
                                        <p:attrNameLst>
                                          <p:attrName>ppt_h</p:attrName>
                                        </p:attrNameLst>
                                      </p:cBhvr>
                                      <p:tavLst>
                                        <p:tav tm="0">
                                          <p:val>
                                            <p:strVal val="ppt_h"/>
                                          </p:val>
                                        </p:tav>
                                        <p:tav tm="100000">
                                          <p:val>
                                            <p:fltVal val="0"/>
                                          </p:val>
                                        </p:tav>
                                      </p:tavLst>
                                    </p:anim>
                                    <p:anim calcmode="lin" valueType="num">
                                      <p:cBhvr>
                                        <p:cTn id="78" dur="4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4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3999"/>
                                          </p:stCondLst>
                                        </p:cTn>
                                        <p:tgtEl>
                                          <p:spTgt spid="5"/>
                                        </p:tgtEl>
                                        <p:attrNameLst>
                                          <p:attrName>style.visibility</p:attrName>
                                        </p:attrNameLst>
                                      </p:cBhvr>
                                      <p:to>
                                        <p:strVal val="hidden"/>
                                      </p:to>
                                    </p:set>
                                  </p:childTnLst>
                                </p:cTn>
                              </p:par>
                              <p:par>
                                <p:cTn id="81" presetID="15" presetClass="exit" presetSubtype="0" fill="hold" grpId="2" nodeType="withEffect">
                                  <p:stCondLst>
                                    <p:cond delay="0"/>
                                  </p:stCondLst>
                                  <p:childTnLst>
                                    <p:anim calcmode="lin" valueType="num">
                                      <p:cBhvr>
                                        <p:cTn id="82" dur="5000"/>
                                        <p:tgtEl>
                                          <p:spTgt spid="6"/>
                                        </p:tgtEl>
                                        <p:attrNameLst>
                                          <p:attrName>ppt_w</p:attrName>
                                        </p:attrNameLst>
                                      </p:cBhvr>
                                      <p:tavLst>
                                        <p:tav tm="0">
                                          <p:val>
                                            <p:strVal val="ppt_w"/>
                                          </p:val>
                                        </p:tav>
                                        <p:tav tm="100000">
                                          <p:val>
                                            <p:fltVal val="0"/>
                                          </p:val>
                                        </p:tav>
                                      </p:tavLst>
                                    </p:anim>
                                    <p:anim calcmode="lin" valueType="num">
                                      <p:cBhvr>
                                        <p:cTn id="83" dur="5000"/>
                                        <p:tgtEl>
                                          <p:spTgt spid="6"/>
                                        </p:tgtEl>
                                        <p:attrNameLst>
                                          <p:attrName>ppt_h</p:attrName>
                                        </p:attrNameLst>
                                      </p:cBhvr>
                                      <p:tavLst>
                                        <p:tav tm="0">
                                          <p:val>
                                            <p:strVal val="ppt_h"/>
                                          </p:val>
                                        </p:tav>
                                        <p:tav tm="100000">
                                          <p:val>
                                            <p:fltVal val="0"/>
                                          </p:val>
                                        </p:tav>
                                      </p:tavLst>
                                    </p:anim>
                                    <p:anim calcmode="lin" valueType="num">
                                      <p:cBhvr>
                                        <p:cTn id="84" dur="5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5" dur="5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6" dur="1" fill="hold">
                                          <p:stCondLst>
                                            <p:cond delay="4999"/>
                                          </p:stCondLst>
                                        </p:cTn>
                                        <p:tgtEl>
                                          <p:spTgt spid="6"/>
                                        </p:tgtEl>
                                        <p:attrNameLst>
                                          <p:attrName>style.visibility</p:attrName>
                                        </p:attrNameLst>
                                      </p:cBhvr>
                                      <p:to>
                                        <p:strVal val="hidden"/>
                                      </p:to>
                                    </p:set>
                                  </p:childTnLst>
                                </p:cTn>
                              </p:par>
                              <p:par>
                                <p:cTn id="87" presetID="15" presetClass="exit" presetSubtype="0" fill="hold" grpId="2" nodeType="withEffect">
                                  <p:stCondLst>
                                    <p:cond delay="0"/>
                                  </p:stCondLst>
                                  <p:childTnLst>
                                    <p:anim calcmode="lin" valueType="num">
                                      <p:cBhvr>
                                        <p:cTn id="88" dur="6000"/>
                                        <p:tgtEl>
                                          <p:spTgt spid="7"/>
                                        </p:tgtEl>
                                        <p:attrNameLst>
                                          <p:attrName>ppt_w</p:attrName>
                                        </p:attrNameLst>
                                      </p:cBhvr>
                                      <p:tavLst>
                                        <p:tav tm="0">
                                          <p:val>
                                            <p:strVal val="ppt_w"/>
                                          </p:val>
                                        </p:tav>
                                        <p:tav tm="100000">
                                          <p:val>
                                            <p:fltVal val="0"/>
                                          </p:val>
                                        </p:tav>
                                      </p:tavLst>
                                    </p:anim>
                                    <p:anim calcmode="lin" valueType="num">
                                      <p:cBhvr>
                                        <p:cTn id="89" dur="6000"/>
                                        <p:tgtEl>
                                          <p:spTgt spid="7"/>
                                        </p:tgtEl>
                                        <p:attrNameLst>
                                          <p:attrName>ppt_h</p:attrName>
                                        </p:attrNameLst>
                                      </p:cBhvr>
                                      <p:tavLst>
                                        <p:tav tm="0">
                                          <p:val>
                                            <p:strVal val="ppt_h"/>
                                          </p:val>
                                        </p:tav>
                                        <p:tav tm="100000">
                                          <p:val>
                                            <p:fltVal val="0"/>
                                          </p:val>
                                        </p:tav>
                                      </p:tavLst>
                                    </p:anim>
                                    <p:anim calcmode="lin" valueType="num">
                                      <p:cBhvr>
                                        <p:cTn id="90" dur="6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1" dur="6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2" dur="1" fill="hold">
                                          <p:stCondLst>
                                            <p:cond delay="5999"/>
                                          </p:stCondLst>
                                        </p:cTn>
                                        <p:tgtEl>
                                          <p:spTgt spid="7"/>
                                        </p:tgtEl>
                                        <p:attrNameLst>
                                          <p:attrName>style.visibility</p:attrName>
                                        </p:attrNameLst>
                                      </p:cBhvr>
                                      <p:to>
                                        <p:strVal val="hidden"/>
                                      </p:to>
                                    </p:set>
                                  </p:childTnLst>
                                </p:cTn>
                              </p:par>
                              <p:par>
                                <p:cTn id="93" presetID="15" presetClass="exit" presetSubtype="0" fill="hold" grpId="2" nodeType="withEffect">
                                  <p:stCondLst>
                                    <p:cond delay="0"/>
                                  </p:stCondLst>
                                  <p:childTnLst>
                                    <p:anim calcmode="lin" valueType="num">
                                      <p:cBhvr>
                                        <p:cTn id="94" dur="7000"/>
                                        <p:tgtEl>
                                          <p:spTgt spid="8"/>
                                        </p:tgtEl>
                                        <p:attrNameLst>
                                          <p:attrName>ppt_w</p:attrName>
                                        </p:attrNameLst>
                                      </p:cBhvr>
                                      <p:tavLst>
                                        <p:tav tm="0">
                                          <p:val>
                                            <p:strVal val="ppt_w"/>
                                          </p:val>
                                        </p:tav>
                                        <p:tav tm="100000">
                                          <p:val>
                                            <p:fltVal val="0"/>
                                          </p:val>
                                        </p:tav>
                                      </p:tavLst>
                                    </p:anim>
                                    <p:anim calcmode="lin" valueType="num">
                                      <p:cBhvr>
                                        <p:cTn id="95" dur="7000"/>
                                        <p:tgtEl>
                                          <p:spTgt spid="8"/>
                                        </p:tgtEl>
                                        <p:attrNameLst>
                                          <p:attrName>ppt_h</p:attrName>
                                        </p:attrNameLst>
                                      </p:cBhvr>
                                      <p:tavLst>
                                        <p:tav tm="0">
                                          <p:val>
                                            <p:strVal val="ppt_h"/>
                                          </p:val>
                                        </p:tav>
                                        <p:tav tm="100000">
                                          <p:val>
                                            <p:fltVal val="0"/>
                                          </p:val>
                                        </p:tav>
                                      </p:tavLst>
                                    </p:anim>
                                    <p:anim calcmode="lin" valueType="num">
                                      <p:cBhvr>
                                        <p:cTn id="96" dur="7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7" dur="7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8" dur="1" fill="hold">
                                          <p:stCondLst>
                                            <p:cond delay="6999"/>
                                          </p:stCondLst>
                                        </p:cTn>
                                        <p:tgtEl>
                                          <p:spTgt spid="8"/>
                                        </p:tgtEl>
                                        <p:attrNameLst>
                                          <p:attrName>style.visibility</p:attrName>
                                        </p:attrNameLst>
                                      </p:cBhvr>
                                      <p:to>
                                        <p:strVal val="hidden"/>
                                      </p:to>
                                    </p:set>
                                  </p:childTnLst>
                                </p:cTn>
                              </p:par>
                              <p:par>
                                <p:cTn id="99" presetID="15" presetClass="exit" presetSubtype="0" fill="hold" grpId="2" nodeType="withEffect">
                                  <p:stCondLst>
                                    <p:cond delay="0"/>
                                  </p:stCondLst>
                                  <p:childTnLst>
                                    <p:anim calcmode="lin" valueType="num">
                                      <p:cBhvr>
                                        <p:cTn id="100" dur="8000"/>
                                        <p:tgtEl>
                                          <p:spTgt spid="9"/>
                                        </p:tgtEl>
                                        <p:attrNameLst>
                                          <p:attrName>ppt_w</p:attrName>
                                        </p:attrNameLst>
                                      </p:cBhvr>
                                      <p:tavLst>
                                        <p:tav tm="0">
                                          <p:val>
                                            <p:strVal val="ppt_w"/>
                                          </p:val>
                                        </p:tav>
                                        <p:tav tm="100000">
                                          <p:val>
                                            <p:fltVal val="0"/>
                                          </p:val>
                                        </p:tav>
                                      </p:tavLst>
                                    </p:anim>
                                    <p:anim calcmode="lin" valueType="num">
                                      <p:cBhvr>
                                        <p:cTn id="101" dur="8000"/>
                                        <p:tgtEl>
                                          <p:spTgt spid="9"/>
                                        </p:tgtEl>
                                        <p:attrNameLst>
                                          <p:attrName>ppt_h</p:attrName>
                                        </p:attrNameLst>
                                      </p:cBhvr>
                                      <p:tavLst>
                                        <p:tav tm="0">
                                          <p:val>
                                            <p:strVal val="ppt_h"/>
                                          </p:val>
                                        </p:tav>
                                        <p:tav tm="100000">
                                          <p:val>
                                            <p:fltVal val="0"/>
                                          </p:val>
                                        </p:tav>
                                      </p:tavLst>
                                    </p:anim>
                                    <p:anim calcmode="lin" valueType="num">
                                      <p:cBhvr>
                                        <p:cTn id="102" dur="8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3" dur="8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4" dur="1" fill="hold">
                                          <p:stCondLst>
                                            <p:cond delay="7999"/>
                                          </p:stCondLst>
                                        </p:cTn>
                                        <p:tgtEl>
                                          <p:spTgt spid="9"/>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8000" fill="hold"/>
                                        <p:tgtEl>
                                          <p:spTgt spid="2"/>
                                        </p:tgtEl>
                                        <p:attrNameLst>
                                          <p:attrName>ppt_w</p:attrName>
                                        </p:attrNameLst>
                                      </p:cBhvr>
                                      <p:tavLst>
                                        <p:tav tm="0">
                                          <p:val>
                                            <p:strVal val="4/3*#ppt_w"/>
                                          </p:val>
                                        </p:tav>
                                        <p:tav tm="100000">
                                          <p:val>
                                            <p:strVal val="#ppt_w"/>
                                          </p:val>
                                        </p:tav>
                                      </p:tavLst>
                                    </p:anim>
                                    <p:anim calcmode="lin" valueType="num">
                                      <p:cBhvr>
                                        <p:cTn id="108" dur="8000" fill="hold"/>
                                        <p:tgtEl>
                                          <p:spTgt spid="2"/>
                                        </p:tgtEl>
                                        <p:attrNameLst>
                                          <p:attrName>ppt_h</p:attrName>
                                        </p:attrNameLst>
                                      </p:cBhvr>
                                      <p:tavLst>
                                        <p:tav tm="0">
                                          <p:val>
                                            <p:strVal val="4/3*#ppt_h"/>
                                          </p:val>
                                        </p:tav>
                                        <p:tav tm="100000">
                                          <p:val>
                                            <p:strVal val="#ppt_h"/>
                                          </p:val>
                                        </p:tav>
                                      </p:tavLst>
                                    </p:anim>
                                  </p:childTnLst>
                                </p:cTn>
                              </p:par>
                              <p:par>
                                <p:cTn id="109" presetID="10" presetClass="entr" presetSubtype="0"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fade">
                                      <p:cBhvr>
                                        <p:cTn id="111" dur="8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6A2"/>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1308cdc876fbfa825f893d3914e4099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a:off x="2143108" y="-357203"/>
            <a:ext cx="2500330" cy="2051047"/>
          </a:xfrm>
          <a:prstGeom prst="rect">
            <a:avLst/>
          </a:prstGeom>
          <a:effectLst>
            <a:reflection blurRad="6350" stA="50000" endA="300" endPos="90000" dir="5400000" sy="-100000" algn="bl" rotWithShape="0"/>
          </a:effectLst>
        </p:spPr>
      </p:pic>
      <p:pic>
        <p:nvPicPr>
          <p:cNvPr id="4" name="3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flipH="1">
            <a:off x="4500562" y="-357203"/>
            <a:ext cx="2419368" cy="2051047"/>
          </a:xfrm>
          <a:prstGeom prst="rect">
            <a:avLst/>
          </a:prstGeom>
          <a:effectLst>
            <a:reflection blurRad="6350" stA="50000" endA="300" endPos="90000" dir="5400000" sy="-100000" algn="bl" rotWithShape="0"/>
          </a:effectLst>
        </p:spPr>
      </p:pic>
      <p:pic>
        <p:nvPicPr>
          <p:cNvPr id="5" name="4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a:off x="2143108" y="142839"/>
            <a:ext cx="2500330" cy="2051047"/>
          </a:xfrm>
          <a:prstGeom prst="rect">
            <a:avLst/>
          </a:prstGeom>
          <a:effectLst>
            <a:reflection blurRad="6350" stA="50000" endA="300" endPos="90000" dir="5400000" sy="-100000" algn="bl" rotWithShape="0"/>
          </a:effectLst>
        </p:spPr>
      </p:pic>
      <p:pic>
        <p:nvPicPr>
          <p:cNvPr id="6" name="5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flipH="1">
            <a:off x="4500562" y="142839"/>
            <a:ext cx="2419368" cy="2051047"/>
          </a:xfrm>
          <a:prstGeom prst="rect">
            <a:avLst/>
          </a:prstGeom>
          <a:effectLst>
            <a:reflection blurRad="6350" stA="50000" endA="300" endPos="90000" dir="5400000" sy="-100000" algn="bl" rotWithShape="0"/>
          </a:effectLst>
        </p:spPr>
      </p:pic>
      <p:pic>
        <p:nvPicPr>
          <p:cNvPr id="7" name="6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a:off x="2214546" y="500053"/>
            <a:ext cx="2500330" cy="2051047"/>
          </a:xfrm>
          <a:prstGeom prst="rect">
            <a:avLst/>
          </a:prstGeom>
          <a:effectLst>
            <a:reflection blurRad="6350" stA="50000" endA="300" endPos="90000" dir="5400000" sy="-100000" algn="bl" rotWithShape="0"/>
          </a:effectLst>
        </p:spPr>
      </p:pic>
      <p:pic>
        <p:nvPicPr>
          <p:cNvPr id="8" name="7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flipH="1">
            <a:off x="4572000" y="500053"/>
            <a:ext cx="2419368" cy="2051047"/>
          </a:xfrm>
          <a:prstGeom prst="rect">
            <a:avLst/>
          </a:prstGeom>
          <a:effectLst>
            <a:reflection blurRad="6350" stA="50000" endA="300" endPos="90000" dir="5400000" sy="-100000" algn="bl" rotWithShape="0"/>
          </a:effectLst>
        </p:spPr>
      </p:pic>
      <p:pic>
        <p:nvPicPr>
          <p:cNvPr id="9" name="8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a:off x="2214546" y="1000095"/>
            <a:ext cx="2500330" cy="2051047"/>
          </a:xfrm>
          <a:prstGeom prst="rect">
            <a:avLst/>
          </a:prstGeom>
          <a:effectLst>
            <a:reflection blurRad="6350" stA="50000" endA="300" endPos="90000" dir="5400000" sy="-100000" algn="bl" rotWithShape="0"/>
          </a:effectLst>
        </p:spPr>
      </p:pic>
      <p:pic>
        <p:nvPicPr>
          <p:cNvPr id="10" name="9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flipH="1">
            <a:off x="4572000" y="1000095"/>
            <a:ext cx="2419368" cy="2051047"/>
          </a:xfrm>
          <a:prstGeom prst="rect">
            <a:avLst/>
          </a:prstGeom>
          <a:effectLst>
            <a:reflection blurRad="6350" stA="50000" endA="300" endPos="90000" dir="5400000" sy="-100000" algn="bl" rotWithShape="0"/>
          </a:effectLst>
        </p:spPr>
      </p:pic>
      <p:pic>
        <p:nvPicPr>
          <p:cNvPr id="11" name="10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a:off x="2214546" y="1357309"/>
            <a:ext cx="2500330" cy="2051047"/>
          </a:xfrm>
          <a:prstGeom prst="rect">
            <a:avLst/>
          </a:prstGeom>
          <a:effectLst>
            <a:reflection blurRad="6350" stA="50000" endA="300" endPos="90000" dir="5400000" sy="-100000" algn="bl" rotWithShape="0"/>
          </a:effectLst>
        </p:spPr>
      </p:pic>
      <p:pic>
        <p:nvPicPr>
          <p:cNvPr id="12" name="11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flipH="1">
            <a:off x="4572000" y="1357309"/>
            <a:ext cx="2419368" cy="2051047"/>
          </a:xfrm>
          <a:prstGeom prst="rect">
            <a:avLst/>
          </a:prstGeom>
          <a:effectLst>
            <a:reflection blurRad="6350" stA="50000" endA="300" endPos="90000" dir="5400000" sy="-100000" algn="bl" rotWithShape="0"/>
          </a:effectLst>
        </p:spPr>
      </p:pic>
      <p:pic>
        <p:nvPicPr>
          <p:cNvPr id="13" name="12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a:off x="2214546" y="1857351"/>
            <a:ext cx="2500330" cy="2051047"/>
          </a:xfrm>
          <a:prstGeom prst="rect">
            <a:avLst/>
          </a:prstGeom>
          <a:effectLst>
            <a:reflection blurRad="6350" stA="50000" endA="300" endPos="90000" dir="5400000" sy="-100000" algn="bl" rotWithShape="0"/>
          </a:effectLst>
        </p:spPr>
      </p:pic>
      <p:pic>
        <p:nvPicPr>
          <p:cNvPr id="14" name="13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flipH="1">
            <a:off x="4572000" y="1857351"/>
            <a:ext cx="2419368" cy="2051047"/>
          </a:xfrm>
          <a:prstGeom prst="rect">
            <a:avLst/>
          </a:prstGeom>
          <a:effectLst>
            <a:reflection blurRad="6350" stA="50000" endA="300" endPos="90000" dir="5400000" sy="-100000" algn="bl" rotWithShape="0"/>
          </a:effectLst>
        </p:spPr>
      </p:pic>
      <p:pic>
        <p:nvPicPr>
          <p:cNvPr id="15" name="14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a:off x="2285984" y="2214566"/>
            <a:ext cx="2500330" cy="2051047"/>
          </a:xfrm>
          <a:prstGeom prst="rect">
            <a:avLst/>
          </a:prstGeom>
          <a:effectLst>
            <a:reflection blurRad="6350" stA="50000" endA="300" endPos="90000" dir="5400000" sy="-100000" algn="bl" rotWithShape="0"/>
          </a:effectLst>
        </p:spPr>
      </p:pic>
      <p:pic>
        <p:nvPicPr>
          <p:cNvPr id="16" name="15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flipH="1">
            <a:off x="4643438" y="2214566"/>
            <a:ext cx="2419368" cy="2051047"/>
          </a:xfrm>
          <a:prstGeom prst="rect">
            <a:avLst/>
          </a:prstGeom>
          <a:effectLst>
            <a:reflection blurRad="6350" stA="50000" endA="300" endPos="90000" dir="5400000" sy="-100000" algn="bl" rotWithShape="0"/>
          </a:effectLst>
        </p:spPr>
      </p:pic>
      <p:pic>
        <p:nvPicPr>
          <p:cNvPr id="17" name="16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a:off x="2285984" y="2714607"/>
            <a:ext cx="2500330" cy="2051047"/>
          </a:xfrm>
          <a:prstGeom prst="rect">
            <a:avLst/>
          </a:prstGeom>
          <a:effectLst>
            <a:reflection blurRad="6350" stA="50000" endA="300" endPos="90000" dir="5400000" sy="-100000" algn="bl" rotWithShape="0"/>
          </a:effectLst>
        </p:spPr>
      </p:pic>
      <p:pic>
        <p:nvPicPr>
          <p:cNvPr id="18" name="17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flipH="1">
            <a:off x="4643438" y="2714607"/>
            <a:ext cx="2419368" cy="2051047"/>
          </a:xfrm>
          <a:prstGeom prst="rect">
            <a:avLst/>
          </a:prstGeom>
          <a:effectLst>
            <a:reflection blurRad="6350" stA="50000" endA="300" endPos="90000" dir="5400000" sy="-100000" algn="bl" rotWithShape="0"/>
          </a:effectLst>
        </p:spPr>
      </p:pic>
      <p:pic>
        <p:nvPicPr>
          <p:cNvPr id="19" name="18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a:off x="2285984" y="3092453"/>
            <a:ext cx="2500330" cy="2051047"/>
          </a:xfrm>
          <a:prstGeom prst="rect">
            <a:avLst/>
          </a:prstGeom>
          <a:effectLst>
            <a:reflection blurRad="6350" stA="50000" endA="300" endPos="90000" dir="5400000" sy="-100000" algn="bl" rotWithShape="0"/>
          </a:effectLst>
        </p:spPr>
      </p:pic>
      <p:pic>
        <p:nvPicPr>
          <p:cNvPr id="20" name="19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flipH="1">
            <a:off x="4643438" y="3092453"/>
            <a:ext cx="2419368" cy="2051047"/>
          </a:xfrm>
          <a:prstGeom prst="rect">
            <a:avLst/>
          </a:prstGeom>
          <a:effectLst>
            <a:reflection blurRad="6350" stA="50000" endA="300" endPos="90000" dir="5400000" sy="-100000" algn="bl" rotWithShape="0"/>
          </a:effectLst>
        </p:spPr>
      </p:pic>
      <p:sp>
        <p:nvSpPr>
          <p:cNvPr id="21" name="20 Rectángulo"/>
          <p:cNvSpPr/>
          <p:nvPr/>
        </p:nvSpPr>
        <p:spPr>
          <a:xfrm>
            <a:off x="-285784" y="-571522"/>
            <a:ext cx="9644130" cy="7572428"/>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ppt_x"/>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ppt_x"/>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ppt_x"/>
                                          </p:val>
                                        </p:tav>
                                        <p:tav tm="100000">
                                          <p:val>
                                            <p:strVal val="#ppt_x"/>
                                          </p:val>
                                        </p:tav>
                                      </p:tavLst>
                                    </p:anim>
                                    <p:anim calcmode="lin" valueType="num">
                                      <p:cBhvr additive="base">
                                        <p:cTn id="47" dur="2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ppt_x"/>
                                          </p:val>
                                        </p:tav>
                                        <p:tav tm="100000">
                                          <p:val>
                                            <p:strVal val="#ppt_x"/>
                                          </p:val>
                                        </p:tav>
                                      </p:tavLst>
                                    </p:anim>
                                    <p:anim calcmode="lin" valueType="num">
                                      <p:cBhvr additive="base">
                                        <p:cTn id="51" dur="2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ppt_x"/>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ppt_x"/>
                                          </p:val>
                                        </p:tav>
                                        <p:tav tm="100000">
                                          <p:val>
                                            <p:strVal val="#ppt_x"/>
                                          </p:val>
                                        </p:tav>
                                      </p:tavLst>
                                    </p:anim>
                                    <p:anim calcmode="lin" valueType="num">
                                      <p:cBhvr additive="base">
                                        <p:cTn id="59" dur="2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ppt_x"/>
                                          </p:val>
                                        </p:tav>
                                        <p:tav tm="100000">
                                          <p:val>
                                            <p:strVal val="#ppt_x"/>
                                          </p:val>
                                        </p:tav>
                                      </p:tavLst>
                                    </p:anim>
                                    <p:anim calcmode="lin" valueType="num">
                                      <p:cBhvr additive="base">
                                        <p:cTn id="63" dur="2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ppt_x"/>
                                          </p:val>
                                        </p:tav>
                                        <p:tav tm="100000">
                                          <p:val>
                                            <p:strVal val="#ppt_x"/>
                                          </p:val>
                                        </p:tav>
                                      </p:tavLst>
                                    </p:anim>
                                    <p:anim calcmode="lin" valueType="num">
                                      <p:cBhvr additive="base">
                                        <p:cTn id="67" dur="2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ppt_x"/>
                                          </p:val>
                                        </p:tav>
                                        <p:tav tm="100000">
                                          <p:val>
                                            <p:strVal val="#ppt_x"/>
                                          </p:val>
                                        </p:tav>
                                      </p:tavLst>
                                    </p:anim>
                                    <p:anim calcmode="lin" valueType="num">
                                      <p:cBhvr additive="base">
                                        <p:cTn id="71" dur="2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2000" fill="hold"/>
                                        <p:tgtEl>
                                          <p:spTgt spid="19"/>
                                        </p:tgtEl>
                                        <p:attrNameLst>
                                          <p:attrName>ppt_x</p:attrName>
                                        </p:attrNameLst>
                                      </p:cBhvr>
                                      <p:tavLst>
                                        <p:tav tm="0">
                                          <p:val>
                                            <p:strVal val="#ppt_x"/>
                                          </p:val>
                                        </p:tav>
                                        <p:tav tm="100000">
                                          <p:val>
                                            <p:strVal val="#ppt_x"/>
                                          </p:val>
                                        </p:tav>
                                      </p:tavLst>
                                    </p:anim>
                                    <p:anim calcmode="lin" valueType="num">
                                      <p:cBhvr additive="base">
                                        <p:cTn id="75" dur="2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2000" fill="hold"/>
                                        <p:tgtEl>
                                          <p:spTgt spid="20"/>
                                        </p:tgtEl>
                                        <p:attrNameLst>
                                          <p:attrName>ppt_x</p:attrName>
                                        </p:attrNameLst>
                                      </p:cBhvr>
                                      <p:tavLst>
                                        <p:tav tm="0">
                                          <p:val>
                                            <p:strVal val="#ppt_x"/>
                                          </p:val>
                                        </p:tav>
                                        <p:tav tm="100000">
                                          <p:val>
                                            <p:strVal val="#ppt_x"/>
                                          </p:val>
                                        </p:tav>
                                      </p:tavLst>
                                    </p:anim>
                                    <p:anim calcmode="lin" valueType="num">
                                      <p:cBhvr additive="base">
                                        <p:cTn id="79" dur="2000" fill="hold"/>
                                        <p:tgtEl>
                                          <p:spTgt spid="20"/>
                                        </p:tgtEl>
                                        <p:attrNameLst>
                                          <p:attrName>ppt_y</p:attrName>
                                        </p:attrNameLst>
                                      </p:cBhvr>
                                      <p:tavLst>
                                        <p:tav tm="0">
                                          <p:val>
                                            <p:strVal val="1+#ppt_h/2"/>
                                          </p:val>
                                        </p:tav>
                                        <p:tav tm="100000">
                                          <p:val>
                                            <p:strVal val="#ppt_y"/>
                                          </p:val>
                                        </p:tav>
                                      </p:tavLst>
                                    </p:anim>
                                  </p:childTnLst>
                                </p:cTn>
                              </p:par>
                              <p:par>
                                <p:cTn id="80" presetID="8" presetClass="emph" presetSubtype="0" fill="hold" nodeType="withEffect">
                                  <p:stCondLst>
                                    <p:cond delay="0"/>
                                  </p:stCondLst>
                                  <p:childTnLst>
                                    <p:animRot by="-21600000">
                                      <p:cBhvr>
                                        <p:cTn id="81" dur="2000" fill="hold"/>
                                        <p:tgtEl>
                                          <p:spTgt spid="3"/>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5"/>
                                        </p:tgtEl>
                                        <p:attrNameLst>
                                          <p:attrName>r</p:attrName>
                                        </p:attrNameLst>
                                      </p:cBhvr>
                                    </p:animRot>
                                  </p:childTnLst>
                                </p:cTn>
                              </p:par>
                              <p:par>
                                <p:cTn id="84" presetID="8" presetClass="emph" presetSubtype="0" fill="hold" nodeType="withEffect">
                                  <p:stCondLst>
                                    <p:cond delay="0"/>
                                  </p:stCondLst>
                                  <p:childTnLst>
                                    <p:animRot by="-21600000">
                                      <p:cBhvr>
                                        <p:cTn id="85" dur="2000" fill="hold"/>
                                        <p:tgtEl>
                                          <p:spTgt spid="7"/>
                                        </p:tgtEl>
                                        <p:attrNameLst>
                                          <p:attrName>r</p:attrName>
                                        </p:attrNameLst>
                                      </p:cBhvr>
                                    </p:animRot>
                                  </p:childTnLst>
                                </p:cTn>
                              </p:par>
                              <p:par>
                                <p:cTn id="86" presetID="8" presetClass="emph" presetSubtype="0" fill="hold" nodeType="withEffect">
                                  <p:stCondLst>
                                    <p:cond delay="0"/>
                                  </p:stCondLst>
                                  <p:childTnLst>
                                    <p:animRot by="-21600000">
                                      <p:cBhvr>
                                        <p:cTn id="87" dur="2000" fill="hold"/>
                                        <p:tgtEl>
                                          <p:spTgt spid="9"/>
                                        </p:tgtEl>
                                        <p:attrNameLst>
                                          <p:attrName>r</p:attrName>
                                        </p:attrNameLst>
                                      </p:cBhvr>
                                    </p:animRot>
                                  </p:childTnLst>
                                </p:cTn>
                              </p:par>
                              <p:par>
                                <p:cTn id="88" presetID="8" presetClass="emph" presetSubtype="0" fill="hold" nodeType="withEffect">
                                  <p:stCondLst>
                                    <p:cond delay="0"/>
                                  </p:stCondLst>
                                  <p:childTnLst>
                                    <p:animRot by="-21600000">
                                      <p:cBhvr>
                                        <p:cTn id="89" dur="2000" fill="hold"/>
                                        <p:tgtEl>
                                          <p:spTgt spid="11"/>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13"/>
                                        </p:tgtEl>
                                        <p:attrNameLst>
                                          <p:attrName>r</p:attrName>
                                        </p:attrNameLst>
                                      </p:cBhvr>
                                    </p:animRot>
                                  </p:childTnLst>
                                </p:cTn>
                              </p:par>
                              <p:par>
                                <p:cTn id="92" presetID="8" presetClass="emph" presetSubtype="0" fill="hold" nodeType="withEffect">
                                  <p:stCondLst>
                                    <p:cond delay="0"/>
                                  </p:stCondLst>
                                  <p:childTnLst>
                                    <p:animRot by="-21600000">
                                      <p:cBhvr>
                                        <p:cTn id="93" dur="2000" fill="hold"/>
                                        <p:tgtEl>
                                          <p:spTgt spid="15"/>
                                        </p:tgtEl>
                                        <p:attrNameLst>
                                          <p:attrName>r</p:attrName>
                                        </p:attrNameLst>
                                      </p:cBhvr>
                                    </p:animRot>
                                  </p:childTnLst>
                                </p:cTn>
                              </p:par>
                              <p:par>
                                <p:cTn id="94" presetID="8" presetClass="emph" presetSubtype="0" fill="hold" nodeType="withEffect">
                                  <p:stCondLst>
                                    <p:cond delay="0"/>
                                  </p:stCondLst>
                                  <p:childTnLst>
                                    <p:animRot by="-21600000">
                                      <p:cBhvr>
                                        <p:cTn id="95" dur="2000" fill="hold"/>
                                        <p:tgtEl>
                                          <p:spTgt spid="17"/>
                                        </p:tgtEl>
                                        <p:attrNameLst>
                                          <p:attrName>r</p:attrName>
                                        </p:attrNameLst>
                                      </p:cBhvr>
                                    </p:animRot>
                                  </p:childTnLst>
                                </p:cTn>
                              </p:par>
                              <p:par>
                                <p:cTn id="96" presetID="8" presetClass="emph" presetSubtype="0" fill="hold" nodeType="withEffect">
                                  <p:stCondLst>
                                    <p:cond delay="0"/>
                                  </p:stCondLst>
                                  <p:childTnLst>
                                    <p:animRot by="-21600000">
                                      <p:cBhvr>
                                        <p:cTn id="97" dur="2000" fill="hold"/>
                                        <p:tgtEl>
                                          <p:spTgt spid="19"/>
                                        </p:tgtEl>
                                        <p:attrNameLst>
                                          <p:attrName>r</p:attrName>
                                        </p:attrNameLst>
                                      </p:cBhvr>
                                    </p:animRot>
                                  </p:childTnLst>
                                </p:cTn>
                              </p:par>
                              <p:par>
                                <p:cTn id="98" presetID="8" presetClass="emph" presetSubtype="0" fill="hold" nodeType="withEffect">
                                  <p:stCondLst>
                                    <p:cond delay="0"/>
                                  </p:stCondLst>
                                  <p:childTnLst>
                                    <p:animRot by="21600000">
                                      <p:cBhvr>
                                        <p:cTn id="99" dur="2000" fill="hold"/>
                                        <p:tgtEl>
                                          <p:spTgt spid="4"/>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6"/>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8"/>
                                        </p:tgtEl>
                                        <p:attrNameLst>
                                          <p:attrName>r</p:attrName>
                                        </p:attrNameLst>
                                      </p:cBhvr>
                                    </p:animRot>
                                  </p:childTnLst>
                                </p:cTn>
                              </p:par>
                              <p:par>
                                <p:cTn id="104" presetID="8" presetClass="emph" presetSubtype="0" fill="hold" nodeType="withEffect">
                                  <p:stCondLst>
                                    <p:cond delay="0"/>
                                  </p:stCondLst>
                                  <p:childTnLst>
                                    <p:animRot by="21600000">
                                      <p:cBhvr>
                                        <p:cTn id="105" dur="2000" fill="hold"/>
                                        <p:tgtEl>
                                          <p:spTgt spid="10"/>
                                        </p:tgtEl>
                                        <p:attrNameLst>
                                          <p:attrName>r</p:attrName>
                                        </p:attrNameLst>
                                      </p:cBhvr>
                                    </p:animRot>
                                  </p:childTnLst>
                                </p:cTn>
                              </p:par>
                              <p:par>
                                <p:cTn id="106" presetID="8" presetClass="emph" presetSubtype="0" fill="hold" nodeType="withEffect">
                                  <p:stCondLst>
                                    <p:cond delay="0"/>
                                  </p:stCondLst>
                                  <p:childTnLst>
                                    <p:animRot by="21600000">
                                      <p:cBhvr>
                                        <p:cTn id="107" dur="2000" fill="hold"/>
                                        <p:tgtEl>
                                          <p:spTgt spid="12"/>
                                        </p:tgtEl>
                                        <p:attrNameLst>
                                          <p:attrName>r</p:attrName>
                                        </p:attrNameLst>
                                      </p:cBhvr>
                                    </p:animRot>
                                  </p:childTnLst>
                                </p:cTn>
                              </p:par>
                              <p:par>
                                <p:cTn id="108" presetID="8" presetClass="emph" presetSubtype="0" fill="hold" nodeType="withEffect">
                                  <p:stCondLst>
                                    <p:cond delay="0"/>
                                  </p:stCondLst>
                                  <p:childTnLst>
                                    <p:animRot by="21600000">
                                      <p:cBhvr>
                                        <p:cTn id="109" dur="2000" fill="hold"/>
                                        <p:tgtEl>
                                          <p:spTgt spid="14"/>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16"/>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18"/>
                                        </p:tgtEl>
                                        <p:attrNameLst>
                                          <p:attrName>r</p:attrName>
                                        </p:attrNameLst>
                                      </p:cBhvr>
                                    </p:animRot>
                                  </p:childTnLst>
                                </p:cTn>
                              </p:par>
                              <p:par>
                                <p:cTn id="114" presetID="8" presetClass="emph" presetSubtype="0" fill="hold" nodeType="withEffect">
                                  <p:stCondLst>
                                    <p:cond delay="0"/>
                                  </p:stCondLst>
                                  <p:childTnLst>
                                    <p:animRot by="21600000">
                                      <p:cBhvr>
                                        <p:cTn id="115" dur="2000" fill="hold"/>
                                        <p:tgtEl>
                                          <p:spTgt spid="20"/>
                                        </p:tgtEl>
                                        <p:attrNameLst>
                                          <p:attrName>r</p:attrName>
                                        </p:attrNameLst>
                                      </p:cBhvr>
                                    </p:animRot>
                                  </p:childTnLst>
                                </p:cTn>
                              </p:par>
                            </p:childTnLst>
                          </p:cTn>
                        </p:par>
                        <p:par>
                          <p:cTn id="116" fill="hold">
                            <p:stCondLst>
                              <p:cond delay="2000"/>
                            </p:stCondLst>
                            <p:childTnLst>
                              <p:par>
                                <p:cTn id="117" presetID="2" presetClass="exit" presetSubtype="4" fill="hold" nodeType="afterEffect">
                                  <p:stCondLst>
                                    <p:cond delay="0"/>
                                  </p:stCondLst>
                                  <p:childTnLst>
                                    <p:anim calcmode="lin" valueType="num">
                                      <p:cBhvr additive="base">
                                        <p:cTn id="118" dur="2000"/>
                                        <p:tgtEl>
                                          <p:spTgt spid="3"/>
                                        </p:tgtEl>
                                        <p:attrNameLst>
                                          <p:attrName>ppt_x</p:attrName>
                                        </p:attrNameLst>
                                      </p:cBhvr>
                                      <p:tavLst>
                                        <p:tav tm="0">
                                          <p:val>
                                            <p:strVal val="ppt_x"/>
                                          </p:val>
                                        </p:tav>
                                        <p:tav tm="100000">
                                          <p:val>
                                            <p:strVal val="ppt_x"/>
                                          </p:val>
                                        </p:tav>
                                      </p:tavLst>
                                    </p:anim>
                                    <p:anim calcmode="lin" valueType="num">
                                      <p:cBhvr additive="base">
                                        <p:cTn id="119" dur="2000"/>
                                        <p:tgtEl>
                                          <p:spTgt spid="3"/>
                                        </p:tgtEl>
                                        <p:attrNameLst>
                                          <p:attrName>ppt_y</p:attrName>
                                        </p:attrNameLst>
                                      </p:cBhvr>
                                      <p:tavLst>
                                        <p:tav tm="0">
                                          <p:val>
                                            <p:strVal val="ppt_y"/>
                                          </p:val>
                                        </p:tav>
                                        <p:tav tm="100000">
                                          <p:val>
                                            <p:strVal val="1+ppt_h/2"/>
                                          </p:val>
                                        </p:tav>
                                      </p:tavLst>
                                    </p:anim>
                                    <p:set>
                                      <p:cBhvr>
                                        <p:cTn id="120" dur="1" fill="hold">
                                          <p:stCondLst>
                                            <p:cond delay="1999"/>
                                          </p:stCondLst>
                                        </p:cTn>
                                        <p:tgtEl>
                                          <p:spTgt spid="3"/>
                                        </p:tgtEl>
                                        <p:attrNameLst>
                                          <p:attrName>style.visibility</p:attrName>
                                        </p:attrNameLst>
                                      </p:cBhvr>
                                      <p:to>
                                        <p:strVal val="hidden"/>
                                      </p:to>
                                    </p:set>
                                  </p:childTnLst>
                                </p:cTn>
                              </p:par>
                              <p:par>
                                <p:cTn id="121" presetID="2" presetClass="exit" presetSubtype="4" fill="hold" nodeType="withEffect">
                                  <p:stCondLst>
                                    <p:cond delay="0"/>
                                  </p:stCondLst>
                                  <p:childTnLst>
                                    <p:anim calcmode="lin" valueType="num">
                                      <p:cBhvr additive="base">
                                        <p:cTn id="122" dur="2000"/>
                                        <p:tgtEl>
                                          <p:spTgt spid="4"/>
                                        </p:tgtEl>
                                        <p:attrNameLst>
                                          <p:attrName>ppt_x</p:attrName>
                                        </p:attrNameLst>
                                      </p:cBhvr>
                                      <p:tavLst>
                                        <p:tav tm="0">
                                          <p:val>
                                            <p:strVal val="ppt_x"/>
                                          </p:val>
                                        </p:tav>
                                        <p:tav tm="100000">
                                          <p:val>
                                            <p:strVal val="ppt_x"/>
                                          </p:val>
                                        </p:tav>
                                      </p:tavLst>
                                    </p:anim>
                                    <p:anim calcmode="lin" valueType="num">
                                      <p:cBhvr additive="base">
                                        <p:cTn id="123" dur="2000"/>
                                        <p:tgtEl>
                                          <p:spTgt spid="4"/>
                                        </p:tgtEl>
                                        <p:attrNameLst>
                                          <p:attrName>ppt_y</p:attrName>
                                        </p:attrNameLst>
                                      </p:cBhvr>
                                      <p:tavLst>
                                        <p:tav tm="0">
                                          <p:val>
                                            <p:strVal val="ppt_y"/>
                                          </p:val>
                                        </p:tav>
                                        <p:tav tm="100000">
                                          <p:val>
                                            <p:strVal val="1+ppt_h/2"/>
                                          </p:val>
                                        </p:tav>
                                      </p:tavLst>
                                    </p:anim>
                                    <p:set>
                                      <p:cBhvr>
                                        <p:cTn id="124" dur="1" fill="hold">
                                          <p:stCondLst>
                                            <p:cond delay="1999"/>
                                          </p:stCondLst>
                                        </p:cTn>
                                        <p:tgtEl>
                                          <p:spTgt spid="4"/>
                                        </p:tgtEl>
                                        <p:attrNameLst>
                                          <p:attrName>style.visibility</p:attrName>
                                        </p:attrNameLst>
                                      </p:cBhvr>
                                      <p:to>
                                        <p:strVal val="hidden"/>
                                      </p:to>
                                    </p:set>
                                  </p:childTnLst>
                                </p:cTn>
                              </p:par>
                              <p:par>
                                <p:cTn id="125" presetID="2" presetClass="exit" presetSubtype="4" fill="hold" nodeType="withEffect">
                                  <p:stCondLst>
                                    <p:cond delay="0"/>
                                  </p:stCondLst>
                                  <p:childTnLst>
                                    <p:anim calcmode="lin" valueType="num">
                                      <p:cBhvr additive="base">
                                        <p:cTn id="126" dur="2000"/>
                                        <p:tgtEl>
                                          <p:spTgt spid="5"/>
                                        </p:tgtEl>
                                        <p:attrNameLst>
                                          <p:attrName>ppt_x</p:attrName>
                                        </p:attrNameLst>
                                      </p:cBhvr>
                                      <p:tavLst>
                                        <p:tav tm="0">
                                          <p:val>
                                            <p:strVal val="ppt_x"/>
                                          </p:val>
                                        </p:tav>
                                        <p:tav tm="100000">
                                          <p:val>
                                            <p:strVal val="ppt_x"/>
                                          </p:val>
                                        </p:tav>
                                      </p:tavLst>
                                    </p:anim>
                                    <p:anim calcmode="lin" valueType="num">
                                      <p:cBhvr additive="base">
                                        <p:cTn id="127" dur="2000"/>
                                        <p:tgtEl>
                                          <p:spTgt spid="5"/>
                                        </p:tgtEl>
                                        <p:attrNameLst>
                                          <p:attrName>ppt_y</p:attrName>
                                        </p:attrNameLst>
                                      </p:cBhvr>
                                      <p:tavLst>
                                        <p:tav tm="0">
                                          <p:val>
                                            <p:strVal val="ppt_y"/>
                                          </p:val>
                                        </p:tav>
                                        <p:tav tm="100000">
                                          <p:val>
                                            <p:strVal val="1+ppt_h/2"/>
                                          </p:val>
                                        </p:tav>
                                      </p:tavLst>
                                    </p:anim>
                                    <p:set>
                                      <p:cBhvr>
                                        <p:cTn id="128" dur="1" fill="hold">
                                          <p:stCondLst>
                                            <p:cond delay="1999"/>
                                          </p:stCondLst>
                                        </p:cTn>
                                        <p:tgtEl>
                                          <p:spTgt spid="5"/>
                                        </p:tgtEl>
                                        <p:attrNameLst>
                                          <p:attrName>style.visibility</p:attrName>
                                        </p:attrNameLst>
                                      </p:cBhvr>
                                      <p:to>
                                        <p:strVal val="hidden"/>
                                      </p:to>
                                    </p:set>
                                  </p:childTnLst>
                                </p:cTn>
                              </p:par>
                              <p:par>
                                <p:cTn id="129" presetID="2" presetClass="exit" presetSubtype="4" fill="hold" nodeType="withEffect">
                                  <p:stCondLst>
                                    <p:cond delay="0"/>
                                  </p:stCondLst>
                                  <p:childTnLst>
                                    <p:anim calcmode="lin" valueType="num">
                                      <p:cBhvr additive="base">
                                        <p:cTn id="130" dur="2000"/>
                                        <p:tgtEl>
                                          <p:spTgt spid="6"/>
                                        </p:tgtEl>
                                        <p:attrNameLst>
                                          <p:attrName>ppt_x</p:attrName>
                                        </p:attrNameLst>
                                      </p:cBhvr>
                                      <p:tavLst>
                                        <p:tav tm="0">
                                          <p:val>
                                            <p:strVal val="ppt_x"/>
                                          </p:val>
                                        </p:tav>
                                        <p:tav tm="100000">
                                          <p:val>
                                            <p:strVal val="ppt_x"/>
                                          </p:val>
                                        </p:tav>
                                      </p:tavLst>
                                    </p:anim>
                                    <p:anim calcmode="lin" valueType="num">
                                      <p:cBhvr additive="base">
                                        <p:cTn id="131" dur="2000"/>
                                        <p:tgtEl>
                                          <p:spTgt spid="6"/>
                                        </p:tgtEl>
                                        <p:attrNameLst>
                                          <p:attrName>ppt_y</p:attrName>
                                        </p:attrNameLst>
                                      </p:cBhvr>
                                      <p:tavLst>
                                        <p:tav tm="0">
                                          <p:val>
                                            <p:strVal val="ppt_y"/>
                                          </p:val>
                                        </p:tav>
                                        <p:tav tm="100000">
                                          <p:val>
                                            <p:strVal val="1+ppt_h/2"/>
                                          </p:val>
                                        </p:tav>
                                      </p:tavLst>
                                    </p:anim>
                                    <p:set>
                                      <p:cBhvr>
                                        <p:cTn id="132" dur="1" fill="hold">
                                          <p:stCondLst>
                                            <p:cond delay="1999"/>
                                          </p:stCondLst>
                                        </p:cTn>
                                        <p:tgtEl>
                                          <p:spTgt spid="6"/>
                                        </p:tgtEl>
                                        <p:attrNameLst>
                                          <p:attrName>style.visibility</p:attrName>
                                        </p:attrNameLst>
                                      </p:cBhvr>
                                      <p:to>
                                        <p:strVal val="hidden"/>
                                      </p:to>
                                    </p:set>
                                  </p:childTnLst>
                                </p:cTn>
                              </p:par>
                              <p:par>
                                <p:cTn id="133" presetID="2" presetClass="exit" presetSubtype="4" fill="hold" nodeType="withEffect">
                                  <p:stCondLst>
                                    <p:cond delay="0"/>
                                  </p:stCondLst>
                                  <p:childTnLst>
                                    <p:anim calcmode="lin" valueType="num">
                                      <p:cBhvr additive="base">
                                        <p:cTn id="134" dur="2000"/>
                                        <p:tgtEl>
                                          <p:spTgt spid="7"/>
                                        </p:tgtEl>
                                        <p:attrNameLst>
                                          <p:attrName>ppt_x</p:attrName>
                                        </p:attrNameLst>
                                      </p:cBhvr>
                                      <p:tavLst>
                                        <p:tav tm="0">
                                          <p:val>
                                            <p:strVal val="ppt_x"/>
                                          </p:val>
                                        </p:tav>
                                        <p:tav tm="100000">
                                          <p:val>
                                            <p:strVal val="ppt_x"/>
                                          </p:val>
                                        </p:tav>
                                      </p:tavLst>
                                    </p:anim>
                                    <p:anim calcmode="lin" valueType="num">
                                      <p:cBhvr additive="base">
                                        <p:cTn id="135" dur="2000"/>
                                        <p:tgtEl>
                                          <p:spTgt spid="7"/>
                                        </p:tgtEl>
                                        <p:attrNameLst>
                                          <p:attrName>ppt_y</p:attrName>
                                        </p:attrNameLst>
                                      </p:cBhvr>
                                      <p:tavLst>
                                        <p:tav tm="0">
                                          <p:val>
                                            <p:strVal val="ppt_y"/>
                                          </p:val>
                                        </p:tav>
                                        <p:tav tm="100000">
                                          <p:val>
                                            <p:strVal val="1+ppt_h/2"/>
                                          </p:val>
                                        </p:tav>
                                      </p:tavLst>
                                    </p:anim>
                                    <p:set>
                                      <p:cBhvr>
                                        <p:cTn id="136" dur="1" fill="hold">
                                          <p:stCondLst>
                                            <p:cond delay="1999"/>
                                          </p:stCondLst>
                                        </p:cTn>
                                        <p:tgtEl>
                                          <p:spTgt spid="7"/>
                                        </p:tgtEl>
                                        <p:attrNameLst>
                                          <p:attrName>style.visibility</p:attrName>
                                        </p:attrNameLst>
                                      </p:cBhvr>
                                      <p:to>
                                        <p:strVal val="hidden"/>
                                      </p:to>
                                    </p:set>
                                  </p:childTnLst>
                                </p:cTn>
                              </p:par>
                              <p:par>
                                <p:cTn id="137" presetID="2" presetClass="exit" presetSubtype="4" fill="hold" nodeType="withEffect">
                                  <p:stCondLst>
                                    <p:cond delay="0"/>
                                  </p:stCondLst>
                                  <p:childTnLst>
                                    <p:anim calcmode="lin" valueType="num">
                                      <p:cBhvr additive="base">
                                        <p:cTn id="138" dur="2000"/>
                                        <p:tgtEl>
                                          <p:spTgt spid="8"/>
                                        </p:tgtEl>
                                        <p:attrNameLst>
                                          <p:attrName>ppt_x</p:attrName>
                                        </p:attrNameLst>
                                      </p:cBhvr>
                                      <p:tavLst>
                                        <p:tav tm="0">
                                          <p:val>
                                            <p:strVal val="ppt_x"/>
                                          </p:val>
                                        </p:tav>
                                        <p:tav tm="100000">
                                          <p:val>
                                            <p:strVal val="ppt_x"/>
                                          </p:val>
                                        </p:tav>
                                      </p:tavLst>
                                    </p:anim>
                                    <p:anim calcmode="lin" valueType="num">
                                      <p:cBhvr additive="base">
                                        <p:cTn id="139" dur="2000"/>
                                        <p:tgtEl>
                                          <p:spTgt spid="8"/>
                                        </p:tgtEl>
                                        <p:attrNameLst>
                                          <p:attrName>ppt_y</p:attrName>
                                        </p:attrNameLst>
                                      </p:cBhvr>
                                      <p:tavLst>
                                        <p:tav tm="0">
                                          <p:val>
                                            <p:strVal val="ppt_y"/>
                                          </p:val>
                                        </p:tav>
                                        <p:tav tm="100000">
                                          <p:val>
                                            <p:strVal val="1+ppt_h/2"/>
                                          </p:val>
                                        </p:tav>
                                      </p:tavLst>
                                    </p:anim>
                                    <p:set>
                                      <p:cBhvr>
                                        <p:cTn id="140" dur="1" fill="hold">
                                          <p:stCondLst>
                                            <p:cond delay="1999"/>
                                          </p:stCondLst>
                                        </p:cTn>
                                        <p:tgtEl>
                                          <p:spTgt spid="8"/>
                                        </p:tgtEl>
                                        <p:attrNameLst>
                                          <p:attrName>style.visibility</p:attrName>
                                        </p:attrNameLst>
                                      </p:cBhvr>
                                      <p:to>
                                        <p:strVal val="hidden"/>
                                      </p:to>
                                    </p:set>
                                  </p:childTnLst>
                                </p:cTn>
                              </p:par>
                              <p:par>
                                <p:cTn id="141" presetID="2" presetClass="exit" presetSubtype="4" fill="hold" nodeType="withEffect">
                                  <p:stCondLst>
                                    <p:cond delay="0"/>
                                  </p:stCondLst>
                                  <p:childTnLst>
                                    <p:anim calcmode="lin" valueType="num">
                                      <p:cBhvr additive="base">
                                        <p:cTn id="142" dur="2000"/>
                                        <p:tgtEl>
                                          <p:spTgt spid="9"/>
                                        </p:tgtEl>
                                        <p:attrNameLst>
                                          <p:attrName>ppt_x</p:attrName>
                                        </p:attrNameLst>
                                      </p:cBhvr>
                                      <p:tavLst>
                                        <p:tav tm="0">
                                          <p:val>
                                            <p:strVal val="ppt_x"/>
                                          </p:val>
                                        </p:tav>
                                        <p:tav tm="100000">
                                          <p:val>
                                            <p:strVal val="ppt_x"/>
                                          </p:val>
                                        </p:tav>
                                      </p:tavLst>
                                    </p:anim>
                                    <p:anim calcmode="lin" valueType="num">
                                      <p:cBhvr additive="base">
                                        <p:cTn id="143" dur="2000"/>
                                        <p:tgtEl>
                                          <p:spTgt spid="9"/>
                                        </p:tgtEl>
                                        <p:attrNameLst>
                                          <p:attrName>ppt_y</p:attrName>
                                        </p:attrNameLst>
                                      </p:cBhvr>
                                      <p:tavLst>
                                        <p:tav tm="0">
                                          <p:val>
                                            <p:strVal val="ppt_y"/>
                                          </p:val>
                                        </p:tav>
                                        <p:tav tm="100000">
                                          <p:val>
                                            <p:strVal val="1+ppt_h/2"/>
                                          </p:val>
                                        </p:tav>
                                      </p:tavLst>
                                    </p:anim>
                                    <p:set>
                                      <p:cBhvr>
                                        <p:cTn id="144" dur="1" fill="hold">
                                          <p:stCondLst>
                                            <p:cond delay="1999"/>
                                          </p:stCondLst>
                                        </p:cTn>
                                        <p:tgtEl>
                                          <p:spTgt spid="9"/>
                                        </p:tgtEl>
                                        <p:attrNameLst>
                                          <p:attrName>style.visibility</p:attrName>
                                        </p:attrNameLst>
                                      </p:cBhvr>
                                      <p:to>
                                        <p:strVal val="hidden"/>
                                      </p:to>
                                    </p:set>
                                  </p:childTnLst>
                                </p:cTn>
                              </p:par>
                              <p:par>
                                <p:cTn id="145" presetID="2" presetClass="exit" presetSubtype="4" fill="hold" nodeType="withEffect">
                                  <p:stCondLst>
                                    <p:cond delay="0"/>
                                  </p:stCondLst>
                                  <p:childTnLst>
                                    <p:anim calcmode="lin" valueType="num">
                                      <p:cBhvr additive="base">
                                        <p:cTn id="146" dur="2000"/>
                                        <p:tgtEl>
                                          <p:spTgt spid="10"/>
                                        </p:tgtEl>
                                        <p:attrNameLst>
                                          <p:attrName>ppt_x</p:attrName>
                                        </p:attrNameLst>
                                      </p:cBhvr>
                                      <p:tavLst>
                                        <p:tav tm="0">
                                          <p:val>
                                            <p:strVal val="ppt_x"/>
                                          </p:val>
                                        </p:tav>
                                        <p:tav tm="100000">
                                          <p:val>
                                            <p:strVal val="ppt_x"/>
                                          </p:val>
                                        </p:tav>
                                      </p:tavLst>
                                    </p:anim>
                                    <p:anim calcmode="lin" valueType="num">
                                      <p:cBhvr additive="base">
                                        <p:cTn id="147" dur="2000"/>
                                        <p:tgtEl>
                                          <p:spTgt spid="10"/>
                                        </p:tgtEl>
                                        <p:attrNameLst>
                                          <p:attrName>ppt_y</p:attrName>
                                        </p:attrNameLst>
                                      </p:cBhvr>
                                      <p:tavLst>
                                        <p:tav tm="0">
                                          <p:val>
                                            <p:strVal val="ppt_y"/>
                                          </p:val>
                                        </p:tav>
                                        <p:tav tm="100000">
                                          <p:val>
                                            <p:strVal val="1+ppt_h/2"/>
                                          </p:val>
                                        </p:tav>
                                      </p:tavLst>
                                    </p:anim>
                                    <p:set>
                                      <p:cBhvr>
                                        <p:cTn id="148" dur="1" fill="hold">
                                          <p:stCondLst>
                                            <p:cond delay="1999"/>
                                          </p:stCondLst>
                                        </p:cTn>
                                        <p:tgtEl>
                                          <p:spTgt spid="10"/>
                                        </p:tgtEl>
                                        <p:attrNameLst>
                                          <p:attrName>style.visibility</p:attrName>
                                        </p:attrNameLst>
                                      </p:cBhvr>
                                      <p:to>
                                        <p:strVal val="hidden"/>
                                      </p:to>
                                    </p:set>
                                  </p:childTnLst>
                                </p:cTn>
                              </p:par>
                              <p:par>
                                <p:cTn id="149" presetID="2" presetClass="exit" presetSubtype="4" fill="hold" nodeType="withEffect">
                                  <p:stCondLst>
                                    <p:cond delay="0"/>
                                  </p:stCondLst>
                                  <p:childTnLst>
                                    <p:anim calcmode="lin" valueType="num">
                                      <p:cBhvr additive="base">
                                        <p:cTn id="150" dur="2000"/>
                                        <p:tgtEl>
                                          <p:spTgt spid="11"/>
                                        </p:tgtEl>
                                        <p:attrNameLst>
                                          <p:attrName>ppt_x</p:attrName>
                                        </p:attrNameLst>
                                      </p:cBhvr>
                                      <p:tavLst>
                                        <p:tav tm="0">
                                          <p:val>
                                            <p:strVal val="ppt_x"/>
                                          </p:val>
                                        </p:tav>
                                        <p:tav tm="100000">
                                          <p:val>
                                            <p:strVal val="ppt_x"/>
                                          </p:val>
                                        </p:tav>
                                      </p:tavLst>
                                    </p:anim>
                                    <p:anim calcmode="lin" valueType="num">
                                      <p:cBhvr additive="base">
                                        <p:cTn id="151" dur="2000"/>
                                        <p:tgtEl>
                                          <p:spTgt spid="11"/>
                                        </p:tgtEl>
                                        <p:attrNameLst>
                                          <p:attrName>ppt_y</p:attrName>
                                        </p:attrNameLst>
                                      </p:cBhvr>
                                      <p:tavLst>
                                        <p:tav tm="0">
                                          <p:val>
                                            <p:strVal val="ppt_y"/>
                                          </p:val>
                                        </p:tav>
                                        <p:tav tm="100000">
                                          <p:val>
                                            <p:strVal val="1+ppt_h/2"/>
                                          </p:val>
                                        </p:tav>
                                      </p:tavLst>
                                    </p:anim>
                                    <p:set>
                                      <p:cBhvr>
                                        <p:cTn id="152" dur="1" fill="hold">
                                          <p:stCondLst>
                                            <p:cond delay="1999"/>
                                          </p:stCondLst>
                                        </p:cTn>
                                        <p:tgtEl>
                                          <p:spTgt spid="11"/>
                                        </p:tgtEl>
                                        <p:attrNameLst>
                                          <p:attrName>style.visibility</p:attrName>
                                        </p:attrNameLst>
                                      </p:cBhvr>
                                      <p:to>
                                        <p:strVal val="hidden"/>
                                      </p:to>
                                    </p:set>
                                  </p:childTnLst>
                                </p:cTn>
                              </p:par>
                              <p:par>
                                <p:cTn id="153" presetID="2" presetClass="exit" presetSubtype="4" fill="hold" nodeType="withEffect">
                                  <p:stCondLst>
                                    <p:cond delay="0"/>
                                  </p:stCondLst>
                                  <p:childTnLst>
                                    <p:anim calcmode="lin" valueType="num">
                                      <p:cBhvr additive="base">
                                        <p:cTn id="154" dur="2000"/>
                                        <p:tgtEl>
                                          <p:spTgt spid="12"/>
                                        </p:tgtEl>
                                        <p:attrNameLst>
                                          <p:attrName>ppt_x</p:attrName>
                                        </p:attrNameLst>
                                      </p:cBhvr>
                                      <p:tavLst>
                                        <p:tav tm="0">
                                          <p:val>
                                            <p:strVal val="ppt_x"/>
                                          </p:val>
                                        </p:tav>
                                        <p:tav tm="100000">
                                          <p:val>
                                            <p:strVal val="ppt_x"/>
                                          </p:val>
                                        </p:tav>
                                      </p:tavLst>
                                    </p:anim>
                                    <p:anim calcmode="lin" valueType="num">
                                      <p:cBhvr additive="base">
                                        <p:cTn id="155" dur="2000"/>
                                        <p:tgtEl>
                                          <p:spTgt spid="12"/>
                                        </p:tgtEl>
                                        <p:attrNameLst>
                                          <p:attrName>ppt_y</p:attrName>
                                        </p:attrNameLst>
                                      </p:cBhvr>
                                      <p:tavLst>
                                        <p:tav tm="0">
                                          <p:val>
                                            <p:strVal val="ppt_y"/>
                                          </p:val>
                                        </p:tav>
                                        <p:tav tm="100000">
                                          <p:val>
                                            <p:strVal val="1+ppt_h/2"/>
                                          </p:val>
                                        </p:tav>
                                      </p:tavLst>
                                    </p:anim>
                                    <p:set>
                                      <p:cBhvr>
                                        <p:cTn id="156" dur="1" fill="hold">
                                          <p:stCondLst>
                                            <p:cond delay="1999"/>
                                          </p:stCondLst>
                                        </p:cTn>
                                        <p:tgtEl>
                                          <p:spTgt spid="12"/>
                                        </p:tgtEl>
                                        <p:attrNameLst>
                                          <p:attrName>style.visibility</p:attrName>
                                        </p:attrNameLst>
                                      </p:cBhvr>
                                      <p:to>
                                        <p:strVal val="hidden"/>
                                      </p:to>
                                    </p:set>
                                  </p:childTnLst>
                                </p:cTn>
                              </p:par>
                              <p:par>
                                <p:cTn id="157" presetID="2" presetClass="exit" presetSubtype="4" fill="hold" nodeType="withEffect">
                                  <p:stCondLst>
                                    <p:cond delay="0"/>
                                  </p:stCondLst>
                                  <p:childTnLst>
                                    <p:anim calcmode="lin" valueType="num">
                                      <p:cBhvr additive="base">
                                        <p:cTn id="158" dur="2000"/>
                                        <p:tgtEl>
                                          <p:spTgt spid="13"/>
                                        </p:tgtEl>
                                        <p:attrNameLst>
                                          <p:attrName>ppt_x</p:attrName>
                                        </p:attrNameLst>
                                      </p:cBhvr>
                                      <p:tavLst>
                                        <p:tav tm="0">
                                          <p:val>
                                            <p:strVal val="ppt_x"/>
                                          </p:val>
                                        </p:tav>
                                        <p:tav tm="100000">
                                          <p:val>
                                            <p:strVal val="ppt_x"/>
                                          </p:val>
                                        </p:tav>
                                      </p:tavLst>
                                    </p:anim>
                                    <p:anim calcmode="lin" valueType="num">
                                      <p:cBhvr additive="base">
                                        <p:cTn id="159" dur="2000"/>
                                        <p:tgtEl>
                                          <p:spTgt spid="13"/>
                                        </p:tgtEl>
                                        <p:attrNameLst>
                                          <p:attrName>ppt_y</p:attrName>
                                        </p:attrNameLst>
                                      </p:cBhvr>
                                      <p:tavLst>
                                        <p:tav tm="0">
                                          <p:val>
                                            <p:strVal val="ppt_y"/>
                                          </p:val>
                                        </p:tav>
                                        <p:tav tm="100000">
                                          <p:val>
                                            <p:strVal val="1+ppt_h/2"/>
                                          </p:val>
                                        </p:tav>
                                      </p:tavLst>
                                    </p:anim>
                                    <p:set>
                                      <p:cBhvr>
                                        <p:cTn id="160" dur="1" fill="hold">
                                          <p:stCondLst>
                                            <p:cond delay="1999"/>
                                          </p:stCondLst>
                                        </p:cTn>
                                        <p:tgtEl>
                                          <p:spTgt spid="13"/>
                                        </p:tgtEl>
                                        <p:attrNameLst>
                                          <p:attrName>style.visibility</p:attrName>
                                        </p:attrNameLst>
                                      </p:cBhvr>
                                      <p:to>
                                        <p:strVal val="hidden"/>
                                      </p:to>
                                    </p:set>
                                  </p:childTnLst>
                                </p:cTn>
                              </p:par>
                              <p:par>
                                <p:cTn id="161" presetID="2" presetClass="exit" presetSubtype="4" fill="hold" nodeType="withEffect">
                                  <p:stCondLst>
                                    <p:cond delay="0"/>
                                  </p:stCondLst>
                                  <p:childTnLst>
                                    <p:anim calcmode="lin" valueType="num">
                                      <p:cBhvr additive="base">
                                        <p:cTn id="162" dur="2000"/>
                                        <p:tgtEl>
                                          <p:spTgt spid="14"/>
                                        </p:tgtEl>
                                        <p:attrNameLst>
                                          <p:attrName>ppt_x</p:attrName>
                                        </p:attrNameLst>
                                      </p:cBhvr>
                                      <p:tavLst>
                                        <p:tav tm="0">
                                          <p:val>
                                            <p:strVal val="ppt_x"/>
                                          </p:val>
                                        </p:tav>
                                        <p:tav tm="100000">
                                          <p:val>
                                            <p:strVal val="ppt_x"/>
                                          </p:val>
                                        </p:tav>
                                      </p:tavLst>
                                    </p:anim>
                                    <p:anim calcmode="lin" valueType="num">
                                      <p:cBhvr additive="base">
                                        <p:cTn id="163" dur="2000"/>
                                        <p:tgtEl>
                                          <p:spTgt spid="14"/>
                                        </p:tgtEl>
                                        <p:attrNameLst>
                                          <p:attrName>ppt_y</p:attrName>
                                        </p:attrNameLst>
                                      </p:cBhvr>
                                      <p:tavLst>
                                        <p:tav tm="0">
                                          <p:val>
                                            <p:strVal val="ppt_y"/>
                                          </p:val>
                                        </p:tav>
                                        <p:tav tm="100000">
                                          <p:val>
                                            <p:strVal val="1+ppt_h/2"/>
                                          </p:val>
                                        </p:tav>
                                      </p:tavLst>
                                    </p:anim>
                                    <p:set>
                                      <p:cBhvr>
                                        <p:cTn id="164" dur="1" fill="hold">
                                          <p:stCondLst>
                                            <p:cond delay="1999"/>
                                          </p:stCondLst>
                                        </p:cTn>
                                        <p:tgtEl>
                                          <p:spTgt spid="14"/>
                                        </p:tgtEl>
                                        <p:attrNameLst>
                                          <p:attrName>style.visibility</p:attrName>
                                        </p:attrNameLst>
                                      </p:cBhvr>
                                      <p:to>
                                        <p:strVal val="hidden"/>
                                      </p:to>
                                    </p:set>
                                  </p:childTnLst>
                                </p:cTn>
                              </p:par>
                              <p:par>
                                <p:cTn id="165" presetID="2" presetClass="exit" presetSubtype="4" fill="hold" nodeType="withEffect">
                                  <p:stCondLst>
                                    <p:cond delay="0"/>
                                  </p:stCondLst>
                                  <p:childTnLst>
                                    <p:anim calcmode="lin" valueType="num">
                                      <p:cBhvr additive="base">
                                        <p:cTn id="166" dur="2000"/>
                                        <p:tgtEl>
                                          <p:spTgt spid="15"/>
                                        </p:tgtEl>
                                        <p:attrNameLst>
                                          <p:attrName>ppt_x</p:attrName>
                                        </p:attrNameLst>
                                      </p:cBhvr>
                                      <p:tavLst>
                                        <p:tav tm="0">
                                          <p:val>
                                            <p:strVal val="ppt_x"/>
                                          </p:val>
                                        </p:tav>
                                        <p:tav tm="100000">
                                          <p:val>
                                            <p:strVal val="ppt_x"/>
                                          </p:val>
                                        </p:tav>
                                      </p:tavLst>
                                    </p:anim>
                                    <p:anim calcmode="lin" valueType="num">
                                      <p:cBhvr additive="base">
                                        <p:cTn id="167" dur="2000"/>
                                        <p:tgtEl>
                                          <p:spTgt spid="15"/>
                                        </p:tgtEl>
                                        <p:attrNameLst>
                                          <p:attrName>ppt_y</p:attrName>
                                        </p:attrNameLst>
                                      </p:cBhvr>
                                      <p:tavLst>
                                        <p:tav tm="0">
                                          <p:val>
                                            <p:strVal val="ppt_y"/>
                                          </p:val>
                                        </p:tav>
                                        <p:tav tm="100000">
                                          <p:val>
                                            <p:strVal val="1+ppt_h/2"/>
                                          </p:val>
                                        </p:tav>
                                      </p:tavLst>
                                    </p:anim>
                                    <p:set>
                                      <p:cBhvr>
                                        <p:cTn id="168" dur="1" fill="hold">
                                          <p:stCondLst>
                                            <p:cond delay="1999"/>
                                          </p:stCondLst>
                                        </p:cTn>
                                        <p:tgtEl>
                                          <p:spTgt spid="15"/>
                                        </p:tgtEl>
                                        <p:attrNameLst>
                                          <p:attrName>style.visibility</p:attrName>
                                        </p:attrNameLst>
                                      </p:cBhvr>
                                      <p:to>
                                        <p:strVal val="hidden"/>
                                      </p:to>
                                    </p:set>
                                  </p:childTnLst>
                                </p:cTn>
                              </p:par>
                              <p:par>
                                <p:cTn id="169" presetID="2" presetClass="exit" presetSubtype="4" fill="hold" nodeType="withEffect">
                                  <p:stCondLst>
                                    <p:cond delay="0"/>
                                  </p:stCondLst>
                                  <p:childTnLst>
                                    <p:anim calcmode="lin" valueType="num">
                                      <p:cBhvr additive="base">
                                        <p:cTn id="170" dur="2000"/>
                                        <p:tgtEl>
                                          <p:spTgt spid="16"/>
                                        </p:tgtEl>
                                        <p:attrNameLst>
                                          <p:attrName>ppt_x</p:attrName>
                                        </p:attrNameLst>
                                      </p:cBhvr>
                                      <p:tavLst>
                                        <p:tav tm="0">
                                          <p:val>
                                            <p:strVal val="ppt_x"/>
                                          </p:val>
                                        </p:tav>
                                        <p:tav tm="100000">
                                          <p:val>
                                            <p:strVal val="ppt_x"/>
                                          </p:val>
                                        </p:tav>
                                      </p:tavLst>
                                    </p:anim>
                                    <p:anim calcmode="lin" valueType="num">
                                      <p:cBhvr additive="base">
                                        <p:cTn id="171" dur="2000"/>
                                        <p:tgtEl>
                                          <p:spTgt spid="16"/>
                                        </p:tgtEl>
                                        <p:attrNameLst>
                                          <p:attrName>ppt_y</p:attrName>
                                        </p:attrNameLst>
                                      </p:cBhvr>
                                      <p:tavLst>
                                        <p:tav tm="0">
                                          <p:val>
                                            <p:strVal val="ppt_y"/>
                                          </p:val>
                                        </p:tav>
                                        <p:tav tm="100000">
                                          <p:val>
                                            <p:strVal val="1+ppt_h/2"/>
                                          </p:val>
                                        </p:tav>
                                      </p:tavLst>
                                    </p:anim>
                                    <p:set>
                                      <p:cBhvr>
                                        <p:cTn id="172" dur="1" fill="hold">
                                          <p:stCondLst>
                                            <p:cond delay="1999"/>
                                          </p:stCondLst>
                                        </p:cTn>
                                        <p:tgtEl>
                                          <p:spTgt spid="16"/>
                                        </p:tgtEl>
                                        <p:attrNameLst>
                                          <p:attrName>style.visibility</p:attrName>
                                        </p:attrNameLst>
                                      </p:cBhvr>
                                      <p:to>
                                        <p:strVal val="hidden"/>
                                      </p:to>
                                    </p:set>
                                  </p:childTnLst>
                                </p:cTn>
                              </p:par>
                              <p:par>
                                <p:cTn id="173" presetID="2" presetClass="exit" presetSubtype="4" fill="hold" nodeType="withEffect">
                                  <p:stCondLst>
                                    <p:cond delay="0"/>
                                  </p:stCondLst>
                                  <p:childTnLst>
                                    <p:anim calcmode="lin" valueType="num">
                                      <p:cBhvr additive="base">
                                        <p:cTn id="174" dur="2000"/>
                                        <p:tgtEl>
                                          <p:spTgt spid="17"/>
                                        </p:tgtEl>
                                        <p:attrNameLst>
                                          <p:attrName>ppt_x</p:attrName>
                                        </p:attrNameLst>
                                      </p:cBhvr>
                                      <p:tavLst>
                                        <p:tav tm="0">
                                          <p:val>
                                            <p:strVal val="ppt_x"/>
                                          </p:val>
                                        </p:tav>
                                        <p:tav tm="100000">
                                          <p:val>
                                            <p:strVal val="ppt_x"/>
                                          </p:val>
                                        </p:tav>
                                      </p:tavLst>
                                    </p:anim>
                                    <p:anim calcmode="lin" valueType="num">
                                      <p:cBhvr additive="base">
                                        <p:cTn id="175" dur="2000"/>
                                        <p:tgtEl>
                                          <p:spTgt spid="17"/>
                                        </p:tgtEl>
                                        <p:attrNameLst>
                                          <p:attrName>ppt_y</p:attrName>
                                        </p:attrNameLst>
                                      </p:cBhvr>
                                      <p:tavLst>
                                        <p:tav tm="0">
                                          <p:val>
                                            <p:strVal val="ppt_y"/>
                                          </p:val>
                                        </p:tav>
                                        <p:tav tm="100000">
                                          <p:val>
                                            <p:strVal val="1+ppt_h/2"/>
                                          </p:val>
                                        </p:tav>
                                      </p:tavLst>
                                    </p:anim>
                                    <p:set>
                                      <p:cBhvr>
                                        <p:cTn id="176" dur="1" fill="hold">
                                          <p:stCondLst>
                                            <p:cond delay="1999"/>
                                          </p:stCondLst>
                                        </p:cTn>
                                        <p:tgtEl>
                                          <p:spTgt spid="17"/>
                                        </p:tgtEl>
                                        <p:attrNameLst>
                                          <p:attrName>style.visibility</p:attrName>
                                        </p:attrNameLst>
                                      </p:cBhvr>
                                      <p:to>
                                        <p:strVal val="hidden"/>
                                      </p:to>
                                    </p:set>
                                  </p:childTnLst>
                                </p:cTn>
                              </p:par>
                              <p:par>
                                <p:cTn id="177" presetID="2" presetClass="exit" presetSubtype="4" fill="hold" nodeType="withEffect">
                                  <p:stCondLst>
                                    <p:cond delay="0"/>
                                  </p:stCondLst>
                                  <p:childTnLst>
                                    <p:anim calcmode="lin" valueType="num">
                                      <p:cBhvr additive="base">
                                        <p:cTn id="178" dur="2000"/>
                                        <p:tgtEl>
                                          <p:spTgt spid="18"/>
                                        </p:tgtEl>
                                        <p:attrNameLst>
                                          <p:attrName>ppt_x</p:attrName>
                                        </p:attrNameLst>
                                      </p:cBhvr>
                                      <p:tavLst>
                                        <p:tav tm="0">
                                          <p:val>
                                            <p:strVal val="ppt_x"/>
                                          </p:val>
                                        </p:tav>
                                        <p:tav tm="100000">
                                          <p:val>
                                            <p:strVal val="ppt_x"/>
                                          </p:val>
                                        </p:tav>
                                      </p:tavLst>
                                    </p:anim>
                                    <p:anim calcmode="lin" valueType="num">
                                      <p:cBhvr additive="base">
                                        <p:cTn id="179" dur="2000"/>
                                        <p:tgtEl>
                                          <p:spTgt spid="18"/>
                                        </p:tgtEl>
                                        <p:attrNameLst>
                                          <p:attrName>ppt_y</p:attrName>
                                        </p:attrNameLst>
                                      </p:cBhvr>
                                      <p:tavLst>
                                        <p:tav tm="0">
                                          <p:val>
                                            <p:strVal val="ppt_y"/>
                                          </p:val>
                                        </p:tav>
                                        <p:tav tm="100000">
                                          <p:val>
                                            <p:strVal val="1+ppt_h/2"/>
                                          </p:val>
                                        </p:tav>
                                      </p:tavLst>
                                    </p:anim>
                                    <p:set>
                                      <p:cBhvr>
                                        <p:cTn id="180" dur="1" fill="hold">
                                          <p:stCondLst>
                                            <p:cond delay="1999"/>
                                          </p:stCondLst>
                                        </p:cTn>
                                        <p:tgtEl>
                                          <p:spTgt spid="18"/>
                                        </p:tgtEl>
                                        <p:attrNameLst>
                                          <p:attrName>style.visibility</p:attrName>
                                        </p:attrNameLst>
                                      </p:cBhvr>
                                      <p:to>
                                        <p:strVal val="hidden"/>
                                      </p:to>
                                    </p:set>
                                  </p:childTnLst>
                                </p:cTn>
                              </p:par>
                              <p:par>
                                <p:cTn id="181" presetID="2" presetClass="exit" presetSubtype="4" fill="hold" nodeType="withEffect">
                                  <p:stCondLst>
                                    <p:cond delay="0"/>
                                  </p:stCondLst>
                                  <p:childTnLst>
                                    <p:anim calcmode="lin" valueType="num">
                                      <p:cBhvr additive="base">
                                        <p:cTn id="182" dur="2000"/>
                                        <p:tgtEl>
                                          <p:spTgt spid="19"/>
                                        </p:tgtEl>
                                        <p:attrNameLst>
                                          <p:attrName>ppt_x</p:attrName>
                                        </p:attrNameLst>
                                      </p:cBhvr>
                                      <p:tavLst>
                                        <p:tav tm="0">
                                          <p:val>
                                            <p:strVal val="ppt_x"/>
                                          </p:val>
                                        </p:tav>
                                        <p:tav tm="100000">
                                          <p:val>
                                            <p:strVal val="ppt_x"/>
                                          </p:val>
                                        </p:tav>
                                      </p:tavLst>
                                    </p:anim>
                                    <p:anim calcmode="lin" valueType="num">
                                      <p:cBhvr additive="base">
                                        <p:cTn id="183" dur="2000"/>
                                        <p:tgtEl>
                                          <p:spTgt spid="19"/>
                                        </p:tgtEl>
                                        <p:attrNameLst>
                                          <p:attrName>ppt_y</p:attrName>
                                        </p:attrNameLst>
                                      </p:cBhvr>
                                      <p:tavLst>
                                        <p:tav tm="0">
                                          <p:val>
                                            <p:strVal val="ppt_y"/>
                                          </p:val>
                                        </p:tav>
                                        <p:tav tm="100000">
                                          <p:val>
                                            <p:strVal val="1+ppt_h/2"/>
                                          </p:val>
                                        </p:tav>
                                      </p:tavLst>
                                    </p:anim>
                                    <p:set>
                                      <p:cBhvr>
                                        <p:cTn id="184" dur="1" fill="hold">
                                          <p:stCondLst>
                                            <p:cond delay="1999"/>
                                          </p:stCondLst>
                                        </p:cTn>
                                        <p:tgtEl>
                                          <p:spTgt spid="19"/>
                                        </p:tgtEl>
                                        <p:attrNameLst>
                                          <p:attrName>style.visibility</p:attrName>
                                        </p:attrNameLst>
                                      </p:cBhvr>
                                      <p:to>
                                        <p:strVal val="hidden"/>
                                      </p:to>
                                    </p:set>
                                  </p:childTnLst>
                                </p:cTn>
                              </p:par>
                              <p:par>
                                <p:cTn id="185" presetID="2" presetClass="exit" presetSubtype="4" fill="hold" nodeType="withEffect">
                                  <p:stCondLst>
                                    <p:cond delay="0"/>
                                  </p:stCondLst>
                                  <p:childTnLst>
                                    <p:anim calcmode="lin" valueType="num">
                                      <p:cBhvr additive="base">
                                        <p:cTn id="186" dur="2000"/>
                                        <p:tgtEl>
                                          <p:spTgt spid="20"/>
                                        </p:tgtEl>
                                        <p:attrNameLst>
                                          <p:attrName>ppt_x</p:attrName>
                                        </p:attrNameLst>
                                      </p:cBhvr>
                                      <p:tavLst>
                                        <p:tav tm="0">
                                          <p:val>
                                            <p:strVal val="ppt_x"/>
                                          </p:val>
                                        </p:tav>
                                        <p:tav tm="100000">
                                          <p:val>
                                            <p:strVal val="ppt_x"/>
                                          </p:val>
                                        </p:tav>
                                      </p:tavLst>
                                    </p:anim>
                                    <p:anim calcmode="lin" valueType="num">
                                      <p:cBhvr additive="base">
                                        <p:cTn id="187" dur="2000"/>
                                        <p:tgtEl>
                                          <p:spTgt spid="20"/>
                                        </p:tgtEl>
                                        <p:attrNameLst>
                                          <p:attrName>ppt_y</p:attrName>
                                        </p:attrNameLst>
                                      </p:cBhvr>
                                      <p:tavLst>
                                        <p:tav tm="0">
                                          <p:val>
                                            <p:strVal val="ppt_y"/>
                                          </p:val>
                                        </p:tav>
                                        <p:tav tm="100000">
                                          <p:val>
                                            <p:strVal val="1+ppt_h/2"/>
                                          </p:val>
                                        </p:tav>
                                      </p:tavLst>
                                    </p:anim>
                                    <p:set>
                                      <p:cBhvr>
                                        <p:cTn id="188" dur="1" fill="hold">
                                          <p:stCondLst>
                                            <p:cond delay="1999"/>
                                          </p:stCondLst>
                                        </p:cTn>
                                        <p:tgtEl>
                                          <p:spTgt spid="20"/>
                                        </p:tgtEl>
                                        <p:attrNameLst>
                                          <p:attrName>style.visibility</p:attrName>
                                        </p:attrNameLst>
                                      </p:cBhvr>
                                      <p:to>
                                        <p:strVal val="hidden"/>
                                      </p:to>
                                    </p:set>
                                  </p:childTnLst>
                                </p:cTn>
                              </p:par>
                              <p:par>
                                <p:cTn id="189" presetID="8" presetClass="emph" presetSubtype="0" fill="hold" nodeType="withEffect">
                                  <p:stCondLst>
                                    <p:cond delay="0"/>
                                  </p:stCondLst>
                                  <p:childTnLst>
                                    <p:animRot by="21600000">
                                      <p:cBhvr>
                                        <p:cTn id="190" dur="2000" fill="hold"/>
                                        <p:tgtEl>
                                          <p:spTgt spid="3"/>
                                        </p:tgtEl>
                                        <p:attrNameLst>
                                          <p:attrName>r</p:attrName>
                                        </p:attrNameLst>
                                      </p:cBhvr>
                                    </p:animRot>
                                  </p:childTnLst>
                                </p:cTn>
                              </p:par>
                              <p:par>
                                <p:cTn id="191" presetID="8" presetClass="emph" presetSubtype="0" fill="hold" nodeType="withEffect">
                                  <p:stCondLst>
                                    <p:cond delay="0"/>
                                  </p:stCondLst>
                                  <p:childTnLst>
                                    <p:animRot by="21600000">
                                      <p:cBhvr>
                                        <p:cTn id="192" dur="2000" fill="hold"/>
                                        <p:tgtEl>
                                          <p:spTgt spid="5"/>
                                        </p:tgtEl>
                                        <p:attrNameLst>
                                          <p:attrName>r</p:attrName>
                                        </p:attrNameLst>
                                      </p:cBhvr>
                                    </p:animRot>
                                  </p:childTnLst>
                                </p:cTn>
                              </p:par>
                              <p:par>
                                <p:cTn id="193" presetID="8" presetClass="emph" presetSubtype="0" fill="hold" nodeType="withEffect">
                                  <p:stCondLst>
                                    <p:cond delay="0"/>
                                  </p:stCondLst>
                                  <p:childTnLst>
                                    <p:animRot by="21600000">
                                      <p:cBhvr>
                                        <p:cTn id="194" dur="2000" fill="hold"/>
                                        <p:tgtEl>
                                          <p:spTgt spid="7"/>
                                        </p:tgtEl>
                                        <p:attrNameLst>
                                          <p:attrName>r</p:attrName>
                                        </p:attrNameLst>
                                      </p:cBhvr>
                                    </p:animRot>
                                  </p:childTnLst>
                                </p:cTn>
                              </p:par>
                              <p:par>
                                <p:cTn id="195" presetID="8" presetClass="emph" presetSubtype="0" fill="hold" nodeType="withEffect">
                                  <p:stCondLst>
                                    <p:cond delay="0"/>
                                  </p:stCondLst>
                                  <p:childTnLst>
                                    <p:animRot by="21600000">
                                      <p:cBhvr>
                                        <p:cTn id="196" dur="2000" fill="hold"/>
                                        <p:tgtEl>
                                          <p:spTgt spid="9"/>
                                        </p:tgtEl>
                                        <p:attrNameLst>
                                          <p:attrName>r</p:attrName>
                                        </p:attrNameLst>
                                      </p:cBhvr>
                                    </p:animRot>
                                  </p:childTnLst>
                                </p:cTn>
                              </p:par>
                              <p:par>
                                <p:cTn id="197" presetID="8" presetClass="emph" presetSubtype="0" fill="hold" nodeType="withEffect">
                                  <p:stCondLst>
                                    <p:cond delay="0"/>
                                  </p:stCondLst>
                                  <p:childTnLst>
                                    <p:animRot by="21600000">
                                      <p:cBhvr>
                                        <p:cTn id="198" dur="2000" fill="hold"/>
                                        <p:tgtEl>
                                          <p:spTgt spid="11"/>
                                        </p:tgtEl>
                                        <p:attrNameLst>
                                          <p:attrName>r</p:attrName>
                                        </p:attrNameLst>
                                      </p:cBhvr>
                                    </p:animRot>
                                  </p:childTnLst>
                                </p:cTn>
                              </p:par>
                              <p:par>
                                <p:cTn id="199" presetID="8" presetClass="emph" presetSubtype="0" fill="hold" nodeType="withEffect">
                                  <p:stCondLst>
                                    <p:cond delay="0"/>
                                  </p:stCondLst>
                                  <p:childTnLst>
                                    <p:animRot by="21600000">
                                      <p:cBhvr>
                                        <p:cTn id="200" dur="2000" fill="hold"/>
                                        <p:tgtEl>
                                          <p:spTgt spid="13"/>
                                        </p:tgtEl>
                                        <p:attrNameLst>
                                          <p:attrName>r</p:attrName>
                                        </p:attrNameLst>
                                      </p:cBhvr>
                                    </p:animRot>
                                  </p:childTnLst>
                                </p:cTn>
                              </p:par>
                              <p:par>
                                <p:cTn id="201" presetID="8" presetClass="emph" presetSubtype="0" fill="hold" nodeType="withEffect">
                                  <p:stCondLst>
                                    <p:cond delay="0"/>
                                  </p:stCondLst>
                                  <p:childTnLst>
                                    <p:animRot by="21600000">
                                      <p:cBhvr>
                                        <p:cTn id="202" dur="2000" fill="hold"/>
                                        <p:tgtEl>
                                          <p:spTgt spid="15"/>
                                        </p:tgtEl>
                                        <p:attrNameLst>
                                          <p:attrName>r</p:attrName>
                                        </p:attrNameLst>
                                      </p:cBhvr>
                                    </p:animRot>
                                  </p:childTnLst>
                                </p:cTn>
                              </p:par>
                              <p:par>
                                <p:cTn id="203" presetID="8" presetClass="emph" presetSubtype="0" fill="hold" nodeType="withEffect">
                                  <p:stCondLst>
                                    <p:cond delay="0"/>
                                  </p:stCondLst>
                                  <p:childTnLst>
                                    <p:animRot by="21600000">
                                      <p:cBhvr>
                                        <p:cTn id="204" dur="2000" fill="hold"/>
                                        <p:tgtEl>
                                          <p:spTgt spid="17"/>
                                        </p:tgtEl>
                                        <p:attrNameLst>
                                          <p:attrName>r</p:attrName>
                                        </p:attrNameLst>
                                      </p:cBhvr>
                                    </p:animRot>
                                  </p:childTnLst>
                                </p:cTn>
                              </p:par>
                              <p:par>
                                <p:cTn id="205" presetID="8" presetClass="emph" presetSubtype="0" fill="hold" nodeType="withEffect">
                                  <p:stCondLst>
                                    <p:cond delay="0"/>
                                  </p:stCondLst>
                                  <p:childTnLst>
                                    <p:animRot by="21600000">
                                      <p:cBhvr>
                                        <p:cTn id="206" dur="2000" fill="hold"/>
                                        <p:tgtEl>
                                          <p:spTgt spid="19"/>
                                        </p:tgtEl>
                                        <p:attrNameLst>
                                          <p:attrName>r</p:attrName>
                                        </p:attrNameLst>
                                      </p:cBhvr>
                                    </p:animRot>
                                  </p:childTnLst>
                                </p:cTn>
                              </p:par>
                              <p:par>
                                <p:cTn id="207" presetID="8" presetClass="emph" presetSubtype="0" fill="hold" nodeType="withEffect">
                                  <p:stCondLst>
                                    <p:cond delay="0"/>
                                  </p:stCondLst>
                                  <p:childTnLst>
                                    <p:animRot by="-21600000">
                                      <p:cBhvr>
                                        <p:cTn id="208" dur="2000" fill="hold"/>
                                        <p:tgtEl>
                                          <p:spTgt spid="4"/>
                                        </p:tgtEl>
                                        <p:attrNameLst>
                                          <p:attrName>r</p:attrName>
                                        </p:attrNameLst>
                                      </p:cBhvr>
                                    </p:animRot>
                                  </p:childTnLst>
                                </p:cTn>
                              </p:par>
                              <p:par>
                                <p:cTn id="209" presetID="8" presetClass="emph" presetSubtype="0" fill="hold" nodeType="withEffect">
                                  <p:stCondLst>
                                    <p:cond delay="0"/>
                                  </p:stCondLst>
                                  <p:childTnLst>
                                    <p:animRot by="-21600000">
                                      <p:cBhvr>
                                        <p:cTn id="210" dur="2000" fill="hold"/>
                                        <p:tgtEl>
                                          <p:spTgt spid="6"/>
                                        </p:tgtEl>
                                        <p:attrNameLst>
                                          <p:attrName>r</p:attrName>
                                        </p:attrNameLst>
                                      </p:cBhvr>
                                    </p:animRot>
                                  </p:childTnLst>
                                </p:cTn>
                              </p:par>
                              <p:par>
                                <p:cTn id="211" presetID="8" presetClass="emph" presetSubtype="0" fill="hold" nodeType="withEffect">
                                  <p:stCondLst>
                                    <p:cond delay="0"/>
                                  </p:stCondLst>
                                  <p:childTnLst>
                                    <p:animRot by="-21600000">
                                      <p:cBhvr>
                                        <p:cTn id="212" dur="2000" fill="hold"/>
                                        <p:tgtEl>
                                          <p:spTgt spid="8"/>
                                        </p:tgtEl>
                                        <p:attrNameLst>
                                          <p:attrName>r</p:attrName>
                                        </p:attrNameLst>
                                      </p:cBhvr>
                                    </p:animRot>
                                  </p:childTnLst>
                                </p:cTn>
                              </p:par>
                              <p:par>
                                <p:cTn id="213" presetID="8" presetClass="emph" presetSubtype="0" fill="hold" nodeType="withEffect">
                                  <p:stCondLst>
                                    <p:cond delay="0"/>
                                  </p:stCondLst>
                                  <p:childTnLst>
                                    <p:animRot by="-21600000">
                                      <p:cBhvr>
                                        <p:cTn id="214" dur="2000" fill="hold"/>
                                        <p:tgtEl>
                                          <p:spTgt spid="10"/>
                                        </p:tgtEl>
                                        <p:attrNameLst>
                                          <p:attrName>r</p:attrName>
                                        </p:attrNameLst>
                                      </p:cBhvr>
                                    </p:animRot>
                                  </p:childTnLst>
                                </p:cTn>
                              </p:par>
                              <p:par>
                                <p:cTn id="215" presetID="8" presetClass="emph" presetSubtype="0" fill="hold" nodeType="withEffect">
                                  <p:stCondLst>
                                    <p:cond delay="0"/>
                                  </p:stCondLst>
                                  <p:childTnLst>
                                    <p:animRot by="-21600000">
                                      <p:cBhvr>
                                        <p:cTn id="216" dur="2000" fill="hold"/>
                                        <p:tgtEl>
                                          <p:spTgt spid="12"/>
                                        </p:tgtEl>
                                        <p:attrNameLst>
                                          <p:attrName>r</p:attrName>
                                        </p:attrNameLst>
                                      </p:cBhvr>
                                    </p:animRot>
                                  </p:childTnLst>
                                </p:cTn>
                              </p:par>
                              <p:par>
                                <p:cTn id="217" presetID="8" presetClass="emph" presetSubtype="0" fill="hold" nodeType="withEffect">
                                  <p:stCondLst>
                                    <p:cond delay="0"/>
                                  </p:stCondLst>
                                  <p:childTnLst>
                                    <p:animRot by="-21600000">
                                      <p:cBhvr>
                                        <p:cTn id="218" dur="2000" fill="hold"/>
                                        <p:tgtEl>
                                          <p:spTgt spid="14"/>
                                        </p:tgtEl>
                                        <p:attrNameLst>
                                          <p:attrName>r</p:attrName>
                                        </p:attrNameLst>
                                      </p:cBhvr>
                                    </p:animRot>
                                  </p:childTnLst>
                                </p:cTn>
                              </p:par>
                              <p:par>
                                <p:cTn id="219" presetID="8" presetClass="emph" presetSubtype="0" fill="hold" nodeType="withEffect">
                                  <p:stCondLst>
                                    <p:cond delay="0"/>
                                  </p:stCondLst>
                                  <p:childTnLst>
                                    <p:animRot by="-21600000">
                                      <p:cBhvr>
                                        <p:cTn id="220" dur="2000" fill="hold"/>
                                        <p:tgtEl>
                                          <p:spTgt spid="16"/>
                                        </p:tgtEl>
                                        <p:attrNameLst>
                                          <p:attrName>r</p:attrName>
                                        </p:attrNameLst>
                                      </p:cBhvr>
                                    </p:animRot>
                                  </p:childTnLst>
                                </p:cTn>
                              </p:par>
                              <p:par>
                                <p:cTn id="221" presetID="8" presetClass="emph" presetSubtype="0" fill="hold" nodeType="withEffect">
                                  <p:stCondLst>
                                    <p:cond delay="0"/>
                                  </p:stCondLst>
                                  <p:childTnLst>
                                    <p:animRot by="-21600000">
                                      <p:cBhvr>
                                        <p:cTn id="222" dur="2000" fill="hold"/>
                                        <p:tgtEl>
                                          <p:spTgt spid="18"/>
                                        </p:tgtEl>
                                        <p:attrNameLst>
                                          <p:attrName>r</p:attrName>
                                        </p:attrNameLst>
                                      </p:cBhvr>
                                    </p:animRot>
                                  </p:childTnLst>
                                </p:cTn>
                              </p:par>
                              <p:par>
                                <p:cTn id="223" presetID="8" presetClass="emph" presetSubtype="0" fill="hold" nodeType="withEffect">
                                  <p:stCondLst>
                                    <p:cond delay="0"/>
                                  </p:stCondLst>
                                  <p:childTnLst>
                                    <p:animRot by="-21600000">
                                      <p:cBhvr>
                                        <p:cTn id="224" dur="2000" fill="hold"/>
                                        <p:tgtEl>
                                          <p:spTgt spid="20"/>
                                        </p:tgtEl>
                                        <p:attrNameLst>
                                          <p:attrName>r</p:attrName>
                                        </p:attrNameLst>
                                      </p:cBhvr>
                                    </p:animRot>
                                  </p:childTnLst>
                                </p:cTn>
                              </p:par>
                              <p:par>
                                <p:cTn id="225" presetID="17" presetClass="entr" presetSubtype="1" fill="hold" nodeType="withEffect">
                                  <p:stCondLst>
                                    <p:cond delay="0"/>
                                  </p:stCondLst>
                                  <p:childTnLst>
                                    <p:set>
                                      <p:cBhvr>
                                        <p:cTn id="226" dur="1" fill="hold">
                                          <p:stCondLst>
                                            <p:cond delay="0"/>
                                          </p:stCondLst>
                                        </p:cTn>
                                        <p:tgtEl>
                                          <p:spTgt spid="2"/>
                                        </p:tgtEl>
                                        <p:attrNameLst>
                                          <p:attrName>style.visibility</p:attrName>
                                        </p:attrNameLst>
                                      </p:cBhvr>
                                      <p:to>
                                        <p:strVal val="visible"/>
                                      </p:to>
                                    </p:set>
                                    <p:anim calcmode="lin" valueType="num">
                                      <p:cBhvr>
                                        <p:cTn id="227" dur="2000" fill="hold"/>
                                        <p:tgtEl>
                                          <p:spTgt spid="2"/>
                                        </p:tgtEl>
                                        <p:attrNameLst>
                                          <p:attrName>ppt_x</p:attrName>
                                        </p:attrNameLst>
                                      </p:cBhvr>
                                      <p:tavLst>
                                        <p:tav tm="0">
                                          <p:val>
                                            <p:strVal val="#ppt_x"/>
                                          </p:val>
                                        </p:tav>
                                        <p:tav tm="100000">
                                          <p:val>
                                            <p:strVal val="#ppt_x"/>
                                          </p:val>
                                        </p:tav>
                                      </p:tavLst>
                                    </p:anim>
                                    <p:anim calcmode="lin" valueType="num">
                                      <p:cBhvr>
                                        <p:cTn id="228" dur="2000" fill="hold"/>
                                        <p:tgtEl>
                                          <p:spTgt spid="2"/>
                                        </p:tgtEl>
                                        <p:attrNameLst>
                                          <p:attrName>ppt_y</p:attrName>
                                        </p:attrNameLst>
                                      </p:cBhvr>
                                      <p:tavLst>
                                        <p:tav tm="0">
                                          <p:val>
                                            <p:strVal val="#ppt_y-#ppt_h/2"/>
                                          </p:val>
                                        </p:tav>
                                        <p:tav tm="100000">
                                          <p:val>
                                            <p:strVal val="#ppt_y"/>
                                          </p:val>
                                        </p:tav>
                                      </p:tavLst>
                                    </p:anim>
                                    <p:anim calcmode="lin" valueType="num">
                                      <p:cBhvr>
                                        <p:cTn id="229" dur="2000" fill="hold"/>
                                        <p:tgtEl>
                                          <p:spTgt spid="2"/>
                                        </p:tgtEl>
                                        <p:attrNameLst>
                                          <p:attrName>ppt_w</p:attrName>
                                        </p:attrNameLst>
                                      </p:cBhvr>
                                      <p:tavLst>
                                        <p:tav tm="0">
                                          <p:val>
                                            <p:strVal val="#ppt_w"/>
                                          </p:val>
                                        </p:tav>
                                        <p:tav tm="100000">
                                          <p:val>
                                            <p:strVal val="#ppt_w"/>
                                          </p:val>
                                        </p:tav>
                                      </p:tavLst>
                                    </p:anim>
                                    <p:anim calcmode="lin" valueType="num">
                                      <p:cBhvr>
                                        <p:cTn id="230"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6A2"/>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2" name="1 Imagen" descr="830b80299854cb9e9ad0181a5af72c9d.jpg"/>
          <p:cNvPicPr>
            <a:picLocks noGrp="1" noChangeAspect="1"/>
          </p:cNvPicPr>
          <p:nvPr isPhoto="1"/>
        </p:nvPicPr>
        <p:blipFill>
          <a:blip r:embed="rId2">
            <a:lum/>
          </a:blip>
          <a:stretch>
            <a:fillRect/>
          </a:stretch>
        </p:blipFill>
        <p:spPr>
          <a:xfrm>
            <a:off x="0" y="0"/>
            <a:ext cx="9144000" cy="5286394"/>
          </a:xfrm>
          <a:prstGeom prst="rect">
            <a:avLst/>
          </a:prstGeom>
          <a:noFill/>
          <a:ln>
            <a:noFill/>
          </a:ln>
        </p:spPr>
      </p:pic>
      <p:pic>
        <p:nvPicPr>
          <p:cNvPr id="3" name="2 Imagen" descr="espiral_verde_by_lizjblovato-d4xqmes.png"/>
          <p:cNvPicPr>
            <a:picLocks noChangeAspect="1"/>
          </p:cNvPicPr>
          <p:nvPr/>
        </p:nvPicPr>
        <p:blipFill>
          <a:blip r:embed="rId3" cstate="print">
            <a:duotone>
              <a:prstClr val="black"/>
              <a:srgbClr val="0066FF">
                <a:tint val="45000"/>
                <a:satMod val="400000"/>
              </a:srgbClr>
            </a:duotone>
            <a:lum bright="-20000" contrast="40000"/>
          </a:blip>
          <a:stretch>
            <a:fillRect/>
          </a:stretch>
        </p:blipFill>
        <p:spPr>
          <a:xfrm>
            <a:off x="2190712" y="-428646"/>
            <a:ext cx="1095372" cy="1095372"/>
          </a:xfrm>
          <a:prstGeom prst="rect">
            <a:avLst/>
          </a:prstGeom>
        </p:spPr>
      </p:pic>
      <p:pic>
        <p:nvPicPr>
          <p:cNvPr id="4" name="3 Imagen" descr="espiral_verde_by_lizjblovato-d4xqmes.png"/>
          <p:cNvPicPr>
            <a:picLocks noChangeAspect="1"/>
          </p:cNvPicPr>
          <p:nvPr/>
        </p:nvPicPr>
        <p:blipFill>
          <a:blip r:embed="rId3" cstate="print">
            <a:duotone>
              <a:prstClr val="black"/>
              <a:srgbClr val="0066FF">
                <a:tint val="45000"/>
                <a:satMod val="400000"/>
              </a:srgbClr>
            </a:duotone>
            <a:lum bright="-20000" contrast="40000"/>
          </a:blip>
          <a:stretch>
            <a:fillRect/>
          </a:stretch>
        </p:blipFill>
        <p:spPr>
          <a:xfrm>
            <a:off x="3119438" y="71444"/>
            <a:ext cx="1095372" cy="1095372"/>
          </a:xfrm>
          <a:prstGeom prst="rect">
            <a:avLst/>
          </a:prstGeom>
        </p:spPr>
      </p:pic>
      <p:pic>
        <p:nvPicPr>
          <p:cNvPr id="5" name="4 Imagen" descr="espiral_verde_by_lizjblovato-d4xqmes.png"/>
          <p:cNvPicPr>
            <a:picLocks noChangeAspect="1"/>
          </p:cNvPicPr>
          <p:nvPr/>
        </p:nvPicPr>
        <p:blipFill>
          <a:blip r:embed="rId3" cstate="print">
            <a:duotone>
              <a:prstClr val="black"/>
              <a:srgbClr val="0066FF">
                <a:tint val="45000"/>
                <a:satMod val="400000"/>
              </a:srgbClr>
            </a:duotone>
            <a:lum bright="-20000" contrast="40000"/>
          </a:blip>
          <a:stretch>
            <a:fillRect/>
          </a:stretch>
        </p:blipFill>
        <p:spPr>
          <a:xfrm>
            <a:off x="4143372" y="428610"/>
            <a:ext cx="1095372" cy="1095372"/>
          </a:xfrm>
          <a:prstGeom prst="rect">
            <a:avLst/>
          </a:prstGeom>
        </p:spPr>
      </p:pic>
      <p:pic>
        <p:nvPicPr>
          <p:cNvPr id="6" name="5 Imagen" descr="espiral_verde_by_lizjblovato-d4xqmes.png"/>
          <p:cNvPicPr>
            <a:picLocks noChangeAspect="1"/>
          </p:cNvPicPr>
          <p:nvPr/>
        </p:nvPicPr>
        <p:blipFill>
          <a:blip r:embed="rId3" cstate="print">
            <a:duotone>
              <a:prstClr val="black"/>
              <a:srgbClr val="0066FF">
                <a:tint val="45000"/>
                <a:satMod val="400000"/>
              </a:srgbClr>
            </a:duotone>
            <a:lum bright="-20000" contrast="40000"/>
          </a:blip>
          <a:stretch>
            <a:fillRect/>
          </a:stretch>
        </p:blipFill>
        <p:spPr>
          <a:xfrm>
            <a:off x="5143504" y="785800"/>
            <a:ext cx="1095372" cy="1095372"/>
          </a:xfrm>
          <a:prstGeom prst="rect">
            <a:avLst/>
          </a:prstGeom>
        </p:spPr>
      </p:pic>
      <p:pic>
        <p:nvPicPr>
          <p:cNvPr id="7" name="6 Imagen" descr="espiral_verde_by_lizjblovato-d4xqmes.png"/>
          <p:cNvPicPr>
            <a:picLocks noChangeAspect="1"/>
          </p:cNvPicPr>
          <p:nvPr/>
        </p:nvPicPr>
        <p:blipFill>
          <a:blip r:embed="rId3" cstate="print">
            <a:duotone>
              <a:prstClr val="black"/>
              <a:srgbClr val="0066FF">
                <a:tint val="45000"/>
                <a:satMod val="400000"/>
              </a:srgbClr>
            </a:duotone>
            <a:lum bright="-20000" contrast="40000"/>
          </a:blip>
          <a:stretch>
            <a:fillRect/>
          </a:stretch>
        </p:blipFill>
        <p:spPr>
          <a:xfrm>
            <a:off x="6143636" y="1214428"/>
            <a:ext cx="1095372" cy="1095372"/>
          </a:xfrm>
          <a:prstGeom prst="rect">
            <a:avLst/>
          </a:prstGeom>
        </p:spPr>
      </p:pic>
      <p:pic>
        <p:nvPicPr>
          <p:cNvPr id="8" name="7 Imagen" descr="espiral_verde_by_lizjblovato-d4xqmes.png"/>
          <p:cNvPicPr>
            <a:picLocks noChangeAspect="1"/>
          </p:cNvPicPr>
          <p:nvPr/>
        </p:nvPicPr>
        <p:blipFill>
          <a:blip r:embed="rId3" cstate="print">
            <a:duotone>
              <a:prstClr val="black"/>
              <a:srgbClr val="0066FF">
                <a:tint val="45000"/>
                <a:satMod val="400000"/>
              </a:srgbClr>
            </a:duotone>
            <a:lum bright="-20000" contrast="40000"/>
          </a:blip>
          <a:stretch>
            <a:fillRect/>
          </a:stretch>
        </p:blipFill>
        <p:spPr>
          <a:xfrm>
            <a:off x="7143768" y="1714494"/>
            <a:ext cx="1095372" cy="1095372"/>
          </a:xfrm>
          <a:prstGeom prst="rect">
            <a:avLst/>
          </a:prstGeom>
        </p:spPr>
      </p:pic>
      <p:pic>
        <p:nvPicPr>
          <p:cNvPr id="9" name="8 Imagen" descr="espiral_verde_by_lizjblovato-d4xqmes.png"/>
          <p:cNvPicPr>
            <a:picLocks noChangeAspect="1"/>
          </p:cNvPicPr>
          <p:nvPr/>
        </p:nvPicPr>
        <p:blipFill>
          <a:blip r:embed="rId3" cstate="print">
            <a:duotone>
              <a:prstClr val="black"/>
              <a:srgbClr val="0066FF">
                <a:tint val="45000"/>
                <a:satMod val="400000"/>
              </a:srgbClr>
            </a:duotone>
            <a:lum bright="-20000" contrast="40000"/>
          </a:blip>
          <a:stretch>
            <a:fillRect/>
          </a:stretch>
        </p:blipFill>
        <p:spPr>
          <a:xfrm>
            <a:off x="8048628" y="2000246"/>
            <a:ext cx="1095372" cy="1095372"/>
          </a:xfrm>
          <a:prstGeom prst="rect">
            <a:avLst/>
          </a:prstGeom>
        </p:spPr>
      </p:pic>
      <p:pic>
        <p:nvPicPr>
          <p:cNvPr id="10" name="9 Imagen" descr="espiral_verde_by_lizjblovato-d4xqmes.png"/>
          <p:cNvPicPr>
            <a:picLocks noChangeAspect="1"/>
          </p:cNvPicPr>
          <p:nvPr/>
        </p:nvPicPr>
        <p:blipFill>
          <a:blip r:embed="rId3" cstate="print">
            <a:duotone>
              <a:prstClr val="black"/>
              <a:srgbClr val="0066FF">
                <a:tint val="45000"/>
                <a:satMod val="400000"/>
              </a:srgbClr>
            </a:duotone>
            <a:lum bright="-20000" contrast="40000"/>
          </a:blip>
          <a:stretch>
            <a:fillRect/>
          </a:stretch>
        </p:blipFill>
        <p:spPr>
          <a:xfrm>
            <a:off x="2214546" y="4572014"/>
            <a:ext cx="1095372" cy="1095372"/>
          </a:xfrm>
          <a:prstGeom prst="rect">
            <a:avLst/>
          </a:prstGeom>
        </p:spPr>
      </p:pic>
      <p:pic>
        <p:nvPicPr>
          <p:cNvPr id="11" name="10 Imagen" descr="espiral_verde_by_lizjblovato-d4xqmes.png"/>
          <p:cNvPicPr>
            <a:picLocks noChangeAspect="1"/>
          </p:cNvPicPr>
          <p:nvPr/>
        </p:nvPicPr>
        <p:blipFill>
          <a:blip r:embed="rId3" cstate="print">
            <a:duotone>
              <a:prstClr val="black"/>
              <a:srgbClr val="0066FF">
                <a:tint val="45000"/>
                <a:satMod val="400000"/>
              </a:srgbClr>
            </a:duotone>
            <a:lum bright="-20000" contrast="40000"/>
          </a:blip>
          <a:stretch>
            <a:fillRect/>
          </a:stretch>
        </p:blipFill>
        <p:spPr>
          <a:xfrm>
            <a:off x="3214678" y="4214824"/>
            <a:ext cx="1095372" cy="1095372"/>
          </a:xfrm>
          <a:prstGeom prst="rect">
            <a:avLst/>
          </a:prstGeom>
        </p:spPr>
      </p:pic>
      <p:pic>
        <p:nvPicPr>
          <p:cNvPr id="12" name="11 Imagen" descr="espiral_verde_by_lizjblovato-d4xqmes.png"/>
          <p:cNvPicPr>
            <a:picLocks noChangeAspect="1"/>
          </p:cNvPicPr>
          <p:nvPr/>
        </p:nvPicPr>
        <p:blipFill>
          <a:blip r:embed="rId3" cstate="print">
            <a:duotone>
              <a:prstClr val="black"/>
              <a:srgbClr val="0066FF">
                <a:tint val="45000"/>
                <a:satMod val="400000"/>
              </a:srgbClr>
            </a:duotone>
            <a:lum bright="-20000" contrast="40000"/>
          </a:blip>
          <a:stretch>
            <a:fillRect/>
          </a:stretch>
        </p:blipFill>
        <p:spPr>
          <a:xfrm>
            <a:off x="4214810" y="3857634"/>
            <a:ext cx="1095372" cy="1095372"/>
          </a:xfrm>
          <a:prstGeom prst="rect">
            <a:avLst/>
          </a:prstGeom>
        </p:spPr>
      </p:pic>
      <p:pic>
        <p:nvPicPr>
          <p:cNvPr id="13" name="12 Imagen" descr="espiral_verde_by_lizjblovato-d4xqmes.png"/>
          <p:cNvPicPr>
            <a:picLocks noChangeAspect="1"/>
          </p:cNvPicPr>
          <p:nvPr/>
        </p:nvPicPr>
        <p:blipFill>
          <a:blip r:embed="rId3" cstate="print">
            <a:duotone>
              <a:prstClr val="black"/>
              <a:srgbClr val="0066FF">
                <a:tint val="45000"/>
                <a:satMod val="400000"/>
              </a:srgbClr>
            </a:duotone>
            <a:lum bright="-20000" contrast="40000"/>
          </a:blip>
          <a:stretch>
            <a:fillRect/>
          </a:stretch>
        </p:blipFill>
        <p:spPr>
          <a:xfrm>
            <a:off x="5214942" y="3571882"/>
            <a:ext cx="1095372" cy="1095372"/>
          </a:xfrm>
          <a:prstGeom prst="rect">
            <a:avLst/>
          </a:prstGeom>
        </p:spPr>
      </p:pic>
      <p:pic>
        <p:nvPicPr>
          <p:cNvPr id="14" name="13 Imagen" descr="espiral_verde_by_lizjblovato-d4xqmes.png"/>
          <p:cNvPicPr>
            <a:picLocks noChangeAspect="1"/>
          </p:cNvPicPr>
          <p:nvPr/>
        </p:nvPicPr>
        <p:blipFill>
          <a:blip r:embed="rId3" cstate="print">
            <a:duotone>
              <a:prstClr val="black"/>
              <a:srgbClr val="0066FF">
                <a:tint val="45000"/>
                <a:satMod val="400000"/>
              </a:srgbClr>
            </a:duotone>
            <a:lum bright="-20000" contrast="40000"/>
          </a:blip>
          <a:stretch>
            <a:fillRect/>
          </a:stretch>
        </p:blipFill>
        <p:spPr>
          <a:xfrm>
            <a:off x="6119802" y="3143254"/>
            <a:ext cx="1095372" cy="1095372"/>
          </a:xfrm>
          <a:prstGeom prst="rect">
            <a:avLst/>
          </a:prstGeom>
        </p:spPr>
      </p:pic>
      <p:pic>
        <p:nvPicPr>
          <p:cNvPr id="15" name="14 Imagen" descr="espiral_verde_by_lizjblovato-d4xqmes.png"/>
          <p:cNvPicPr>
            <a:picLocks noChangeAspect="1"/>
          </p:cNvPicPr>
          <p:nvPr/>
        </p:nvPicPr>
        <p:blipFill>
          <a:blip r:embed="rId3" cstate="print">
            <a:duotone>
              <a:prstClr val="black"/>
              <a:srgbClr val="0066FF">
                <a:tint val="45000"/>
                <a:satMod val="400000"/>
              </a:srgbClr>
            </a:duotone>
            <a:lum bright="-20000" contrast="40000"/>
          </a:blip>
          <a:stretch>
            <a:fillRect/>
          </a:stretch>
        </p:blipFill>
        <p:spPr>
          <a:xfrm>
            <a:off x="7072330" y="2928940"/>
            <a:ext cx="1095372" cy="1095372"/>
          </a:xfrm>
          <a:prstGeom prst="rect">
            <a:avLst/>
          </a:prstGeom>
        </p:spPr>
      </p:pic>
      <p:pic>
        <p:nvPicPr>
          <p:cNvPr id="16" name="15 Imagen" descr="espiral_verde_by_lizjblovato-d4xqmes.png"/>
          <p:cNvPicPr>
            <a:picLocks noChangeAspect="1"/>
          </p:cNvPicPr>
          <p:nvPr/>
        </p:nvPicPr>
        <p:blipFill>
          <a:blip r:embed="rId3" cstate="print">
            <a:duotone>
              <a:prstClr val="black"/>
              <a:srgbClr val="0066FF">
                <a:tint val="45000"/>
                <a:satMod val="400000"/>
              </a:srgbClr>
            </a:duotone>
            <a:lum bright="-20000" contrast="40000"/>
          </a:blip>
          <a:stretch>
            <a:fillRect/>
          </a:stretch>
        </p:blipFill>
        <p:spPr>
          <a:xfrm>
            <a:off x="8048628" y="2571750"/>
            <a:ext cx="1095372" cy="1095372"/>
          </a:xfrm>
          <a:prstGeom prst="rect">
            <a:avLst/>
          </a:prstGeom>
        </p:spPr>
      </p:pic>
      <p:sp>
        <p:nvSpPr>
          <p:cNvPr id="17" name="16 Rectángulo"/>
          <p:cNvSpPr/>
          <p:nvPr/>
        </p:nvSpPr>
        <p:spPr>
          <a:xfrm>
            <a:off x="-285784" y="-428646"/>
            <a:ext cx="9644130" cy="6143668"/>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9"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0-#ppt_w/2"/>
                                          </p:val>
                                        </p:tav>
                                        <p:tav tm="100000">
                                          <p:val>
                                            <p:strVal val="#ppt_x"/>
                                          </p:val>
                                        </p:tav>
                                      </p:tavLst>
                                    </p:anim>
                                    <p:anim calcmode="lin" valueType="num">
                                      <p:cBhvr additive="base">
                                        <p:cTn id="15" dur="20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0-#ppt_w/2"/>
                                          </p:val>
                                        </p:tav>
                                        <p:tav tm="100000">
                                          <p:val>
                                            <p:strVal val="#ppt_x"/>
                                          </p:val>
                                        </p:tav>
                                      </p:tavLst>
                                    </p:anim>
                                    <p:anim calcmode="lin" valueType="num">
                                      <p:cBhvr additive="base">
                                        <p:cTn id="19" dur="2000" fill="hold"/>
                                        <p:tgtEl>
                                          <p:spTgt spid="5"/>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0-#ppt_w/2"/>
                                          </p:val>
                                        </p:tav>
                                        <p:tav tm="100000">
                                          <p:val>
                                            <p:strVal val="#ppt_x"/>
                                          </p:val>
                                        </p:tav>
                                      </p:tavLst>
                                    </p:anim>
                                    <p:anim calcmode="lin" valueType="num">
                                      <p:cBhvr additive="base">
                                        <p:cTn id="35" dur="2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0-#ppt_w/2"/>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0-#ppt_w/2"/>
                                          </p:val>
                                        </p:tav>
                                        <p:tav tm="100000">
                                          <p:val>
                                            <p:strVal val="#ppt_x"/>
                                          </p:val>
                                        </p:tav>
                                      </p:tavLst>
                                    </p:anim>
                                    <p:anim calcmode="lin" valueType="num">
                                      <p:cBhvr additive="base">
                                        <p:cTn id="47" dur="2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0-#ppt_w/2"/>
                                          </p:val>
                                        </p:tav>
                                        <p:tav tm="100000">
                                          <p:val>
                                            <p:strVal val="#ppt_x"/>
                                          </p:val>
                                        </p:tav>
                                      </p:tavLst>
                                    </p:anim>
                                    <p:anim calcmode="lin" valueType="num">
                                      <p:cBhvr additive="base">
                                        <p:cTn id="51" dur="2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12"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0-#ppt_w/2"/>
                                          </p:val>
                                        </p:tav>
                                        <p:tav tm="100000">
                                          <p:val>
                                            <p:strVal val="#ppt_x"/>
                                          </p:val>
                                        </p:tav>
                                      </p:tavLst>
                                    </p:anim>
                                    <p:anim calcmode="lin" valueType="num">
                                      <p:cBhvr additive="base">
                                        <p:cTn id="59" dur="2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12"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0-#ppt_w/2"/>
                                          </p:val>
                                        </p:tav>
                                        <p:tav tm="100000">
                                          <p:val>
                                            <p:strVal val="#ppt_x"/>
                                          </p:val>
                                        </p:tav>
                                      </p:tavLst>
                                    </p:anim>
                                    <p:anim calcmode="lin" valueType="num">
                                      <p:cBhvr additive="base">
                                        <p:cTn id="63" dur="2000" fill="hold"/>
                                        <p:tgtEl>
                                          <p:spTgt spid="16"/>
                                        </p:tgtEl>
                                        <p:attrNameLst>
                                          <p:attrName>ppt_y</p:attrName>
                                        </p:attrNameLst>
                                      </p:cBhvr>
                                      <p:tavLst>
                                        <p:tav tm="0">
                                          <p:val>
                                            <p:strVal val="1+#ppt_h/2"/>
                                          </p:val>
                                        </p:tav>
                                        <p:tav tm="100000">
                                          <p:val>
                                            <p:strVal val="#ppt_y"/>
                                          </p:val>
                                        </p:tav>
                                      </p:tavLst>
                                    </p:anim>
                                  </p:childTnLst>
                                </p:cTn>
                              </p:par>
                              <p:par>
                                <p:cTn id="64" presetID="8" presetClass="emph" presetSubtype="0" fill="hold" nodeType="withEffect">
                                  <p:stCondLst>
                                    <p:cond delay="0"/>
                                  </p:stCondLst>
                                  <p:childTnLst>
                                    <p:animRot by="21600000">
                                      <p:cBhvr>
                                        <p:cTn id="65" dur="2000" fill="hold"/>
                                        <p:tgtEl>
                                          <p:spTgt spid="3"/>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4"/>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5"/>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6"/>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7"/>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8"/>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9"/>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0"/>
                                        </p:tgtEl>
                                        <p:attrNameLst>
                                          <p:attrName>r</p:attrName>
                                        </p:attrNameLst>
                                      </p:cBhvr>
                                    </p:animRot>
                                  </p:childTnLst>
                                </p:cTn>
                              </p:par>
                              <p:par>
                                <p:cTn id="80" presetID="8" presetClass="emph" presetSubtype="0" fill="hold" nodeType="withEffect">
                                  <p:stCondLst>
                                    <p:cond delay="0"/>
                                  </p:stCondLst>
                                  <p:childTnLst>
                                    <p:animRot by="-21600000">
                                      <p:cBhvr>
                                        <p:cTn id="81" dur="2000" fill="hold"/>
                                        <p:tgtEl>
                                          <p:spTgt spid="11"/>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12"/>
                                        </p:tgtEl>
                                        <p:attrNameLst>
                                          <p:attrName>r</p:attrName>
                                        </p:attrNameLst>
                                      </p:cBhvr>
                                    </p:animRot>
                                  </p:childTnLst>
                                </p:cTn>
                              </p:par>
                              <p:par>
                                <p:cTn id="84" presetID="8" presetClass="emph" presetSubtype="0" fill="hold" nodeType="withEffect">
                                  <p:stCondLst>
                                    <p:cond delay="0"/>
                                  </p:stCondLst>
                                  <p:childTnLst>
                                    <p:animRot by="-21600000">
                                      <p:cBhvr>
                                        <p:cTn id="85" dur="2000" fill="hold"/>
                                        <p:tgtEl>
                                          <p:spTgt spid="13"/>
                                        </p:tgtEl>
                                        <p:attrNameLst>
                                          <p:attrName>r</p:attrName>
                                        </p:attrNameLst>
                                      </p:cBhvr>
                                    </p:animRot>
                                  </p:childTnLst>
                                </p:cTn>
                              </p:par>
                              <p:par>
                                <p:cTn id="86" presetID="8" presetClass="emph" presetSubtype="0" fill="hold" nodeType="withEffect">
                                  <p:stCondLst>
                                    <p:cond delay="0"/>
                                  </p:stCondLst>
                                  <p:childTnLst>
                                    <p:animRot by="-21600000">
                                      <p:cBhvr>
                                        <p:cTn id="87" dur="2000" fill="hold"/>
                                        <p:tgtEl>
                                          <p:spTgt spid="14"/>
                                        </p:tgtEl>
                                        <p:attrNameLst>
                                          <p:attrName>r</p:attrName>
                                        </p:attrNameLst>
                                      </p:cBhvr>
                                    </p:animRot>
                                  </p:childTnLst>
                                </p:cTn>
                              </p:par>
                              <p:par>
                                <p:cTn id="88" presetID="8" presetClass="emph" presetSubtype="0" fill="hold" nodeType="withEffect">
                                  <p:stCondLst>
                                    <p:cond delay="0"/>
                                  </p:stCondLst>
                                  <p:childTnLst>
                                    <p:animRot by="-21600000">
                                      <p:cBhvr>
                                        <p:cTn id="89" dur="2000" fill="hold"/>
                                        <p:tgtEl>
                                          <p:spTgt spid="15"/>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16"/>
                                        </p:tgtEl>
                                        <p:attrNameLst>
                                          <p:attrName>r</p:attrName>
                                        </p:attrNameLst>
                                      </p:cBhvr>
                                    </p:animRot>
                                  </p:childTnLst>
                                </p:cTn>
                              </p:par>
                              <p:par>
                                <p:cTn id="92" presetID="2" presetClass="exit" presetSubtype="4" fill="hold" nodeType="with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ppt_x"/>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4"/>
                                        </p:tgtEl>
                                        <p:attrNameLst>
                                          <p:attrName>ppt_x</p:attrName>
                                        </p:attrNameLst>
                                      </p:cBhvr>
                                      <p:tavLst>
                                        <p:tav tm="0">
                                          <p:val>
                                            <p:strVal val="ppt_x"/>
                                          </p:val>
                                        </p:tav>
                                        <p:tav tm="100000">
                                          <p:val>
                                            <p:strVal val="ppt_x"/>
                                          </p:val>
                                        </p:tav>
                                      </p:tavLst>
                                    </p:anim>
                                    <p:anim calcmode="lin" valueType="num">
                                      <p:cBhvr additive="base">
                                        <p:cTn id="98" dur="2000"/>
                                        <p:tgtEl>
                                          <p:spTgt spid="4"/>
                                        </p:tgtEl>
                                        <p:attrNameLst>
                                          <p:attrName>ppt_y</p:attrName>
                                        </p:attrNameLst>
                                      </p:cBhvr>
                                      <p:tavLst>
                                        <p:tav tm="0">
                                          <p:val>
                                            <p:strVal val="ppt_y"/>
                                          </p:val>
                                        </p:tav>
                                        <p:tav tm="100000">
                                          <p:val>
                                            <p:strVal val="1+ppt_h/2"/>
                                          </p:val>
                                        </p:tav>
                                      </p:tavLst>
                                    </p:anim>
                                    <p:set>
                                      <p:cBhvr>
                                        <p:cTn id="99" dur="1" fill="hold">
                                          <p:stCondLst>
                                            <p:cond delay="1999"/>
                                          </p:stCondLst>
                                        </p:cTn>
                                        <p:tgtEl>
                                          <p:spTgt spid="4"/>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5"/>
                                        </p:tgtEl>
                                        <p:attrNameLst>
                                          <p:attrName>ppt_x</p:attrName>
                                        </p:attrNameLst>
                                      </p:cBhvr>
                                      <p:tavLst>
                                        <p:tav tm="0">
                                          <p:val>
                                            <p:strVal val="ppt_x"/>
                                          </p:val>
                                        </p:tav>
                                        <p:tav tm="100000">
                                          <p:val>
                                            <p:strVal val="ppt_x"/>
                                          </p:val>
                                        </p:tav>
                                      </p:tavLst>
                                    </p:anim>
                                    <p:anim calcmode="lin" valueType="num">
                                      <p:cBhvr additive="base">
                                        <p:cTn id="102" dur="2000"/>
                                        <p:tgtEl>
                                          <p:spTgt spid="5"/>
                                        </p:tgtEl>
                                        <p:attrNameLst>
                                          <p:attrName>ppt_y</p:attrName>
                                        </p:attrNameLst>
                                      </p:cBhvr>
                                      <p:tavLst>
                                        <p:tav tm="0">
                                          <p:val>
                                            <p:strVal val="ppt_y"/>
                                          </p:val>
                                        </p:tav>
                                        <p:tav tm="100000">
                                          <p:val>
                                            <p:strVal val="1+ppt_h/2"/>
                                          </p:val>
                                        </p:tav>
                                      </p:tavLst>
                                    </p:anim>
                                    <p:set>
                                      <p:cBhvr>
                                        <p:cTn id="103" dur="1" fill="hold">
                                          <p:stCondLst>
                                            <p:cond delay="1999"/>
                                          </p:stCondLst>
                                        </p:cTn>
                                        <p:tgtEl>
                                          <p:spTgt spid="5"/>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2000"/>
                                        <p:tgtEl>
                                          <p:spTgt spid="6"/>
                                        </p:tgtEl>
                                        <p:attrNameLst>
                                          <p:attrName>ppt_x</p:attrName>
                                        </p:attrNameLst>
                                      </p:cBhvr>
                                      <p:tavLst>
                                        <p:tav tm="0">
                                          <p:val>
                                            <p:strVal val="ppt_x"/>
                                          </p:val>
                                        </p:tav>
                                        <p:tav tm="100000">
                                          <p:val>
                                            <p:strVal val="ppt_x"/>
                                          </p:val>
                                        </p:tav>
                                      </p:tavLst>
                                    </p:anim>
                                    <p:anim calcmode="lin" valueType="num">
                                      <p:cBhvr additive="base">
                                        <p:cTn id="106" dur="2000"/>
                                        <p:tgtEl>
                                          <p:spTgt spid="6"/>
                                        </p:tgtEl>
                                        <p:attrNameLst>
                                          <p:attrName>ppt_y</p:attrName>
                                        </p:attrNameLst>
                                      </p:cBhvr>
                                      <p:tavLst>
                                        <p:tav tm="0">
                                          <p:val>
                                            <p:strVal val="ppt_y"/>
                                          </p:val>
                                        </p:tav>
                                        <p:tav tm="100000">
                                          <p:val>
                                            <p:strVal val="1+ppt_h/2"/>
                                          </p:val>
                                        </p:tav>
                                      </p:tavLst>
                                    </p:anim>
                                    <p:set>
                                      <p:cBhvr>
                                        <p:cTn id="107" dur="1" fill="hold">
                                          <p:stCondLst>
                                            <p:cond delay="1999"/>
                                          </p:stCondLst>
                                        </p:cTn>
                                        <p:tgtEl>
                                          <p:spTgt spid="6"/>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ppt_x"/>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ppt_x"/>
                                          </p:val>
                                        </p:tav>
                                      </p:tavLst>
                                    </p:anim>
                                    <p:anim calcmode="lin" valueType="num">
                                      <p:cBhvr additive="base">
                                        <p:cTn id="114" dur="2000"/>
                                        <p:tgtEl>
                                          <p:spTgt spid="8"/>
                                        </p:tgtEl>
                                        <p:attrNameLst>
                                          <p:attrName>ppt_y</p:attrName>
                                        </p:attrNameLst>
                                      </p:cBhvr>
                                      <p:tavLst>
                                        <p:tav tm="0">
                                          <p:val>
                                            <p:strVal val="ppt_y"/>
                                          </p:val>
                                        </p:tav>
                                        <p:tav tm="100000">
                                          <p:val>
                                            <p:strVal val="1+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ppt_x"/>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9"/>
                                        </p:tgtEl>
                                        <p:attrNameLst>
                                          <p:attrName>r</p:attrName>
                                        </p:attrNameLst>
                                      </p:cBhvr>
                                    </p:animRot>
                                  </p:childTnLst>
                                </p:cTn>
                              </p:par>
                              <p:par>
                                <p:cTn id="134" presetID="2" presetClass="exit" presetSubtype="1" fill="hold" nodeType="withEffect">
                                  <p:stCondLst>
                                    <p:cond delay="0"/>
                                  </p:stCondLst>
                                  <p:childTnLst>
                                    <p:anim calcmode="lin" valueType="num">
                                      <p:cBhvr additive="base">
                                        <p:cTn id="135" dur="2000"/>
                                        <p:tgtEl>
                                          <p:spTgt spid="10"/>
                                        </p:tgtEl>
                                        <p:attrNameLst>
                                          <p:attrName>ppt_x</p:attrName>
                                        </p:attrNameLst>
                                      </p:cBhvr>
                                      <p:tavLst>
                                        <p:tav tm="0">
                                          <p:val>
                                            <p:strVal val="ppt_x"/>
                                          </p:val>
                                        </p:tav>
                                        <p:tav tm="100000">
                                          <p:val>
                                            <p:strVal val="ppt_x"/>
                                          </p:val>
                                        </p:tav>
                                      </p:tavLst>
                                    </p:anim>
                                    <p:anim calcmode="lin" valueType="num">
                                      <p:cBhvr additive="base">
                                        <p:cTn id="136" dur="2000"/>
                                        <p:tgtEl>
                                          <p:spTgt spid="10"/>
                                        </p:tgtEl>
                                        <p:attrNameLst>
                                          <p:attrName>ppt_y</p:attrName>
                                        </p:attrNameLst>
                                      </p:cBhvr>
                                      <p:tavLst>
                                        <p:tav tm="0">
                                          <p:val>
                                            <p:strVal val="ppt_y"/>
                                          </p:val>
                                        </p:tav>
                                        <p:tav tm="100000">
                                          <p:val>
                                            <p:strVal val="0-ppt_h/2"/>
                                          </p:val>
                                        </p:tav>
                                      </p:tavLst>
                                    </p:anim>
                                    <p:set>
                                      <p:cBhvr>
                                        <p:cTn id="137" dur="1" fill="hold">
                                          <p:stCondLst>
                                            <p:cond delay="1999"/>
                                          </p:stCondLst>
                                        </p:cTn>
                                        <p:tgtEl>
                                          <p:spTgt spid="10"/>
                                        </p:tgtEl>
                                        <p:attrNameLst>
                                          <p:attrName>style.visibility</p:attrName>
                                        </p:attrNameLst>
                                      </p:cBhvr>
                                      <p:to>
                                        <p:strVal val="hidden"/>
                                      </p:to>
                                    </p:set>
                                  </p:childTnLst>
                                </p:cTn>
                              </p:par>
                              <p:par>
                                <p:cTn id="138" presetID="2" presetClass="exit" presetSubtype="1" fill="hold" nodeType="withEffect">
                                  <p:stCondLst>
                                    <p:cond delay="0"/>
                                  </p:stCondLst>
                                  <p:childTnLst>
                                    <p:anim calcmode="lin" valueType="num">
                                      <p:cBhvr additive="base">
                                        <p:cTn id="139" dur="2000"/>
                                        <p:tgtEl>
                                          <p:spTgt spid="11"/>
                                        </p:tgtEl>
                                        <p:attrNameLst>
                                          <p:attrName>ppt_x</p:attrName>
                                        </p:attrNameLst>
                                      </p:cBhvr>
                                      <p:tavLst>
                                        <p:tav tm="0">
                                          <p:val>
                                            <p:strVal val="ppt_x"/>
                                          </p:val>
                                        </p:tav>
                                        <p:tav tm="100000">
                                          <p:val>
                                            <p:strVal val="ppt_x"/>
                                          </p:val>
                                        </p:tav>
                                      </p:tavLst>
                                    </p:anim>
                                    <p:anim calcmode="lin" valueType="num">
                                      <p:cBhvr additive="base">
                                        <p:cTn id="140" dur="2000"/>
                                        <p:tgtEl>
                                          <p:spTgt spid="11"/>
                                        </p:tgtEl>
                                        <p:attrNameLst>
                                          <p:attrName>ppt_y</p:attrName>
                                        </p:attrNameLst>
                                      </p:cBhvr>
                                      <p:tavLst>
                                        <p:tav tm="0">
                                          <p:val>
                                            <p:strVal val="ppt_y"/>
                                          </p:val>
                                        </p:tav>
                                        <p:tav tm="100000">
                                          <p:val>
                                            <p:strVal val="0-ppt_h/2"/>
                                          </p:val>
                                        </p:tav>
                                      </p:tavLst>
                                    </p:anim>
                                    <p:set>
                                      <p:cBhvr>
                                        <p:cTn id="141" dur="1" fill="hold">
                                          <p:stCondLst>
                                            <p:cond delay="1999"/>
                                          </p:stCondLst>
                                        </p:cTn>
                                        <p:tgtEl>
                                          <p:spTgt spid="11"/>
                                        </p:tgtEl>
                                        <p:attrNameLst>
                                          <p:attrName>style.visibility</p:attrName>
                                        </p:attrNameLst>
                                      </p:cBhvr>
                                      <p:to>
                                        <p:strVal val="hidden"/>
                                      </p:to>
                                    </p:set>
                                  </p:childTnLst>
                                </p:cTn>
                              </p:par>
                              <p:par>
                                <p:cTn id="142" presetID="2" presetClass="exit" presetSubtype="1" fill="hold" nodeType="withEffect">
                                  <p:stCondLst>
                                    <p:cond delay="0"/>
                                  </p:stCondLst>
                                  <p:childTnLst>
                                    <p:anim calcmode="lin" valueType="num">
                                      <p:cBhvr additive="base">
                                        <p:cTn id="143" dur="2000"/>
                                        <p:tgtEl>
                                          <p:spTgt spid="12"/>
                                        </p:tgtEl>
                                        <p:attrNameLst>
                                          <p:attrName>ppt_x</p:attrName>
                                        </p:attrNameLst>
                                      </p:cBhvr>
                                      <p:tavLst>
                                        <p:tav tm="0">
                                          <p:val>
                                            <p:strVal val="ppt_x"/>
                                          </p:val>
                                        </p:tav>
                                        <p:tav tm="100000">
                                          <p:val>
                                            <p:strVal val="ppt_x"/>
                                          </p:val>
                                        </p:tav>
                                      </p:tavLst>
                                    </p:anim>
                                    <p:anim calcmode="lin" valueType="num">
                                      <p:cBhvr additive="base">
                                        <p:cTn id="144" dur="2000"/>
                                        <p:tgtEl>
                                          <p:spTgt spid="12"/>
                                        </p:tgtEl>
                                        <p:attrNameLst>
                                          <p:attrName>ppt_y</p:attrName>
                                        </p:attrNameLst>
                                      </p:cBhvr>
                                      <p:tavLst>
                                        <p:tav tm="0">
                                          <p:val>
                                            <p:strVal val="ppt_y"/>
                                          </p:val>
                                        </p:tav>
                                        <p:tav tm="100000">
                                          <p:val>
                                            <p:strVal val="0-ppt_h/2"/>
                                          </p:val>
                                        </p:tav>
                                      </p:tavLst>
                                    </p:anim>
                                    <p:set>
                                      <p:cBhvr>
                                        <p:cTn id="145" dur="1" fill="hold">
                                          <p:stCondLst>
                                            <p:cond delay="1999"/>
                                          </p:stCondLst>
                                        </p:cTn>
                                        <p:tgtEl>
                                          <p:spTgt spid="12"/>
                                        </p:tgtEl>
                                        <p:attrNameLst>
                                          <p:attrName>style.visibility</p:attrName>
                                        </p:attrNameLst>
                                      </p:cBhvr>
                                      <p:to>
                                        <p:strVal val="hidden"/>
                                      </p:to>
                                    </p:set>
                                  </p:childTnLst>
                                </p:cTn>
                              </p:par>
                              <p:par>
                                <p:cTn id="146" presetID="2" presetClass="exit" presetSubtype="1" fill="hold" nodeType="withEffect">
                                  <p:stCondLst>
                                    <p:cond delay="0"/>
                                  </p:stCondLst>
                                  <p:childTnLst>
                                    <p:anim calcmode="lin" valueType="num">
                                      <p:cBhvr additive="base">
                                        <p:cTn id="147" dur="2000"/>
                                        <p:tgtEl>
                                          <p:spTgt spid="13"/>
                                        </p:tgtEl>
                                        <p:attrNameLst>
                                          <p:attrName>ppt_x</p:attrName>
                                        </p:attrNameLst>
                                      </p:cBhvr>
                                      <p:tavLst>
                                        <p:tav tm="0">
                                          <p:val>
                                            <p:strVal val="ppt_x"/>
                                          </p:val>
                                        </p:tav>
                                        <p:tav tm="100000">
                                          <p:val>
                                            <p:strVal val="ppt_x"/>
                                          </p:val>
                                        </p:tav>
                                      </p:tavLst>
                                    </p:anim>
                                    <p:anim calcmode="lin" valueType="num">
                                      <p:cBhvr additive="base">
                                        <p:cTn id="148" dur="2000"/>
                                        <p:tgtEl>
                                          <p:spTgt spid="13"/>
                                        </p:tgtEl>
                                        <p:attrNameLst>
                                          <p:attrName>ppt_y</p:attrName>
                                        </p:attrNameLst>
                                      </p:cBhvr>
                                      <p:tavLst>
                                        <p:tav tm="0">
                                          <p:val>
                                            <p:strVal val="ppt_y"/>
                                          </p:val>
                                        </p:tav>
                                        <p:tav tm="100000">
                                          <p:val>
                                            <p:strVal val="0-ppt_h/2"/>
                                          </p:val>
                                        </p:tav>
                                      </p:tavLst>
                                    </p:anim>
                                    <p:set>
                                      <p:cBhvr>
                                        <p:cTn id="149" dur="1" fill="hold">
                                          <p:stCondLst>
                                            <p:cond delay="1999"/>
                                          </p:stCondLst>
                                        </p:cTn>
                                        <p:tgtEl>
                                          <p:spTgt spid="13"/>
                                        </p:tgtEl>
                                        <p:attrNameLst>
                                          <p:attrName>style.visibility</p:attrName>
                                        </p:attrNameLst>
                                      </p:cBhvr>
                                      <p:to>
                                        <p:strVal val="hidden"/>
                                      </p:to>
                                    </p:set>
                                  </p:childTnLst>
                                </p:cTn>
                              </p:par>
                              <p:par>
                                <p:cTn id="150" presetID="2" presetClass="exit" presetSubtype="1" fill="hold" nodeType="withEffect">
                                  <p:stCondLst>
                                    <p:cond delay="0"/>
                                  </p:stCondLst>
                                  <p:childTnLst>
                                    <p:anim calcmode="lin" valueType="num">
                                      <p:cBhvr additive="base">
                                        <p:cTn id="151" dur="2000"/>
                                        <p:tgtEl>
                                          <p:spTgt spid="14"/>
                                        </p:tgtEl>
                                        <p:attrNameLst>
                                          <p:attrName>ppt_x</p:attrName>
                                        </p:attrNameLst>
                                      </p:cBhvr>
                                      <p:tavLst>
                                        <p:tav tm="0">
                                          <p:val>
                                            <p:strVal val="ppt_x"/>
                                          </p:val>
                                        </p:tav>
                                        <p:tav tm="100000">
                                          <p:val>
                                            <p:strVal val="ppt_x"/>
                                          </p:val>
                                        </p:tav>
                                      </p:tavLst>
                                    </p:anim>
                                    <p:anim calcmode="lin" valueType="num">
                                      <p:cBhvr additive="base">
                                        <p:cTn id="152" dur="2000"/>
                                        <p:tgtEl>
                                          <p:spTgt spid="14"/>
                                        </p:tgtEl>
                                        <p:attrNameLst>
                                          <p:attrName>ppt_y</p:attrName>
                                        </p:attrNameLst>
                                      </p:cBhvr>
                                      <p:tavLst>
                                        <p:tav tm="0">
                                          <p:val>
                                            <p:strVal val="ppt_y"/>
                                          </p:val>
                                        </p:tav>
                                        <p:tav tm="100000">
                                          <p:val>
                                            <p:strVal val="0-ppt_h/2"/>
                                          </p:val>
                                        </p:tav>
                                      </p:tavLst>
                                    </p:anim>
                                    <p:set>
                                      <p:cBhvr>
                                        <p:cTn id="153" dur="1" fill="hold">
                                          <p:stCondLst>
                                            <p:cond delay="1999"/>
                                          </p:stCondLst>
                                        </p:cTn>
                                        <p:tgtEl>
                                          <p:spTgt spid="14"/>
                                        </p:tgtEl>
                                        <p:attrNameLst>
                                          <p:attrName>style.visibility</p:attrName>
                                        </p:attrNameLst>
                                      </p:cBhvr>
                                      <p:to>
                                        <p:strVal val="hidden"/>
                                      </p:to>
                                    </p:set>
                                  </p:childTnLst>
                                </p:cTn>
                              </p:par>
                              <p:par>
                                <p:cTn id="154" presetID="2" presetClass="exit" presetSubtype="1" fill="hold" nodeType="withEffect">
                                  <p:stCondLst>
                                    <p:cond delay="0"/>
                                  </p:stCondLst>
                                  <p:childTnLst>
                                    <p:anim calcmode="lin" valueType="num">
                                      <p:cBhvr additive="base">
                                        <p:cTn id="155" dur="2000"/>
                                        <p:tgtEl>
                                          <p:spTgt spid="15"/>
                                        </p:tgtEl>
                                        <p:attrNameLst>
                                          <p:attrName>ppt_x</p:attrName>
                                        </p:attrNameLst>
                                      </p:cBhvr>
                                      <p:tavLst>
                                        <p:tav tm="0">
                                          <p:val>
                                            <p:strVal val="ppt_x"/>
                                          </p:val>
                                        </p:tav>
                                        <p:tav tm="100000">
                                          <p:val>
                                            <p:strVal val="ppt_x"/>
                                          </p:val>
                                        </p:tav>
                                      </p:tavLst>
                                    </p:anim>
                                    <p:anim calcmode="lin" valueType="num">
                                      <p:cBhvr additive="base">
                                        <p:cTn id="156" dur="2000"/>
                                        <p:tgtEl>
                                          <p:spTgt spid="15"/>
                                        </p:tgtEl>
                                        <p:attrNameLst>
                                          <p:attrName>ppt_y</p:attrName>
                                        </p:attrNameLst>
                                      </p:cBhvr>
                                      <p:tavLst>
                                        <p:tav tm="0">
                                          <p:val>
                                            <p:strVal val="ppt_y"/>
                                          </p:val>
                                        </p:tav>
                                        <p:tav tm="100000">
                                          <p:val>
                                            <p:strVal val="0-ppt_h/2"/>
                                          </p:val>
                                        </p:tav>
                                      </p:tavLst>
                                    </p:anim>
                                    <p:set>
                                      <p:cBhvr>
                                        <p:cTn id="157" dur="1" fill="hold">
                                          <p:stCondLst>
                                            <p:cond delay="1999"/>
                                          </p:stCondLst>
                                        </p:cTn>
                                        <p:tgtEl>
                                          <p:spTgt spid="15"/>
                                        </p:tgtEl>
                                        <p:attrNameLst>
                                          <p:attrName>style.visibility</p:attrName>
                                        </p:attrNameLst>
                                      </p:cBhvr>
                                      <p:to>
                                        <p:strVal val="hidden"/>
                                      </p:to>
                                    </p:set>
                                  </p:childTnLst>
                                </p:cTn>
                              </p:par>
                              <p:par>
                                <p:cTn id="158" presetID="2" presetClass="exit" presetSubtype="1" fill="hold" nodeType="withEffect">
                                  <p:stCondLst>
                                    <p:cond delay="0"/>
                                  </p:stCondLst>
                                  <p:childTnLst>
                                    <p:anim calcmode="lin" valueType="num">
                                      <p:cBhvr additive="base">
                                        <p:cTn id="159" dur="2000"/>
                                        <p:tgtEl>
                                          <p:spTgt spid="16"/>
                                        </p:tgtEl>
                                        <p:attrNameLst>
                                          <p:attrName>ppt_x</p:attrName>
                                        </p:attrNameLst>
                                      </p:cBhvr>
                                      <p:tavLst>
                                        <p:tav tm="0">
                                          <p:val>
                                            <p:strVal val="ppt_x"/>
                                          </p:val>
                                        </p:tav>
                                        <p:tav tm="100000">
                                          <p:val>
                                            <p:strVal val="ppt_x"/>
                                          </p:val>
                                        </p:tav>
                                      </p:tavLst>
                                    </p:anim>
                                    <p:anim calcmode="lin" valueType="num">
                                      <p:cBhvr additive="base">
                                        <p:cTn id="160" dur="2000"/>
                                        <p:tgtEl>
                                          <p:spTgt spid="16"/>
                                        </p:tgtEl>
                                        <p:attrNameLst>
                                          <p:attrName>ppt_y</p:attrName>
                                        </p:attrNameLst>
                                      </p:cBhvr>
                                      <p:tavLst>
                                        <p:tav tm="0">
                                          <p:val>
                                            <p:strVal val="ppt_y"/>
                                          </p:val>
                                        </p:tav>
                                        <p:tav tm="100000">
                                          <p:val>
                                            <p:strVal val="0-ppt_h/2"/>
                                          </p:val>
                                        </p:tav>
                                      </p:tavLst>
                                    </p:anim>
                                    <p:set>
                                      <p:cBhvr>
                                        <p:cTn id="161" dur="1" fill="hold">
                                          <p:stCondLst>
                                            <p:cond delay="1999"/>
                                          </p:stCondLst>
                                        </p:cTn>
                                        <p:tgtEl>
                                          <p:spTgt spid="16"/>
                                        </p:tgtEl>
                                        <p:attrNameLst>
                                          <p:attrName>style.visibility</p:attrName>
                                        </p:attrNameLst>
                                      </p:cBhvr>
                                      <p:to>
                                        <p:strVal val="hidden"/>
                                      </p:to>
                                    </p:set>
                                  </p:childTnLst>
                                </p:cTn>
                              </p:par>
                              <p:par>
                                <p:cTn id="162" presetID="8" presetClass="emph" presetSubtype="0" fill="hold" nodeType="withEffect">
                                  <p:stCondLst>
                                    <p:cond delay="0"/>
                                  </p:stCondLst>
                                  <p:childTnLst>
                                    <p:animRot by="-21600000">
                                      <p:cBhvr>
                                        <p:cTn id="163" dur="2000" fill="hold"/>
                                        <p:tgtEl>
                                          <p:spTgt spid="10"/>
                                        </p:tgtEl>
                                        <p:attrNameLst>
                                          <p:attrName>r</p:attrName>
                                        </p:attrNameLst>
                                      </p:cBhvr>
                                    </p:animRot>
                                  </p:childTnLst>
                                </p:cTn>
                              </p:par>
                              <p:par>
                                <p:cTn id="164" presetID="8" presetClass="emph" presetSubtype="0" fill="hold" nodeType="withEffect">
                                  <p:stCondLst>
                                    <p:cond delay="0"/>
                                  </p:stCondLst>
                                  <p:childTnLst>
                                    <p:animRot by="-21600000">
                                      <p:cBhvr>
                                        <p:cTn id="165" dur="2000" fill="hold"/>
                                        <p:tgtEl>
                                          <p:spTgt spid="11"/>
                                        </p:tgtEl>
                                        <p:attrNameLst>
                                          <p:attrName>r</p:attrName>
                                        </p:attrNameLst>
                                      </p:cBhvr>
                                    </p:animRot>
                                  </p:childTnLst>
                                </p:cTn>
                              </p:par>
                              <p:par>
                                <p:cTn id="166" presetID="8" presetClass="emph" presetSubtype="0" fill="hold" nodeType="withEffect">
                                  <p:stCondLst>
                                    <p:cond delay="0"/>
                                  </p:stCondLst>
                                  <p:childTnLst>
                                    <p:animRot by="-21600000">
                                      <p:cBhvr>
                                        <p:cTn id="167" dur="2000" fill="hold"/>
                                        <p:tgtEl>
                                          <p:spTgt spid="12"/>
                                        </p:tgtEl>
                                        <p:attrNameLst>
                                          <p:attrName>r</p:attrName>
                                        </p:attrNameLst>
                                      </p:cBhvr>
                                    </p:animRot>
                                  </p:childTnLst>
                                </p:cTn>
                              </p:par>
                              <p:par>
                                <p:cTn id="168" presetID="8" presetClass="emph" presetSubtype="0" fill="hold" nodeType="withEffect">
                                  <p:stCondLst>
                                    <p:cond delay="0"/>
                                  </p:stCondLst>
                                  <p:childTnLst>
                                    <p:animRot by="-21600000">
                                      <p:cBhvr>
                                        <p:cTn id="169" dur="2000" fill="hold"/>
                                        <p:tgtEl>
                                          <p:spTgt spid="13"/>
                                        </p:tgtEl>
                                        <p:attrNameLst>
                                          <p:attrName>r</p:attrName>
                                        </p:attrNameLst>
                                      </p:cBhvr>
                                    </p:animRot>
                                  </p:childTnLst>
                                </p:cTn>
                              </p:par>
                              <p:par>
                                <p:cTn id="170" presetID="8" presetClass="emph" presetSubtype="0" fill="hold" nodeType="withEffect">
                                  <p:stCondLst>
                                    <p:cond delay="0"/>
                                  </p:stCondLst>
                                  <p:childTnLst>
                                    <p:animRot by="-21600000">
                                      <p:cBhvr>
                                        <p:cTn id="171" dur="2000" fill="hold"/>
                                        <p:tgtEl>
                                          <p:spTgt spid="14"/>
                                        </p:tgtEl>
                                        <p:attrNameLst>
                                          <p:attrName>r</p:attrName>
                                        </p:attrNameLst>
                                      </p:cBhvr>
                                    </p:animRot>
                                  </p:childTnLst>
                                </p:cTn>
                              </p:par>
                              <p:par>
                                <p:cTn id="172" presetID="8" presetClass="emph" presetSubtype="0" fill="hold" nodeType="withEffect">
                                  <p:stCondLst>
                                    <p:cond delay="0"/>
                                  </p:stCondLst>
                                  <p:childTnLst>
                                    <p:animRot by="-21600000">
                                      <p:cBhvr>
                                        <p:cTn id="173" dur="2000" fill="hold"/>
                                        <p:tgtEl>
                                          <p:spTgt spid="15"/>
                                        </p:tgtEl>
                                        <p:attrNameLst>
                                          <p:attrName>r</p:attrName>
                                        </p:attrNameLst>
                                      </p:cBhvr>
                                    </p:animRot>
                                  </p:childTnLst>
                                </p:cTn>
                              </p:par>
                              <p:par>
                                <p:cTn id="174" presetID="8" presetClass="emph" presetSubtype="0" fill="hold" nodeType="withEffect">
                                  <p:stCondLst>
                                    <p:cond delay="0"/>
                                  </p:stCondLst>
                                  <p:childTnLst>
                                    <p:animRot by="-21600000">
                                      <p:cBhvr>
                                        <p:cTn id="175" dur="2000" fill="hold"/>
                                        <p:tgtEl>
                                          <p:spTgt spid="16"/>
                                        </p:tgtEl>
                                        <p:attrNameLst>
                                          <p:attrName>r</p:attrName>
                                        </p:attrNameLst>
                                      </p:cBhvr>
                                    </p:animRot>
                                  </p:childTnLst>
                                </p:cTn>
                              </p:par>
                              <p:par>
                                <p:cTn id="176" presetID="23" presetClass="entr" presetSubtype="288"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strVal val="4/3*#ppt_w"/>
                                          </p:val>
                                        </p:tav>
                                        <p:tav tm="100000">
                                          <p:val>
                                            <p:strVal val="#ppt_w"/>
                                          </p:val>
                                        </p:tav>
                                      </p:tavLst>
                                    </p:anim>
                                    <p:anim calcmode="lin" valueType="num">
                                      <p:cBhvr>
                                        <p:cTn id="179" dur="2000" fill="hold"/>
                                        <p:tgtEl>
                                          <p:spTgt spid="2"/>
                                        </p:tgtEl>
                                        <p:attrNameLst>
                                          <p:attrName>ppt_h</p:attrName>
                                        </p:attrNameLst>
                                      </p:cBhvr>
                                      <p:tavLst>
                                        <p:tav tm="0">
                                          <p:val>
                                            <p:strVal val="4/3*#ppt_h"/>
                                          </p:val>
                                        </p:tav>
                                        <p:tav tm="100000">
                                          <p:val>
                                            <p:strVal val="#ppt_h"/>
                                          </p:val>
                                        </p:tav>
                                      </p:tavLst>
                                    </p:anim>
                                  </p:childTnLst>
                                </p:cTn>
                              </p:par>
                              <p:par>
                                <p:cTn id="180" presetID="16" presetClass="entr" presetSubtype="42"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arn(outHorizontal)">
                                      <p:cBhvr>
                                        <p:cTn id="1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781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875a3f6b094370796030814eceb60e4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20521948">
            <a:off x="3018751" y="-120483"/>
            <a:ext cx="1364106" cy="1341267"/>
          </a:xfrm>
          <a:prstGeom prst="teardrop">
            <a:avLst>
              <a:gd name="adj" fmla="val 149279"/>
            </a:avLst>
          </a:prstGeom>
          <a:blipFill>
            <a:blip r:embed="rId3">
              <a:duotone>
                <a:prstClr val="black"/>
                <a:srgbClr val="D67810">
                  <a:tint val="45000"/>
                  <a:satMod val="400000"/>
                </a:srgbClr>
              </a:duotone>
              <a:lum bright="2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7024081">
            <a:off x="4523149" y="-101468"/>
            <a:ext cx="1364107" cy="1341266"/>
          </a:xfrm>
          <a:prstGeom prst="teardrop">
            <a:avLst>
              <a:gd name="adj" fmla="val 149279"/>
            </a:avLst>
          </a:prstGeom>
          <a:blipFill>
            <a:blip r:embed="rId3">
              <a:duotone>
                <a:prstClr val="black"/>
                <a:srgbClr val="D67810">
                  <a:tint val="45000"/>
                  <a:satMod val="400000"/>
                </a:srgbClr>
              </a:duotone>
              <a:lum bright="2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6940101">
            <a:off x="5113854" y="704840"/>
            <a:ext cx="1364107" cy="1341266"/>
          </a:xfrm>
          <a:prstGeom prst="teardrop">
            <a:avLst>
              <a:gd name="adj" fmla="val 149279"/>
            </a:avLst>
          </a:prstGeom>
          <a:blipFill>
            <a:blip r:embed="rId3">
              <a:duotone>
                <a:prstClr val="black"/>
                <a:srgbClr val="D67810">
                  <a:tint val="45000"/>
                  <a:satMod val="400000"/>
                </a:srgbClr>
              </a:duotone>
              <a:lum bright="2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0521948">
            <a:off x="2636594" y="639461"/>
            <a:ext cx="1364106" cy="1341267"/>
          </a:xfrm>
          <a:prstGeom prst="teardrop">
            <a:avLst>
              <a:gd name="adj" fmla="val 149279"/>
            </a:avLst>
          </a:prstGeom>
          <a:blipFill>
            <a:blip r:embed="rId3">
              <a:duotone>
                <a:prstClr val="black"/>
                <a:srgbClr val="D67810">
                  <a:tint val="45000"/>
                  <a:satMod val="400000"/>
                </a:srgbClr>
              </a:duotone>
              <a:lum bright="2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0521948">
            <a:off x="2136529" y="1496717"/>
            <a:ext cx="1364106" cy="1341267"/>
          </a:xfrm>
          <a:prstGeom prst="teardrop">
            <a:avLst>
              <a:gd name="adj" fmla="val 149279"/>
            </a:avLst>
          </a:prstGeom>
          <a:blipFill>
            <a:blip r:embed="rId3">
              <a:duotone>
                <a:prstClr val="black"/>
                <a:srgbClr val="D67810">
                  <a:tint val="45000"/>
                  <a:satMod val="400000"/>
                </a:srgbClr>
              </a:duotone>
              <a:lum bright="2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940101">
            <a:off x="5653620" y="1529404"/>
            <a:ext cx="1364107" cy="1341266"/>
          </a:xfrm>
          <a:prstGeom prst="teardrop">
            <a:avLst>
              <a:gd name="adj" fmla="val 149279"/>
            </a:avLst>
          </a:prstGeom>
          <a:blipFill>
            <a:blip r:embed="rId3">
              <a:duotone>
                <a:prstClr val="black"/>
                <a:srgbClr val="D67810">
                  <a:tint val="45000"/>
                  <a:satMod val="400000"/>
                </a:srgbClr>
              </a:duotone>
              <a:lum bright="2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0521948">
            <a:off x="1565025" y="2425412"/>
            <a:ext cx="1364106" cy="1341267"/>
          </a:xfrm>
          <a:prstGeom prst="teardrop">
            <a:avLst>
              <a:gd name="adj" fmla="val 149279"/>
            </a:avLst>
          </a:prstGeom>
          <a:blipFill>
            <a:blip r:embed="rId3">
              <a:duotone>
                <a:prstClr val="black"/>
                <a:srgbClr val="D67810">
                  <a:tint val="45000"/>
                  <a:satMod val="400000"/>
                </a:srgbClr>
              </a:duotone>
              <a:lum bright="2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940101">
            <a:off x="6225123" y="2386659"/>
            <a:ext cx="1364107" cy="1341266"/>
          </a:xfrm>
          <a:prstGeom prst="teardrop">
            <a:avLst>
              <a:gd name="adj" fmla="val 149279"/>
            </a:avLst>
          </a:prstGeom>
          <a:blipFill>
            <a:blip r:embed="rId3">
              <a:duotone>
                <a:prstClr val="black"/>
                <a:srgbClr val="D67810">
                  <a:tint val="45000"/>
                  <a:satMod val="400000"/>
                </a:srgbClr>
              </a:duotone>
              <a:lum bright="2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0521948">
            <a:off x="1136397" y="3496983"/>
            <a:ext cx="1364106" cy="1341267"/>
          </a:xfrm>
          <a:prstGeom prst="teardrop">
            <a:avLst>
              <a:gd name="adj" fmla="val 149279"/>
            </a:avLst>
          </a:prstGeom>
          <a:blipFill>
            <a:blip r:embed="rId3">
              <a:duotone>
                <a:prstClr val="black"/>
                <a:srgbClr val="D67810">
                  <a:tint val="45000"/>
                  <a:satMod val="400000"/>
                </a:srgbClr>
              </a:duotone>
              <a:lum bright="2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940101">
            <a:off x="6796628" y="3315354"/>
            <a:ext cx="1364107" cy="1341266"/>
          </a:xfrm>
          <a:prstGeom prst="teardrop">
            <a:avLst>
              <a:gd name="adj" fmla="val 149279"/>
            </a:avLst>
          </a:prstGeom>
          <a:blipFill>
            <a:blip r:embed="rId3">
              <a:duotone>
                <a:prstClr val="black"/>
                <a:srgbClr val="D67810">
                  <a:tint val="45000"/>
                  <a:satMod val="400000"/>
                </a:srgbClr>
              </a:duotone>
              <a:lum bright="2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0521948">
            <a:off x="636331" y="4425675"/>
            <a:ext cx="1364106" cy="1341267"/>
          </a:xfrm>
          <a:prstGeom prst="teardrop">
            <a:avLst>
              <a:gd name="adj" fmla="val 149279"/>
            </a:avLst>
          </a:prstGeom>
          <a:blipFill>
            <a:blip r:embed="rId3">
              <a:duotone>
                <a:prstClr val="black"/>
                <a:srgbClr val="D67810">
                  <a:tint val="45000"/>
                  <a:satMod val="400000"/>
                </a:srgbClr>
              </a:duotone>
              <a:lum bright="2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7177058">
            <a:off x="7225256" y="4172610"/>
            <a:ext cx="1364107" cy="1341266"/>
          </a:xfrm>
          <a:prstGeom prst="teardrop">
            <a:avLst>
              <a:gd name="adj" fmla="val 149279"/>
            </a:avLst>
          </a:prstGeom>
          <a:blipFill>
            <a:blip r:embed="rId3">
              <a:duotone>
                <a:prstClr val="black"/>
                <a:srgbClr val="D67810">
                  <a:tint val="45000"/>
                  <a:satMod val="400000"/>
                </a:srgbClr>
              </a:duotone>
              <a:lum bright="2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84" y="-714398"/>
            <a:ext cx="9644130" cy="785818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000" fill="hold"/>
                                        <p:tgtEl>
                                          <p:spTgt spid="4"/>
                                        </p:tgtEl>
                                        <p:attrNameLst>
                                          <p:attrName>ppt_x</p:attrName>
                                        </p:attrNameLst>
                                      </p:cBhvr>
                                      <p:tavLst>
                                        <p:tav tm="0">
                                          <p:val>
                                            <p:strVal val="1+#ppt_w/2"/>
                                          </p:val>
                                        </p:tav>
                                        <p:tav tm="100000">
                                          <p:val>
                                            <p:strVal val="#ppt_x"/>
                                          </p:val>
                                        </p:tav>
                                      </p:tavLst>
                                    </p:anim>
                                    <p:anim calcmode="lin" valueType="num">
                                      <p:cBhvr additive="base">
                                        <p:cTn id="35" dur="2000" fill="hold"/>
                                        <p:tgtEl>
                                          <p:spTgt spid="4"/>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2000" fill="hold"/>
                                        <p:tgtEl>
                                          <p:spTgt spid="5"/>
                                        </p:tgtEl>
                                        <p:attrNameLst>
                                          <p:attrName>ppt_x</p:attrName>
                                        </p:attrNameLst>
                                      </p:cBhvr>
                                      <p:tavLst>
                                        <p:tav tm="0">
                                          <p:val>
                                            <p:strVal val="1+#ppt_w/2"/>
                                          </p:val>
                                        </p:tav>
                                        <p:tav tm="100000">
                                          <p:val>
                                            <p:strVal val="#ppt_x"/>
                                          </p:val>
                                        </p:tav>
                                      </p:tavLst>
                                    </p:anim>
                                    <p:anim calcmode="lin" valueType="num">
                                      <p:cBhvr additive="base">
                                        <p:cTn id="39" dur="2000" fill="hold"/>
                                        <p:tgtEl>
                                          <p:spTgt spid="5"/>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1+#ppt_w/2"/>
                                          </p:val>
                                        </p:tav>
                                        <p:tav tm="100000">
                                          <p:val>
                                            <p:strVal val="#ppt_x"/>
                                          </p:val>
                                        </p:tav>
                                      </p:tavLst>
                                    </p:anim>
                                    <p:anim calcmode="lin" valueType="num">
                                      <p:cBhvr additive="base">
                                        <p:cTn id="43" dur="2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1+#ppt_w/2"/>
                                          </p:val>
                                        </p:tav>
                                        <p:tav tm="100000">
                                          <p:val>
                                            <p:strVal val="#ppt_x"/>
                                          </p:val>
                                        </p:tav>
                                      </p:tavLst>
                                    </p:anim>
                                    <p:anim calcmode="lin" valueType="num">
                                      <p:cBhvr additive="base">
                                        <p:cTn id="47" dur="2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000" fill="hold"/>
                                        <p:tgtEl>
                                          <p:spTgt spid="12"/>
                                        </p:tgtEl>
                                        <p:attrNameLst>
                                          <p:attrName>ppt_x</p:attrName>
                                        </p:attrNameLst>
                                      </p:cBhvr>
                                      <p:tavLst>
                                        <p:tav tm="0">
                                          <p:val>
                                            <p:strVal val="1+#ppt_w/2"/>
                                          </p:val>
                                        </p:tav>
                                        <p:tav tm="100000">
                                          <p:val>
                                            <p:strVal val="#ppt_x"/>
                                          </p:val>
                                        </p:tav>
                                      </p:tavLst>
                                    </p:anim>
                                    <p:anim calcmode="lin" valueType="num">
                                      <p:cBhvr additive="base">
                                        <p:cTn id="51" dur="2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1+#ppt_w/2"/>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12"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additive="base">
                                        <p:cTn id="58" dur="2000" fill="hold"/>
                                        <p:tgtEl>
                                          <p:spTgt spid="3"/>
                                        </p:tgtEl>
                                        <p:attrNameLst>
                                          <p:attrName>ppt_x</p:attrName>
                                        </p:attrNameLst>
                                      </p:cBhvr>
                                      <p:tavLst>
                                        <p:tav tm="0">
                                          <p:val>
                                            <p:strVal val="0-#ppt_w/2"/>
                                          </p:val>
                                        </p:tav>
                                        <p:tav tm="100000">
                                          <p:val>
                                            <p:strVal val="#ppt_x"/>
                                          </p:val>
                                        </p:tav>
                                      </p:tavLst>
                                    </p:anim>
                                    <p:anim calcmode="lin" valueType="num">
                                      <p:cBhvr additive="base">
                                        <p:cTn id="59" dur="2000" fill="hold"/>
                                        <p:tgtEl>
                                          <p:spTgt spid="3"/>
                                        </p:tgtEl>
                                        <p:attrNameLst>
                                          <p:attrName>ppt_y</p:attrName>
                                        </p:attrNameLst>
                                      </p:cBhvr>
                                      <p:tavLst>
                                        <p:tav tm="0">
                                          <p:val>
                                            <p:strVal val="1+#ppt_h/2"/>
                                          </p:val>
                                        </p:tav>
                                        <p:tav tm="100000">
                                          <p:val>
                                            <p:strVal val="#ppt_y"/>
                                          </p:val>
                                        </p:tav>
                                      </p:tavLst>
                                    </p:anim>
                                  </p:childTnLst>
                                </p:cTn>
                              </p:par>
                              <p:par>
                                <p:cTn id="60" presetID="2" presetClass="entr" presetSubtype="12" fill="hold" grpId="1"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additive="base">
                                        <p:cTn id="62" dur="2000" fill="hold"/>
                                        <p:tgtEl>
                                          <p:spTgt spid="6"/>
                                        </p:tgtEl>
                                        <p:attrNameLst>
                                          <p:attrName>ppt_x</p:attrName>
                                        </p:attrNameLst>
                                      </p:cBhvr>
                                      <p:tavLst>
                                        <p:tav tm="0">
                                          <p:val>
                                            <p:strVal val="0-#ppt_w/2"/>
                                          </p:val>
                                        </p:tav>
                                        <p:tav tm="100000">
                                          <p:val>
                                            <p:strVal val="#ppt_x"/>
                                          </p:val>
                                        </p:tav>
                                      </p:tavLst>
                                    </p:anim>
                                    <p:anim calcmode="lin" valueType="num">
                                      <p:cBhvr additive="base">
                                        <p:cTn id="63" dur="2000" fill="hold"/>
                                        <p:tgtEl>
                                          <p:spTgt spid="6"/>
                                        </p:tgtEl>
                                        <p:attrNameLst>
                                          <p:attrName>ppt_y</p:attrName>
                                        </p:attrNameLst>
                                      </p:cBhvr>
                                      <p:tavLst>
                                        <p:tav tm="0">
                                          <p:val>
                                            <p:strVal val="1+#ppt_h/2"/>
                                          </p:val>
                                        </p:tav>
                                        <p:tav tm="100000">
                                          <p:val>
                                            <p:strVal val="#ppt_y"/>
                                          </p:val>
                                        </p:tav>
                                      </p:tavLst>
                                    </p:anim>
                                  </p:childTnLst>
                                </p:cTn>
                              </p:par>
                              <p:par>
                                <p:cTn id="64" presetID="2" presetClass="entr" presetSubtype="12"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2000" fill="hold"/>
                                        <p:tgtEl>
                                          <p:spTgt spid="7"/>
                                        </p:tgtEl>
                                        <p:attrNameLst>
                                          <p:attrName>ppt_x</p:attrName>
                                        </p:attrNameLst>
                                      </p:cBhvr>
                                      <p:tavLst>
                                        <p:tav tm="0">
                                          <p:val>
                                            <p:strVal val="0-#ppt_w/2"/>
                                          </p:val>
                                        </p:tav>
                                        <p:tav tm="100000">
                                          <p:val>
                                            <p:strVal val="#ppt_x"/>
                                          </p:val>
                                        </p:tav>
                                      </p:tavLst>
                                    </p:anim>
                                    <p:anim calcmode="lin" valueType="num">
                                      <p:cBhvr additive="base">
                                        <p:cTn id="67" dur="2000" fill="hold"/>
                                        <p:tgtEl>
                                          <p:spTgt spid="7"/>
                                        </p:tgtEl>
                                        <p:attrNameLst>
                                          <p:attrName>ppt_y</p:attrName>
                                        </p:attrNameLst>
                                      </p:cBhvr>
                                      <p:tavLst>
                                        <p:tav tm="0">
                                          <p:val>
                                            <p:strVal val="1+#ppt_h/2"/>
                                          </p:val>
                                        </p:tav>
                                        <p:tav tm="100000">
                                          <p:val>
                                            <p:strVal val="#ppt_y"/>
                                          </p:val>
                                        </p:tav>
                                      </p:tavLst>
                                    </p:anim>
                                  </p:childTnLst>
                                </p:cTn>
                              </p:par>
                              <p:par>
                                <p:cTn id="68" presetID="2" presetClass="entr" presetSubtype="12"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2000" fill="hold"/>
                                        <p:tgtEl>
                                          <p:spTgt spid="9"/>
                                        </p:tgtEl>
                                        <p:attrNameLst>
                                          <p:attrName>ppt_x</p:attrName>
                                        </p:attrNameLst>
                                      </p:cBhvr>
                                      <p:tavLst>
                                        <p:tav tm="0">
                                          <p:val>
                                            <p:strVal val="0-#ppt_w/2"/>
                                          </p:val>
                                        </p:tav>
                                        <p:tav tm="100000">
                                          <p:val>
                                            <p:strVal val="#ppt_x"/>
                                          </p:val>
                                        </p:tav>
                                      </p:tavLst>
                                    </p:anim>
                                    <p:anim calcmode="lin" valueType="num">
                                      <p:cBhvr additive="base">
                                        <p:cTn id="71" dur="2000" fill="hold"/>
                                        <p:tgtEl>
                                          <p:spTgt spid="9"/>
                                        </p:tgtEl>
                                        <p:attrNameLst>
                                          <p:attrName>ppt_y</p:attrName>
                                        </p:attrNameLst>
                                      </p:cBhvr>
                                      <p:tavLst>
                                        <p:tav tm="0">
                                          <p:val>
                                            <p:strVal val="1+#ppt_h/2"/>
                                          </p:val>
                                        </p:tav>
                                        <p:tav tm="100000">
                                          <p:val>
                                            <p:strVal val="#ppt_y"/>
                                          </p:val>
                                        </p:tav>
                                      </p:tavLst>
                                    </p:anim>
                                  </p:childTnLst>
                                </p:cTn>
                              </p:par>
                              <p:par>
                                <p:cTn id="72" presetID="2" presetClass="entr" presetSubtype="12" fill="hold" grpId="1"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additive="base">
                                        <p:cTn id="74" dur="2000" fill="hold"/>
                                        <p:tgtEl>
                                          <p:spTgt spid="11"/>
                                        </p:tgtEl>
                                        <p:attrNameLst>
                                          <p:attrName>ppt_x</p:attrName>
                                        </p:attrNameLst>
                                      </p:cBhvr>
                                      <p:tavLst>
                                        <p:tav tm="0">
                                          <p:val>
                                            <p:strVal val="0-#ppt_w/2"/>
                                          </p:val>
                                        </p:tav>
                                        <p:tav tm="100000">
                                          <p:val>
                                            <p:strVal val="#ppt_x"/>
                                          </p:val>
                                        </p:tav>
                                      </p:tavLst>
                                    </p:anim>
                                    <p:anim calcmode="lin" valueType="num">
                                      <p:cBhvr additive="base">
                                        <p:cTn id="75" dur="2000" fill="hold"/>
                                        <p:tgtEl>
                                          <p:spTgt spid="11"/>
                                        </p:tgtEl>
                                        <p:attrNameLst>
                                          <p:attrName>ppt_y</p:attrName>
                                        </p:attrNameLst>
                                      </p:cBhvr>
                                      <p:tavLst>
                                        <p:tav tm="0">
                                          <p:val>
                                            <p:strVal val="1+#ppt_h/2"/>
                                          </p:val>
                                        </p:tav>
                                        <p:tav tm="100000">
                                          <p:val>
                                            <p:strVal val="#ppt_y"/>
                                          </p:val>
                                        </p:tav>
                                      </p:tavLst>
                                    </p:anim>
                                  </p:childTnLst>
                                </p:cTn>
                              </p:par>
                              <p:par>
                                <p:cTn id="76" presetID="2" presetClass="entr" presetSubtype="12" fill="hold" grpId="1"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2000" fill="hold"/>
                                        <p:tgtEl>
                                          <p:spTgt spid="13"/>
                                        </p:tgtEl>
                                        <p:attrNameLst>
                                          <p:attrName>ppt_x</p:attrName>
                                        </p:attrNameLst>
                                      </p:cBhvr>
                                      <p:tavLst>
                                        <p:tav tm="0">
                                          <p:val>
                                            <p:strVal val="0-#ppt_w/2"/>
                                          </p:val>
                                        </p:tav>
                                        <p:tav tm="100000">
                                          <p:val>
                                            <p:strVal val="#ppt_x"/>
                                          </p:val>
                                        </p:tav>
                                      </p:tavLst>
                                    </p:anim>
                                    <p:anim calcmode="lin" valueType="num">
                                      <p:cBhvr additive="base">
                                        <p:cTn id="79" dur="2000" fill="hold"/>
                                        <p:tgtEl>
                                          <p:spTgt spid="13"/>
                                        </p:tgtEl>
                                        <p:attrNameLst>
                                          <p:attrName>ppt_y</p:attrName>
                                        </p:attrNameLst>
                                      </p:cBhvr>
                                      <p:tavLst>
                                        <p:tav tm="0">
                                          <p:val>
                                            <p:strVal val="1+#ppt_h/2"/>
                                          </p:val>
                                        </p:tav>
                                        <p:tav tm="100000">
                                          <p:val>
                                            <p:strVal val="#ppt_y"/>
                                          </p:val>
                                        </p:tav>
                                      </p:tavLst>
                                    </p:anim>
                                  </p:childTnLst>
                                </p:cTn>
                              </p:par>
                              <p:par>
                                <p:cTn id="80" presetID="2" presetClass="entr" presetSubtype="6" fill="hold" grpId="1"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additive="base">
                                        <p:cTn id="82" dur="2000" fill="hold"/>
                                        <p:tgtEl>
                                          <p:spTgt spid="4"/>
                                        </p:tgtEl>
                                        <p:attrNameLst>
                                          <p:attrName>ppt_x</p:attrName>
                                        </p:attrNameLst>
                                      </p:cBhvr>
                                      <p:tavLst>
                                        <p:tav tm="0">
                                          <p:val>
                                            <p:strVal val="1+#ppt_w/2"/>
                                          </p:val>
                                        </p:tav>
                                        <p:tav tm="100000">
                                          <p:val>
                                            <p:strVal val="#ppt_x"/>
                                          </p:val>
                                        </p:tav>
                                      </p:tavLst>
                                    </p:anim>
                                    <p:anim calcmode="lin" valueType="num">
                                      <p:cBhvr additive="base">
                                        <p:cTn id="83" dur="2000" fill="hold"/>
                                        <p:tgtEl>
                                          <p:spTgt spid="4"/>
                                        </p:tgtEl>
                                        <p:attrNameLst>
                                          <p:attrName>ppt_y</p:attrName>
                                        </p:attrNameLst>
                                      </p:cBhvr>
                                      <p:tavLst>
                                        <p:tav tm="0">
                                          <p:val>
                                            <p:strVal val="1+#ppt_h/2"/>
                                          </p:val>
                                        </p:tav>
                                        <p:tav tm="100000">
                                          <p:val>
                                            <p:strVal val="#ppt_y"/>
                                          </p:val>
                                        </p:tav>
                                      </p:tavLst>
                                    </p:anim>
                                  </p:childTnLst>
                                </p:cTn>
                              </p:par>
                              <p:par>
                                <p:cTn id="84" presetID="2" presetClass="entr" presetSubtype="6" fill="hold" grpId="1" nodeType="withEffect">
                                  <p:stCondLst>
                                    <p:cond delay="0"/>
                                  </p:stCondLst>
                                  <p:childTnLst>
                                    <p:set>
                                      <p:cBhvr>
                                        <p:cTn id="85" dur="1" fill="hold">
                                          <p:stCondLst>
                                            <p:cond delay="0"/>
                                          </p:stCondLst>
                                        </p:cTn>
                                        <p:tgtEl>
                                          <p:spTgt spid="5"/>
                                        </p:tgtEl>
                                        <p:attrNameLst>
                                          <p:attrName>style.visibility</p:attrName>
                                        </p:attrNameLst>
                                      </p:cBhvr>
                                      <p:to>
                                        <p:strVal val="visible"/>
                                      </p:to>
                                    </p:set>
                                    <p:anim calcmode="lin" valueType="num">
                                      <p:cBhvr additive="base">
                                        <p:cTn id="86" dur="2000" fill="hold"/>
                                        <p:tgtEl>
                                          <p:spTgt spid="5"/>
                                        </p:tgtEl>
                                        <p:attrNameLst>
                                          <p:attrName>ppt_x</p:attrName>
                                        </p:attrNameLst>
                                      </p:cBhvr>
                                      <p:tavLst>
                                        <p:tav tm="0">
                                          <p:val>
                                            <p:strVal val="1+#ppt_w/2"/>
                                          </p:val>
                                        </p:tav>
                                        <p:tav tm="100000">
                                          <p:val>
                                            <p:strVal val="#ppt_x"/>
                                          </p:val>
                                        </p:tav>
                                      </p:tavLst>
                                    </p:anim>
                                    <p:anim calcmode="lin" valueType="num">
                                      <p:cBhvr additive="base">
                                        <p:cTn id="87" dur="2000" fill="hold"/>
                                        <p:tgtEl>
                                          <p:spTgt spid="5"/>
                                        </p:tgtEl>
                                        <p:attrNameLst>
                                          <p:attrName>ppt_y</p:attrName>
                                        </p:attrNameLst>
                                      </p:cBhvr>
                                      <p:tavLst>
                                        <p:tav tm="0">
                                          <p:val>
                                            <p:strVal val="1+#ppt_h/2"/>
                                          </p:val>
                                        </p:tav>
                                        <p:tav tm="100000">
                                          <p:val>
                                            <p:strVal val="#ppt_y"/>
                                          </p:val>
                                        </p:tav>
                                      </p:tavLst>
                                    </p:anim>
                                  </p:childTnLst>
                                </p:cTn>
                              </p:par>
                              <p:par>
                                <p:cTn id="88" presetID="2" presetClass="entr" presetSubtype="6" fill="hold" grpId="1" nodeType="withEffect">
                                  <p:stCondLst>
                                    <p:cond delay="0"/>
                                  </p:stCondLst>
                                  <p:childTnLst>
                                    <p:set>
                                      <p:cBhvr>
                                        <p:cTn id="89" dur="1" fill="hold">
                                          <p:stCondLst>
                                            <p:cond delay="0"/>
                                          </p:stCondLst>
                                        </p:cTn>
                                        <p:tgtEl>
                                          <p:spTgt spid="8"/>
                                        </p:tgtEl>
                                        <p:attrNameLst>
                                          <p:attrName>style.visibility</p:attrName>
                                        </p:attrNameLst>
                                      </p:cBhvr>
                                      <p:to>
                                        <p:strVal val="visible"/>
                                      </p:to>
                                    </p:set>
                                    <p:anim calcmode="lin" valueType="num">
                                      <p:cBhvr additive="base">
                                        <p:cTn id="90" dur="2000" fill="hold"/>
                                        <p:tgtEl>
                                          <p:spTgt spid="8"/>
                                        </p:tgtEl>
                                        <p:attrNameLst>
                                          <p:attrName>ppt_x</p:attrName>
                                        </p:attrNameLst>
                                      </p:cBhvr>
                                      <p:tavLst>
                                        <p:tav tm="0">
                                          <p:val>
                                            <p:strVal val="1+#ppt_w/2"/>
                                          </p:val>
                                        </p:tav>
                                        <p:tav tm="100000">
                                          <p:val>
                                            <p:strVal val="#ppt_x"/>
                                          </p:val>
                                        </p:tav>
                                      </p:tavLst>
                                    </p:anim>
                                    <p:anim calcmode="lin" valueType="num">
                                      <p:cBhvr additive="base">
                                        <p:cTn id="91" dur="2000" fill="hold"/>
                                        <p:tgtEl>
                                          <p:spTgt spid="8"/>
                                        </p:tgtEl>
                                        <p:attrNameLst>
                                          <p:attrName>ppt_y</p:attrName>
                                        </p:attrNameLst>
                                      </p:cBhvr>
                                      <p:tavLst>
                                        <p:tav tm="0">
                                          <p:val>
                                            <p:strVal val="1+#ppt_h/2"/>
                                          </p:val>
                                        </p:tav>
                                        <p:tav tm="100000">
                                          <p:val>
                                            <p:strVal val="#ppt_y"/>
                                          </p:val>
                                        </p:tav>
                                      </p:tavLst>
                                    </p:anim>
                                  </p:childTnLst>
                                </p:cTn>
                              </p:par>
                              <p:par>
                                <p:cTn id="92" presetID="2" presetClass="entr" presetSubtype="6"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additive="base">
                                        <p:cTn id="94" dur="2000" fill="hold"/>
                                        <p:tgtEl>
                                          <p:spTgt spid="10"/>
                                        </p:tgtEl>
                                        <p:attrNameLst>
                                          <p:attrName>ppt_x</p:attrName>
                                        </p:attrNameLst>
                                      </p:cBhvr>
                                      <p:tavLst>
                                        <p:tav tm="0">
                                          <p:val>
                                            <p:strVal val="1+#ppt_w/2"/>
                                          </p:val>
                                        </p:tav>
                                        <p:tav tm="100000">
                                          <p:val>
                                            <p:strVal val="#ppt_x"/>
                                          </p:val>
                                        </p:tav>
                                      </p:tavLst>
                                    </p:anim>
                                    <p:anim calcmode="lin" valueType="num">
                                      <p:cBhvr additive="base">
                                        <p:cTn id="95" dur="2000" fill="hold"/>
                                        <p:tgtEl>
                                          <p:spTgt spid="10"/>
                                        </p:tgtEl>
                                        <p:attrNameLst>
                                          <p:attrName>ppt_y</p:attrName>
                                        </p:attrNameLst>
                                      </p:cBhvr>
                                      <p:tavLst>
                                        <p:tav tm="0">
                                          <p:val>
                                            <p:strVal val="1+#ppt_h/2"/>
                                          </p:val>
                                        </p:tav>
                                        <p:tav tm="100000">
                                          <p:val>
                                            <p:strVal val="#ppt_y"/>
                                          </p:val>
                                        </p:tav>
                                      </p:tavLst>
                                    </p:anim>
                                  </p:childTnLst>
                                </p:cTn>
                              </p:par>
                              <p:par>
                                <p:cTn id="96" presetID="2" presetClass="entr" presetSubtype="6"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additive="base">
                                        <p:cTn id="98" dur="2000" fill="hold"/>
                                        <p:tgtEl>
                                          <p:spTgt spid="12"/>
                                        </p:tgtEl>
                                        <p:attrNameLst>
                                          <p:attrName>ppt_x</p:attrName>
                                        </p:attrNameLst>
                                      </p:cBhvr>
                                      <p:tavLst>
                                        <p:tav tm="0">
                                          <p:val>
                                            <p:strVal val="1+#ppt_w/2"/>
                                          </p:val>
                                        </p:tav>
                                        <p:tav tm="100000">
                                          <p:val>
                                            <p:strVal val="#ppt_x"/>
                                          </p:val>
                                        </p:tav>
                                      </p:tavLst>
                                    </p:anim>
                                    <p:anim calcmode="lin" valueType="num">
                                      <p:cBhvr additive="base">
                                        <p:cTn id="99" dur="2000" fill="hold"/>
                                        <p:tgtEl>
                                          <p:spTgt spid="12"/>
                                        </p:tgtEl>
                                        <p:attrNameLst>
                                          <p:attrName>ppt_y</p:attrName>
                                        </p:attrNameLst>
                                      </p:cBhvr>
                                      <p:tavLst>
                                        <p:tav tm="0">
                                          <p:val>
                                            <p:strVal val="1+#ppt_h/2"/>
                                          </p:val>
                                        </p:tav>
                                        <p:tav tm="100000">
                                          <p:val>
                                            <p:strVal val="#ppt_y"/>
                                          </p:val>
                                        </p:tav>
                                      </p:tavLst>
                                    </p:anim>
                                  </p:childTnLst>
                                </p:cTn>
                              </p:par>
                              <p:par>
                                <p:cTn id="100" presetID="2" presetClass="entr" presetSubtype="6"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additive="base">
                                        <p:cTn id="102" dur="2000" fill="hold"/>
                                        <p:tgtEl>
                                          <p:spTgt spid="14"/>
                                        </p:tgtEl>
                                        <p:attrNameLst>
                                          <p:attrName>ppt_x</p:attrName>
                                        </p:attrNameLst>
                                      </p:cBhvr>
                                      <p:tavLst>
                                        <p:tav tm="0">
                                          <p:val>
                                            <p:strVal val="1+#ppt_w/2"/>
                                          </p:val>
                                        </p:tav>
                                        <p:tav tm="100000">
                                          <p:val>
                                            <p:strVal val="#ppt_x"/>
                                          </p:val>
                                        </p:tav>
                                      </p:tavLst>
                                    </p:anim>
                                    <p:anim calcmode="lin" valueType="num">
                                      <p:cBhvr additive="base">
                                        <p:cTn id="103" dur="2000" fill="hold"/>
                                        <p:tgtEl>
                                          <p:spTgt spid="14"/>
                                        </p:tgtEl>
                                        <p:attrNameLst>
                                          <p:attrName>ppt_y</p:attrName>
                                        </p:attrNameLst>
                                      </p:cBhvr>
                                      <p:tavLst>
                                        <p:tav tm="0">
                                          <p:val>
                                            <p:strVal val="1+#ppt_h/2"/>
                                          </p:val>
                                        </p:tav>
                                        <p:tav tm="100000">
                                          <p:val>
                                            <p:strVal val="#ppt_y"/>
                                          </p:val>
                                        </p:tav>
                                      </p:tavLst>
                                    </p:anim>
                                  </p:childTnLst>
                                </p:cTn>
                              </p:par>
                              <p:par>
                                <p:cTn id="104" presetID="8" presetClass="emph" presetSubtype="0" fill="hold" grpId="2" nodeType="withEffect">
                                  <p:stCondLst>
                                    <p:cond delay="0"/>
                                  </p:stCondLst>
                                  <p:childTnLst>
                                    <p:animRot by="21600000">
                                      <p:cBhvr>
                                        <p:cTn id="105" dur="2000" fill="hold"/>
                                        <p:tgtEl>
                                          <p:spTgt spid="3"/>
                                        </p:tgtEl>
                                        <p:attrNameLst>
                                          <p:attrName>r</p:attrName>
                                        </p:attrNameLst>
                                      </p:cBhvr>
                                    </p:animRot>
                                  </p:childTnLst>
                                </p:cTn>
                              </p:par>
                              <p:par>
                                <p:cTn id="106" presetID="8" presetClass="emph" presetSubtype="0" fill="hold" grpId="2" nodeType="withEffect">
                                  <p:stCondLst>
                                    <p:cond delay="0"/>
                                  </p:stCondLst>
                                  <p:childTnLst>
                                    <p:animRot by="21600000">
                                      <p:cBhvr>
                                        <p:cTn id="107" dur="2000" fill="hold"/>
                                        <p:tgtEl>
                                          <p:spTgt spid="6"/>
                                        </p:tgtEl>
                                        <p:attrNameLst>
                                          <p:attrName>r</p:attrName>
                                        </p:attrNameLst>
                                      </p:cBhvr>
                                    </p:animRot>
                                  </p:childTnLst>
                                </p:cTn>
                              </p:par>
                              <p:par>
                                <p:cTn id="108" presetID="8" presetClass="emph" presetSubtype="0" fill="hold" grpId="2" nodeType="withEffect">
                                  <p:stCondLst>
                                    <p:cond delay="0"/>
                                  </p:stCondLst>
                                  <p:childTnLst>
                                    <p:animRot by="21600000">
                                      <p:cBhvr>
                                        <p:cTn id="109" dur="2000" fill="hold"/>
                                        <p:tgtEl>
                                          <p:spTgt spid="7"/>
                                        </p:tgtEl>
                                        <p:attrNameLst>
                                          <p:attrName>r</p:attrName>
                                        </p:attrNameLst>
                                      </p:cBhvr>
                                    </p:animRot>
                                  </p:childTnLst>
                                </p:cTn>
                              </p:par>
                              <p:par>
                                <p:cTn id="110" presetID="8" presetClass="emph" presetSubtype="0" fill="hold" grpId="2" nodeType="withEffect">
                                  <p:stCondLst>
                                    <p:cond delay="0"/>
                                  </p:stCondLst>
                                  <p:childTnLst>
                                    <p:animRot by="21600000">
                                      <p:cBhvr>
                                        <p:cTn id="111" dur="2000" fill="hold"/>
                                        <p:tgtEl>
                                          <p:spTgt spid="9"/>
                                        </p:tgtEl>
                                        <p:attrNameLst>
                                          <p:attrName>r</p:attrName>
                                        </p:attrNameLst>
                                      </p:cBhvr>
                                    </p:animRot>
                                  </p:childTnLst>
                                </p:cTn>
                              </p:par>
                              <p:par>
                                <p:cTn id="112" presetID="8" presetClass="emph" presetSubtype="0" fill="hold" grpId="2" nodeType="withEffect">
                                  <p:stCondLst>
                                    <p:cond delay="0"/>
                                  </p:stCondLst>
                                  <p:childTnLst>
                                    <p:animRot by="21600000">
                                      <p:cBhvr>
                                        <p:cTn id="113" dur="2000" fill="hold"/>
                                        <p:tgtEl>
                                          <p:spTgt spid="11"/>
                                        </p:tgtEl>
                                        <p:attrNameLst>
                                          <p:attrName>r</p:attrName>
                                        </p:attrNameLst>
                                      </p:cBhvr>
                                    </p:animRot>
                                  </p:childTnLst>
                                </p:cTn>
                              </p:par>
                              <p:par>
                                <p:cTn id="114" presetID="8" presetClass="emph" presetSubtype="0" fill="hold" grpId="2" nodeType="withEffect">
                                  <p:stCondLst>
                                    <p:cond delay="0"/>
                                  </p:stCondLst>
                                  <p:childTnLst>
                                    <p:animRot by="21600000">
                                      <p:cBhvr>
                                        <p:cTn id="115" dur="2000" fill="hold"/>
                                        <p:tgtEl>
                                          <p:spTgt spid="13"/>
                                        </p:tgtEl>
                                        <p:attrNameLst>
                                          <p:attrName>r</p:attrName>
                                        </p:attrNameLst>
                                      </p:cBhvr>
                                    </p:animRot>
                                  </p:childTnLst>
                                </p:cTn>
                              </p:par>
                              <p:par>
                                <p:cTn id="116" presetID="8" presetClass="emph" presetSubtype="0" fill="hold" grpId="2" nodeType="withEffect">
                                  <p:stCondLst>
                                    <p:cond delay="0"/>
                                  </p:stCondLst>
                                  <p:childTnLst>
                                    <p:animRot by="-21600000">
                                      <p:cBhvr>
                                        <p:cTn id="117" dur="2000" fill="hold"/>
                                        <p:tgtEl>
                                          <p:spTgt spid="4"/>
                                        </p:tgtEl>
                                        <p:attrNameLst>
                                          <p:attrName>r</p:attrName>
                                        </p:attrNameLst>
                                      </p:cBhvr>
                                    </p:animRot>
                                  </p:childTnLst>
                                </p:cTn>
                              </p:par>
                              <p:par>
                                <p:cTn id="118" presetID="8" presetClass="emph" presetSubtype="0" fill="hold" grpId="2" nodeType="withEffect">
                                  <p:stCondLst>
                                    <p:cond delay="0"/>
                                  </p:stCondLst>
                                  <p:childTnLst>
                                    <p:animRot by="-21600000">
                                      <p:cBhvr>
                                        <p:cTn id="119" dur="2000" fill="hold"/>
                                        <p:tgtEl>
                                          <p:spTgt spid="5"/>
                                        </p:tgtEl>
                                        <p:attrNameLst>
                                          <p:attrName>r</p:attrName>
                                        </p:attrNameLst>
                                      </p:cBhvr>
                                    </p:animRot>
                                  </p:childTnLst>
                                </p:cTn>
                              </p:par>
                              <p:par>
                                <p:cTn id="120" presetID="8" presetClass="emph" presetSubtype="0" fill="hold" grpId="2" nodeType="withEffect">
                                  <p:stCondLst>
                                    <p:cond delay="0"/>
                                  </p:stCondLst>
                                  <p:childTnLst>
                                    <p:animRot by="-21600000">
                                      <p:cBhvr>
                                        <p:cTn id="121" dur="2000" fill="hold"/>
                                        <p:tgtEl>
                                          <p:spTgt spid="8"/>
                                        </p:tgtEl>
                                        <p:attrNameLst>
                                          <p:attrName>r</p:attrName>
                                        </p:attrNameLst>
                                      </p:cBhvr>
                                    </p:animRot>
                                  </p:childTnLst>
                                </p:cTn>
                              </p:par>
                              <p:par>
                                <p:cTn id="122" presetID="8" presetClass="emph" presetSubtype="0" fill="hold" grpId="2" nodeType="withEffect">
                                  <p:stCondLst>
                                    <p:cond delay="0"/>
                                  </p:stCondLst>
                                  <p:childTnLst>
                                    <p:animRot by="-21600000">
                                      <p:cBhvr>
                                        <p:cTn id="123" dur="2000" fill="hold"/>
                                        <p:tgtEl>
                                          <p:spTgt spid="10"/>
                                        </p:tgtEl>
                                        <p:attrNameLst>
                                          <p:attrName>r</p:attrName>
                                        </p:attrNameLst>
                                      </p:cBhvr>
                                    </p:animRot>
                                  </p:childTnLst>
                                </p:cTn>
                              </p:par>
                              <p:par>
                                <p:cTn id="124" presetID="8" presetClass="emph" presetSubtype="0" fill="hold" grpId="2" nodeType="withEffect">
                                  <p:stCondLst>
                                    <p:cond delay="0"/>
                                  </p:stCondLst>
                                  <p:childTnLst>
                                    <p:animRot by="-21600000">
                                      <p:cBhvr>
                                        <p:cTn id="125" dur="2000" fill="hold"/>
                                        <p:tgtEl>
                                          <p:spTgt spid="12"/>
                                        </p:tgtEl>
                                        <p:attrNameLst>
                                          <p:attrName>r</p:attrName>
                                        </p:attrNameLst>
                                      </p:cBhvr>
                                    </p:animRot>
                                  </p:childTnLst>
                                </p:cTn>
                              </p:par>
                              <p:par>
                                <p:cTn id="126" presetID="8" presetClass="emph" presetSubtype="0" fill="hold" grpId="2" nodeType="withEffect">
                                  <p:stCondLst>
                                    <p:cond delay="0"/>
                                  </p:stCondLst>
                                  <p:childTnLst>
                                    <p:animRot by="-21600000">
                                      <p:cBhvr>
                                        <p:cTn id="127" dur="2000" fill="hold"/>
                                        <p:tgtEl>
                                          <p:spTgt spid="14"/>
                                        </p:tgtEl>
                                        <p:attrNameLst>
                                          <p:attrName>r</p:attrName>
                                        </p:attrNameLst>
                                      </p:cBhvr>
                                    </p:animRot>
                                  </p:childTnLst>
                                </p:cTn>
                              </p:par>
                            </p:childTnLst>
                          </p:cTn>
                        </p:par>
                        <p:par>
                          <p:cTn id="128" fill="hold">
                            <p:stCondLst>
                              <p:cond delay="2000"/>
                            </p:stCondLst>
                            <p:childTnLst>
                              <p:par>
                                <p:cTn id="129" presetID="2" presetClass="exit" presetSubtype="12" fill="hold" grpId="3" nodeType="afterEffect">
                                  <p:stCondLst>
                                    <p:cond delay="0"/>
                                  </p:stCondLst>
                                  <p:childTnLst>
                                    <p:anim calcmode="lin" valueType="num">
                                      <p:cBhvr additive="base">
                                        <p:cTn id="130" dur="2000"/>
                                        <p:tgtEl>
                                          <p:spTgt spid="3"/>
                                        </p:tgtEl>
                                        <p:attrNameLst>
                                          <p:attrName>ppt_x</p:attrName>
                                        </p:attrNameLst>
                                      </p:cBhvr>
                                      <p:tavLst>
                                        <p:tav tm="0">
                                          <p:val>
                                            <p:strVal val="ppt_x"/>
                                          </p:val>
                                        </p:tav>
                                        <p:tav tm="100000">
                                          <p:val>
                                            <p:strVal val="0-ppt_w/2"/>
                                          </p:val>
                                        </p:tav>
                                      </p:tavLst>
                                    </p:anim>
                                    <p:anim calcmode="lin" valueType="num">
                                      <p:cBhvr additive="base">
                                        <p:cTn id="131" dur="2000"/>
                                        <p:tgtEl>
                                          <p:spTgt spid="3"/>
                                        </p:tgtEl>
                                        <p:attrNameLst>
                                          <p:attrName>ppt_y</p:attrName>
                                        </p:attrNameLst>
                                      </p:cBhvr>
                                      <p:tavLst>
                                        <p:tav tm="0">
                                          <p:val>
                                            <p:strVal val="ppt_y"/>
                                          </p:val>
                                        </p:tav>
                                        <p:tav tm="100000">
                                          <p:val>
                                            <p:strVal val="1+ppt_h/2"/>
                                          </p:val>
                                        </p:tav>
                                      </p:tavLst>
                                    </p:anim>
                                    <p:set>
                                      <p:cBhvr>
                                        <p:cTn id="132" dur="1" fill="hold">
                                          <p:stCondLst>
                                            <p:cond delay="1999"/>
                                          </p:stCondLst>
                                        </p:cTn>
                                        <p:tgtEl>
                                          <p:spTgt spid="3"/>
                                        </p:tgtEl>
                                        <p:attrNameLst>
                                          <p:attrName>style.visibility</p:attrName>
                                        </p:attrNameLst>
                                      </p:cBhvr>
                                      <p:to>
                                        <p:strVal val="hidden"/>
                                      </p:to>
                                    </p:set>
                                  </p:childTnLst>
                                </p:cTn>
                              </p:par>
                              <p:par>
                                <p:cTn id="133" presetID="2" presetClass="exit" presetSubtype="12" fill="hold" grpId="3" nodeType="withEffect">
                                  <p:stCondLst>
                                    <p:cond delay="0"/>
                                  </p:stCondLst>
                                  <p:childTnLst>
                                    <p:anim calcmode="lin" valueType="num">
                                      <p:cBhvr additive="base">
                                        <p:cTn id="134" dur="2000"/>
                                        <p:tgtEl>
                                          <p:spTgt spid="6"/>
                                        </p:tgtEl>
                                        <p:attrNameLst>
                                          <p:attrName>ppt_x</p:attrName>
                                        </p:attrNameLst>
                                      </p:cBhvr>
                                      <p:tavLst>
                                        <p:tav tm="0">
                                          <p:val>
                                            <p:strVal val="ppt_x"/>
                                          </p:val>
                                        </p:tav>
                                        <p:tav tm="100000">
                                          <p:val>
                                            <p:strVal val="0-ppt_w/2"/>
                                          </p:val>
                                        </p:tav>
                                      </p:tavLst>
                                    </p:anim>
                                    <p:anim calcmode="lin" valueType="num">
                                      <p:cBhvr additive="base">
                                        <p:cTn id="135" dur="2000"/>
                                        <p:tgtEl>
                                          <p:spTgt spid="6"/>
                                        </p:tgtEl>
                                        <p:attrNameLst>
                                          <p:attrName>ppt_y</p:attrName>
                                        </p:attrNameLst>
                                      </p:cBhvr>
                                      <p:tavLst>
                                        <p:tav tm="0">
                                          <p:val>
                                            <p:strVal val="ppt_y"/>
                                          </p:val>
                                        </p:tav>
                                        <p:tav tm="100000">
                                          <p:val>
                                            <p:strVal val="1+ppt_h/2"/>
                                          </p:val>
                                        </p:tav>
                                      </p:tavLst>
                                    </p:anim>
                                    <p:set>
                                      <p:cBhvr>
                                        <p:cTn id="136" dur="1" fill="hold">
                                          <p:stCondLst>
                                            <p:cond delay="1999"/>
                                          </p:stCondLst>
                                        </p:cTn>
                                        <p:tgtEl>
                                          <p:spTgt spid="6"/>
                                        </p:tgtEl>
                                        <p:attrNameLst>
                                          <p:attrName>style.visibility</p:attrName>
                                        </p:attrNameLst>
                                      </p:cBhvr>
                                      <p:to>
                                        <p:strVal val="hidden"/>
                                      </p:to>
                                    </p:set>
                                  </p:childTnLst>
                                </p:cTn>
                              </p:par>
                              <p:par>
                                <p:cTn id="137" presetID="2" presetClass="exit" presetSubtype="12" fill="hold" grpId="3" nodeType="withEffect">
                                  <p:stCondLst>
                                    <p:cond delay="0"/>
                                  </p:stCondLst>
                                  <p:childTnLst>
                                    <p:anim calcmode="lin" valueType="num">
                                      <p:cBhvr additive="base">
                                        <p:cTn id="138" dur="2000"/>
                                        <p:tgtEl>
                                          <p:spTgt spid="7"/>
                                        </p:tgtEl>
                                        <p:attrNameLst>
                                          <p:attrName>ppt_x</p:attrName>
                                        </p:attrNameLst>
                                      </p:cBhvr>
                                      <p:tavLst>
                                        <p:tav tm="0">
                                          <p:val>
                                            <p:strVal val="ppt_x"/>
                                          </p:val>
                                        </p:tav>
                                        <p:tav tm="100000">
                                          <p:val>
                                            <p:strVal val="0-ppt_w/2"/>
                                          </p:val>
                                        </p:tav>
                                      </p:tavLst>
                                    </p:anim>
                                    <p:anim calcmode="lin" valueType="num">
                                      <p:cBhvr additive="base">
                                        <p:cTn id="139" dur="2000"/>
                                        <p:tgtEl>
                                          <p:spTgt spid="7"/>
                                        </p:tgtEl>
                                        <p:attrNameLst>
                                          <p:attrName>ppt_y</p:attrName>
                                        </p:attrNameLst>
                                      </p:cBhvr>
                                      <p:tavLst>
                                        <p:tav tm="0">
                                          <p:val>
                                            <p:strVal val="ppt_y"/>
                                          </p:val>
                                        </p:tav>
                                        <p:tav tm="100000">
                                          <p:val>
                                            <p:strVal val="1+ppt_h/2"/>
                                          </p:val>
                                        </p:tav>
                                      </p:tavLst>
                                    </p:anim>
                                    <p:set>
                                      <p:cBhvr>
                                        <p:cTn id="140" dur="1" fill="hold">
                                          <p:stCondLst>
                                            <p:cond delay="1999"/>
                                          </p:stCondLst>
                                        </p:cTn>
                                        <p:tgtEl>
                                          <p:spTgt spid="7"/>
                                        </p:tgtEl>
                                        <p:attrNameLst>
                                          <p:attrName>style.visibility</p:attrName>
                                        </p:attrNameLst>
                                      </p:cBhvr>
                                      <p:to>
                                        <p:strVal val="hidden"/>
                                      </p:to>
                                    </p:set>
                                  </p:childTnLst>
                                </p:cTn>
                              </p:par>
                              <p:par>
                                <p:cTn id="141" presetID="2" presetClass="exit" presetSubtype="12" fill="hold" grpId="3" nodeType="withEffect">
                                  <p:stCondLst>
                                    <p:cond delay="0"/>
                                  </p:stCondLst>
                                  <p:childTnLst>
                                    <p:anim calcmode="lin" valueType="num">
                                      <p:cBhvr additive="base">
                                        <p:cTn id="142" dur="2000"/>
                                        <p:tgtEl>
                                          <p:spTgt spid="9"/>
                                        </p:tgtEl>
                                        <p:attrNameLst>
                                          <p:attrName>ppt_x</p:attrName>
                                        </p:attrNameLst>
                                      </p:cBhvr>
                                      <p:tavLst>
                                        <p:tav tm="0">
                                          <p:val>
                                            <p:strVal val="ppt_x"/>
                                          </p:val>
                                        </p:tav>
                                        <p:tav tm="100000">
                                          <p:val>
                                            <p:strVal val="0-ppt_w/2"/>
                                          </p:val>
                                        </p:tav>
                                      </p:tavLst>
                                    </p:anim>
                                    <p:anim calcmode="lin" valueType="num">
                                      <p:cBhvr additive="base">
                                        <p:cTn id="143" dur="2000"/>
                                        <p:tgtEl>
                                          <p:spTgt spid="9"/>
                                        </p:tgtEl>
                                        <p:attrNameLst>
                                          <p:attrName>ppt_y</p:attrName>
                                        </p:attrNameLst>
                                      </p:cBhvr>
                                      <p:tavLst>
                                        <p:tav tm="0">
                                          <p:val>
                                            <p:strVal val="ppt_y"/>
                                          </p:val>
                                        </p:tav>
                                        <p:tav tm="100000">
                                          <p:val>
                                            <p:strVal val="1+ppt_h/2"/>
                                          </p:val>
                                        </p:tav>
                                      </p:tavLst>
                                    </p:anim>
                                    <p:set>
                                      <p:cBhvr>
                                        <p:cTn id="144" dur="1" fill="hold">
                                          <p:stCondLst>
                                            <p:cond delay="1999"/>
                                          </p:stCondLst>
                                        </p:cTn>
                                        <p:tgtEl>
                                          <p:spTgt spid="9"/>
                                        </p:tgtEl>
                                        <p:attrNameLst>
                                          <p:attrName>style.visibility</p:attrName>
                                        </p:attrNameLst>
                                      </p:cBhvr>
                                      <p:to>
                                        <p:strVal val="hidden"/>
                                      </p:to>
                                    </p:set>
                                  </p:childTnLst>
                                </p:cTn>
                              </p:par>
                              <p:par>
                                <p:cTn id="145" presetID="2" presetClass="exit" presetSubtype="12" fill="hold" grpId="3" nodeType="withEffect">
                                  <p:stCondLst>
                                    <p:cond delay="0"/>
                                  </p:stCondLst>
                                  <p:childTnLst>
                                    <p:anim calcmode="lin" valueType="num">
                                      <p:cBhvr additive="base">
                                        <p:cTn id="146" dur="2000"/>
                                        <p:tgtEl>
                                          <p:spTgt spid="11"/>
                                        </p:tgtEl>
                                        <p:attrNameLst>
                                          <p:attrName>ppt_x</p:attrName>
                                        </p:attrNameLst>
                                      </p:cBhvr>
                                      <p:tavLst>
                                        <p:tav tm="0">
                                          <p:val>
                                            <p:strVal val="ppt_x"/>
                                          </p:val>
                                        </p:tav>
                                        <p:tav tm="100000">
                                          <p:val>
                                            <p:strVal val="0-ppt_w/2"/>
                                          </p:val>
                                        </p:tav>
                                      </p:tavLst>
                                    </p:anim>
                                    <p:anim calcmode="lin" valueType="num">
                                      <p:cBhvr additive="base">
                                        <p:cTn id="147" dur="2000"/>
                                        <p:tgtEl>
                                          <p:spTgt spid="11"/>
                                        </p:tgtEl>
                                        <p:attrNameLst>
                                          <p:attrName>ppt_y</p:attrName>
                                        </p:attrNameLst>
                                      </p:cBhvr>
                                      <p:tavLst>
                                        <p:tav tm="0">
                                          <p:val>
                                            <p:strVal val="ppt_y"/>
                                          </p:val>
                                        </p:tav>
                                        <p:tav tm="100000">
                                          <p:val>
                                            <p:strVal val="1+ppt_h/2"/>
                                          </p:val>
                                        </p:tav>
                                      </p:tavLst>
                                    </p:anim>
                                    <p:set>
                                      <p:cBhvr>
                                        <p:cTn id="148" dur="1" fill="hold">
                                          <p:stCondLst>
                                            <p:cond delay="1999"/>
                                          </p:stCondLst>
                                        </p:cTn>
                                        <p:tgtEl>
                                          <p:spTgt spid="11"/>
                                        </p:tgtEl>
                                        <p:attrNameLst>
                                          <p:attrName>style.visibility</p:attrName>
                                        </p:attrNameLst>
                                      </p:cBhvr>
                                      <p:to>
                                        <p:strVal val="hidden"/>
                                      </p:to>
                                    </p:set>
                                  </p:childTnLst>
                                </p:cTn>
                              </p:par>
                              <p:par>
                                <p:cTn id="149" presetID="2" presetClass="exit" presetSubtype="12" fill="hold" grpId="3" nodeType="withEffect">
                                  <p:stCondLst>
                                    <p:cond delay="0"/>
                                  </p:stCondLst>
                                  <p:childTnLst>
                                    <p:anim calcmode="lin" valueType="num">
                                      <p:cBhvr additive="base">
                                        <p:cTn id="150" dur="2000"/>
                                        <p:tgtEl>
                                          <p:spTgt spid="13"/>
                                        </p:tgtEl>
                                        <p:attrNameLst>
                                          <p:attrName>ppt_x</p:attrName>
                                        </p:attrNameLst>
                                      </p:cBhvr>
                                      <p:tavLst>
                                        <p:tav tm="0">
                                          <p:val>
                                            <p:strVal val="ppt_x"/>
                                          </p:val>
                                        </p:tav>
                                        <p:tav tm="100000">
                                          <p:val>
                                            <p:strVal val="0-ppt_w/2"/>
                                          </p:val>
                                        </p:tav>
                                      </p:tavLst>
                                    </p:anim>
                                    <p:anim calcmode="lin" valueType="num">
                                      <p:cBhvr additive="base">
                                        <p:cTn id="151" dur="2000"/>
                                        <p:tgtEl>
                                          <p:spTgt spid="13"/>
                                        </p:tgtEl>
                                        <p:attrNameLst>
                                          <p:attrName>ppt_y</p:attrName>
                                        </p:attrNameLst>
                                      </p:cBhvr>
                                      <p:tavLst>
                                        <p:tav tm="0">
                                          <p:val>
                                            <p:strVal val="ppt_y"/>
                                          </p:val>
                                        </p:tav>
                                        <p:tav tm="100000">
                                          <p:val>
                                            <p:strVal val="1+ppt_h/2"/>
                                          </p:val>
                                        </p:tav>
                                      </p:tavLst>
                                    </p:anim>
                                    <p:set>
                                      <p:cBhvr>
                                        <p:cTn id="152" dur="1" fill="hold">
                                          <p:stCondLst>
                                            <p:cond delay="1999"/>
                                          </p:stCondLst>
                                        </p:cTn>
                                        <p:tgtEl>
                                          <p:spTgt spid="13"/>
                                        </p:tgtEl>
                                        <p:attrNameLst>
                                          <p:attrName>style.visibility</p:attrName>
                                        </p:attrNameLst>
                                      </p:cBhvr>
                                      <p:to>
                                        <p:strVal val="hidden"/>
                                      </p:to>
                                    </p:set>
                                  </p:childTnLst>
                                </p:cTn>
                              </p:par>
                              <p:par>
                                <p:cTn id="153" presetID="2" presetClass="exit" presetSubtype="6" fill="hold" grpId="3" nodeType="withEffect">
                                  <p:stCondLst>
                                    <p:cond delay="0"/>
                                  </p:stCondLst>
                                  <p:childTnLst>
                                    <p:anim calcmode="lin" valueType="num">
                                      <p:cBhvr additive="base">
                                        <p:cTn id="154" dur="2000"/>
                                        <p:tgtEl>
                                          <p:spTgt spid="4"/>
                                        </p:tgtEl>
                                        <p:attrNameLst>
                                          <p:attrName>ppt_x</p:attrName>
                                        </p:attrNameLst>
                                      </p:cBhvr>
                                      <p:tavLst>
                                        <p:tav tm="0">
                                          <p:val>
                                            <p:strVal val="ppt_x"/>
                                          </p:val>
                                        </p:tav>
                                        <p:tav tm="100000">
                                          <p:val>
                                            <p:strVal val="1+ppt_w/2"/>
                                          </p:val>
                                        </p:tav>
                                      </p:tavLst>
                                    </p:anim>
                                    <p:anim calcmode="lin" valueType="num">
                                      <p:cBhvr additive="base">
                                        <p:cTn id="155" dur="2000"/>
                                        <p:tgtEl>
                                          <p:spTgt spid="4"/>
                                        </p:tgtEl>
                                        <p:attrNameLst>
                                          <p:attrName>ppt_y</p:attrName>
                                        </p:attrNameLst>
                                      </p:cBhvr>
                                      <p:tavLst>
                                        <p:tav tm="0">
                                          <p:val>
                                            <p:strVal val="ppt_y"/>
                                          </p:val>
                                        </p:tav>
                                        <p:tav tm="100000">
                                          <p:val>
                                            <p:strVal val="1+ppt_h/2"/>
                                          </p:val>
                                        </p:tav>
                                      </p:tavLst>
                                    </p:anim>
                                    <p:set>
                                      <p:cBhvr>
                                        <p:cTn id="156" dur="1" fill="hold">
                                          <p:stCondLst>
                                            <p:cond delay="1999"/>
                                          </p:stCondLst>
                                        </p:cTn>
                                        <p:tgtEl>
                                          <p:spTgt spid="4"/>
                                        </p:tgtEl>
                                        <p:attrNameLst>
                                          <p:attrName>style.visibility</p:attrName>
                                        </p:attrNameLst>
                                      </p:cBhvr>
                                      <p:to>
                                        <p:strVal val="hidden"/>
                                      </p:to>
                                    </p:set>
                                  </p:childTnLst>
                                </p:cTn>
                              </p:par>
                              <p:par>
                                <p:cTn id="157" presetID="2" presetClass="exit" presetSubtype="6" fill="hold" grpId="3" nodeType="withEffect">
                                  <p:stCondLst>
                                    <p:cond delay="0"/>
                                  </p:stCondLst>
                                  <p:childTnLst>
                                    <p:anim calcmode="lin" valueType="num">
                                      <p:cBhvr additive="base">
                                        <p:cTn id="158" dur="2000"/>
                                        <p:tgtEl>
                                          <p:spTgt spid="5"/>
                                        </p:tgtEl>
                                        <p:attrNameLst>
                                          <p:attrName>ppt_x</p:attrName>
                                        </p:attrNameLst>
                                      </p:cBhvr>
                                      <p:tavLst>
                                        <p:tav tm="0">
                                          <p:val>
                                            <p:strVal val="ppt_x"/>
                                          </p:val>
                                        </p:tav>
                                        <p:tav tm="100000">
                                          <p:val>
                                            <p:strVal val="1+ppt_w/2"/>
                                          </p:val>
                                        </p:tav>
                                      </p:tavLst>
                                    </p:anim>
                                    <p:anim calcmode="lin" valueType="num">
                                      <p:cBhvr additive="base">
                                        <p:cTn id="159" dur="2000"/>
                                        <p:tgtEl>
                                          <p:spTgt spid="5"/>
                                        </p:tgtEl>
                                        <p:attrNameLst>
                                          <p:attrName>ppt_y</p:attrName>
                                        </p:attrNameLst>
                                      </p:cBhvr>
                                      <p:tavLst>
                                        <p:tav tm="0">
                                          <p:val>
                                            <p:strVal val="ppt_y"/>
                                          </p:val>
                                        </p:tav>
                                        <p:tav tm="100000">
                                          <p:val>
                                            <p:strVal val="1+ppt_h/2"/>
                                          </p:val>
                                        </p:tav>
                                      </p:tavLst>
                                    </p:anim>
                                    <p:set>
                                      <p:cBhvr>
                                        <p:cTn id="160" dur="1" fill="hold">
                                          <p:stCondLst>
                                            <p:cond delay="1999"/>
                                          </p:stCondLst>
                                        </p:cTn>
                                        <p:tgtEl>
                                          <p:spTgt spid="5"/>
                                        </p:tgtEl>
                                        <p:attrNameLst>
                                          <p:attrName>style.visibility</p:attrName>
                                        </p:attrNameLst>
                                      </p:cBhvr>
                                      <p:to>
                                        <p:strVal val="hidden"/>
                                      </p:to>
                                    </p:set>
                                  </p:childTnLst>
                                </p:cTn>
                              </p:par>
                              <p:par>
                                <p:cTn id="161" presetID="2" presetClass="exit" presetSubtype="6" fill="hold" grpId="3" nodeType="withEffect">
                                  <p:stCondLst>
                                    <p:cond delay="0"/>
                                  </p:stCondLst>
                                  <p:childTnLst>
                                    <p:anim calcmode="lin" valueType="num">
                                      <p:cBhvr additive="base">
                                        <p:cTn id="162" dur="2000"/>
                                        <p:tgtEl>
                                          <p:spTgt spid="8"/>
                                        </p:tgtEl>
                                        <p:attrNameLst>
                                          <p:attrName>ppt_x</p:attrName>
                                        </p:attrNameLst>
                                      </p:cBhvr>
                                      <p:tavLst>
                                        <p:tav tm="0">
                                          <p:val>
                                            <p:strVal val="ppt_x"/>
                                          </p:val>
                                        </p:tav>
                                        <p:tav tm="100000">
                                          <p:val>
                                            <p:strVal val="1+ppt_w/2"/>
                                          </p:val>
                                        </p:tav>
                                      </p:tavLst>
                                    </p:anim>
                                    <p:anim calcmode="lin" valueType="num">
                                      <p:cBhvr additive="base">
                                        <p:cTn id="163" dur="2000"/>
                                        <p:tgtEl>
                                          <p:spTgt spid="8"/>
                                        </p:tgtEl>
                                        <p:attrNameLst>
                                          <p:attrName>ppt_y</p:attrName>
                                        </p:attrNameLst>
                                      </p:cBhvr>
                                      <p:tavLst>
                                        <p:tav tm="0">
                                          <p:val>
                                            <p:strVal val="ppt_y"/>
                                          </p:val>
                                        </p:tav>
                                        <p:tav tm="100000">
                                          <p:val>
                                            <p:strVal val="1+ppt_h/2"/>
                                          </p:val>
                                        </p:tav>
                                      </p:tavLst>
                                    </p:anim>
                                    <p:set>
                                      <p:cBhvr>
                                        <p:cTn id="164" dur="1" fill="hold">
                                          <p:stCondLst>
                                            <p:cond delay="1999"/>
                                          </p:stCondLst>
                                        </p:cTn>
                                        <p:tgtEl>
                                          <p:spTgt spid="8"/>
                                        </p:tgtEl>
                                        <p:attrNameLst>
                                          <p:attrName>style.visibility</p:attrName>
                                        </p:attrNameLst>
                                      </p:cBhvr>
                                      <p:to>
                                        <p:strVal val="hidden"/>
                                      </p:to>
                                    </p:set>
                                  </p:childTnLst>
                                </p:cTn>
                              </p:par>
                              <p:par>
                                <p:cTn id="165" presetID="2" presetClass="exit" presetSubtype="6" fill="hold" grpId="3" nodeType="withEffect">
                                  <p:stCondLst>
                                    <p:cond delay="0"/>
                                  </p:stCondLst>
                                  <p:childTnLst>
                                    <p:anim calcmode="lin" valueType="num">
                                      <p:cBhvr additive="base">
                                        <p:cTn id="166" dur="2000"/>
                                        <p:tgtEl>
                                          <p:spTgt spid="10"/>
                                        </p:tgtEl>
                                        <p:attrNameLst>
                                          <p:attrName>ppt_x</p:attrName>
                                        </p:attrNameLst>
                                      </p:cBhvr>
                                      <p:tavLst>
                                        <p:tav tm="0">
                                          <p:val>
                                            <p:strVal val="ppt_x"/>
                                          </p:val>
                                        </p:tav>
                                        <p:tav tm="100000">
                                          <p:val>
                                            <p:strVal val="1+ppt_w/2"/>
                                          </p:val>
                                        </p:tav>
                                      </p:tavLst>
                                    </p:anim>
                                    <p:anim calcmode="lin" valueType="num">
                                      <p:cBhvr additive="base">
                                        <p:cTn id="167" dur="2000"/>
                                        <p:tgtEl>
                                          <p:spTgt spid="10"/>
                                        </p:tgtEl>
                                        <p:attrNameLst>
                                          <p:attrName>ppt_y</p:attrName>
                                        </p:attrNameLst>
                                      </p:cBhvr>
                                      <p:tavLst>
                                        <p:tav tm="0">
                                          <p:val>
                                            <p:strVal val="ppt_y"/>
                                          </p:val>
                                        </p:tav>
                                        <p:tav tm="100000">
                                          <p:val>
                                            <p:strVal val="1+ppt_h/2"/>
                                          </p:val>
                                        </p:tav>
                                      </p:tavLst>
                                    </p:anim>
                                    <p:set>
                                      <p:cBhvr>
                                        <p:cTn id="168" dur="1" fill="hold">
                                          <p:stCondLst>
                                            <p:cond delay="1999"/>
                                          </p:stCondLst>
                                        </p:cTn>
                                        <p:tgtEl>
                                          <p:spTgt spid="10"/>
                                        </p:tgtEl>
                                        <p:attrNameLst>
                                          <p:attrName>style.visibility</p:attrName>
                                        </p:attrNameLst>
                                      </p:cBhvr>
                                      <p:to>
                                        <p:strVal val="hidden"/>
                                      </p:to>
                                    </p:set>
                                  </p:childTnLst>
                                </p:cTn>
                              </p:par>
                              <p:par>
                                <p:cTn id="169" presetID="2" presetClass="exit" presetSubtype="6" fill="hold" grpId="3" nodeType="withEffect">
                                  <p:stCondLst>
                                    <p:cond delay="0"/>
                                  </p:stCondLst>
                                  <p:childTnLst>
                                    <p:anim calcmode="lin" valueType="num">
                                      <p:cBhvr additive="base">
                                        <p:cTn id="170" dur="2000"/>
                                        <p:tgtEl>
                                          <p:spTgt spid="12"/>
                                        </p:tgtEl>
                                        <p:attrNameLst>
                                          <p:attrName>ppt_x</p:attrName>
                                        </p:attrNameLst>
                                      </p:cBhvr>
                                      <p:tavLst>
                                        <p:tav tm="0">
                                          <p:val>
                                            <p:strVal val="ppt_x"/>
                                          </p:val>
                                        </p:tav>
                                        <p:tav tm="100000">
                                          <p:val>
                                            <p:strVal val="1+ppt_w/2"/>
                                          </p:val>
                                        </p:tav>
                                      </p:tavLst>
                                    </p:anim>
                                    <p:anim calcmode="lin" valueType="num">
                                      <p:cBhvr additive="base">
                                        <p:cTn id="171" dur="2000"/>
                                        <p:tgtEl>
                                          <p:spTgt spid="12"/>
                                        </p:tgtEl>
                                        <p:attrNameLst>
                                          <p:attrName>ppt_y</p:attrName>
                                        </p:attrNameLst>
                                      </p:cBhvr>
                                      <p:tavLst>
                                        <p:tav tm="0">
                                          <p:val>
                                            <p:strVal val="ppt_y"/>
                                          </p:val>
                                        </p:tav>
                                        <p:tav tm="100000">
                                          <p:val>
                                            <p:strVal val="1+ppt_h/2"/>
                                          </p:val>
                                        </p:tav>
                                      </p:tavLst>
                                    </p:anim>
                                    <p:set>
                                      <p:cBhvr>
                                        <p:cTn id="172" dur="1" fill="hold">
                                          <p:stCondLst>
                                            <p:cond delay="1999"/>
                                          </p:stCondLst>
                                        </p:cTn>
                                        <p:tgtEl>
                                          <p:spTgt spid="12"/>
                                        </p:tgtEl>
                                        <p:attrNameLst>
                                          <p:attrName>style.visibility</p:attrName>
                                        </p:attrNameLst>
                                      </p:cBhvr>
                                      <p:to>
                                        <p:strVal val="hidden"/>
                                      </p:to>
                                    </p:set>
                                  </p:childTnLst>
                                </p:cTn>
                              </p:par>
                              <p:par>
                                <p:cTn id="173" presetID="2" presetClass="exit" presetSubtype="6" fill="hold" grpId="3" nodeType="withEffect">
                                  <p:stCondLst>
                                    <p:cond delay="0"/>
                                  </p:stCondLst>
                                  <p:childTnLst>
                                    <p:anim calcmode="lin" valueType="num">
                                      <p:cBhvr additive="base">
                                        <p:cTn id="174" dur="2000"/>
                                        <p:tgtEl>
                                          <p:spTgt spid="14"/>
                                        </p:tgtEl>
                                        <p:attrNameLst>
                                          <p:attrName>ppt_x</p:attrName>
                                        </p:attrNameLst>
                                      </p:cBhvr>
                                      <p:tavLst>
                                        <p:tav tm="0">
                                          <p:val>
                                            <p:strVal val="ppt_x"/>
                                          </p:val>
                                        </p:tav>
                                        <p:tav tm="100000">
                                          <p:val>
                                            <p:strVal val="1+ppt_w/2"/>
                                          </p:val>
                                        </p:tav>
                                      </p:tavLst>
                                    </p:anim>
                                    <p:anim calcmode="lin" valueType="num">
                                      <p:cBhvr additive="base">
                                        <p:cTn id="175" dur="2000"/>
                                        <p:tgtEl>
                                          <p:spTgt spid="14"/>
                                        </p:tgtEl>
                                        <p:attrNameLst>
                                          <p:attrName>ppt_y</p:attrName>
                                        </p:attrNameLst>
                                      </p:cBhvr>
                                      <p:tavLst>
                                        <p:tav tm="0">
                                          <p:val>
                                            <p:strVal val="ppt_y"/>
                                          </p:val>
                                        </p:tav>
                                        <p:tav tm="100000">
                                          <p:val>
                                            <p:strVal val="1+ppt_h/2"/>
                                          </p:val>
                                        </p:tav>
                                      </p:tavLst>
                                    </p:anim>
                                    <p:set>
                                      <p:cBhvr>
                                        <p:cTn id="176" dur="1" fill="hold">
                                          <p:stCondLst>
                                            <p:cond delay="1999"/>
                                          </p:stCondLst>
                                        </p:cTn>
                                        <p:tgtEl>
                                          <p:spTgt spid="14"/>
                                        </p:tgtEl>
                                        <p:attrNameLst>
                                          <p:attrName>style.visibility</p:attrName>
                                        </p:attrNameLst>
                                      </p:cBhvr>
                                      <p:to>
                                        <p:strVal val="hidden"/>
                                      </p:to>
                                    </p:set>
                                  </p:childTnLst>
                                </p:cTn>
                              </p:par>
                              <p:par>
                                <p:cTn id="177" presetID="17" presetClass="entr" presetSubtype="1" fill="hold" nodeType="withEffect">
                                  <p:stCondLst>
                                    <p:cond delay="0"/>
                                  </p:stCondLst>
                                  <p:childTnLst>
                                    <p:set>
                                      <p:cBhvr>
                                        <p:cTn id="178" dur="1" fill="hold">
                                          <p:stCondLst>
                                            <p:cond delay="0"/>
                                          </p:stCondLst>
                                        </p:cTn>
                                        <p:tgtEl>
                                          <p:spTgt spid="2"/>
                                        </p:tgtEl>
                                        <p:attrNameLst>
                                          <p:attrName>style.visibility</p:attrName>
                                        </p:attrNameLst>
                                      </p:cBhvr>
                                      <p:to>
                                        <p:strVal val="visible"/>
                                      </p:to>
                                    </p:set>
                                    <p:anim calcmode="lin" valueType="num">
                                      <p:cBhvr>
                                        <p:cTn id="179" dur="2000" fill="hold"/>
                                        <p:tgtEl>
                                          <p:spTgt spid="2"/>
                                        </p:tgtEl>
                                        <p:attrNameLst>
                                          <p:attrName>ppt_x</p:attrName>
                                        </p:attrNameLst>
                                      </p:cBhvr>
                                      <p:tavLst>
                                        <p:tav tm="0">
                                          <p:val>
                                            <p:strVal val="#ppt_x"/>
                                          </p:val>
                                        </p:tav>
                                        <p:tav tm="100000">
                                          <p:val>
                                            <p:strVal val="#ppt_x"/>
                                          </p:val>
                                        </p:tav>
                                      </p:tavLst>
                                    </p:anim>
                                    <p:anim calcmode="lin" valueType="num">
                                      <p:cBhvr>
                                        <p:cTn id="180" dur="2000" fill="hold"/>
                                        <p:tgtEl>
                                          <p:spTgt spid="2"/>
                                        </p:tgtEl>
                                        <p:attrNameLst>
                                          <p:attrName>ppt_y</p:attrName>
                                        </p:attrNameLst>
                                      </p:cBhvr>
                                      <p:tavLst>
                                        <p:tav tm="0">
                                          <p:val>
                                            <p:strVal val="#ppt_y-#ppt_h/2"/>
                                          </p:val>
                                        </p:tav>
                                        <p:tav tm="100000">
                                          <p:val>
                                            <p:strVal val="#ppt_y"/>
                                          </p:val>
                                        </p:tav>
                                      </p:tavLst>
                                    </p:anim>
                                    <p:anim calcmode="lin" valueType="num">
                                      <p:cBhvr>
                                        <p:cTn id="181" dur="2000" fill="hold"/>
                                        <p:tgtEl>
                                          <p:spTgt spid="2"/>
                                        </p:tgtEl>
                                        <p:attrNameLst>
                                          <p:attrName>ppt_w</p:attrName>
                                        </p:attrNameLst>
                                      </p:cBhvr>
                                      <p:tavLst>
                                        <p:tav tm="0">
                                          <p:val>
                                            <p:strVal val="#ppt_w"/>
                                          </p:val>
                                        </p:tav>
                                        <p:tav tm="100000">
                                          <p:val>
                                            <p:strVal val="#ppt_w"/>
                                          </p:val>
                                        </p:tav>
                                      </p:tavLst>
                                    </p:anim>
                                    <p:anim calcmode="lin" valueType="num">
                                      <p:cBhvr>
                                        <p:cTn id="182" dur="2000" fill="hold"/>
                                        <p:tgtEl>
                                          <p:spTgt spid="2"/>
                                        </p:tgtEl>
                                        <p:attrNameLst>
                                          <p:attrName>ppt_h</p:attrName>
                                        </p:attrNameLst>
                                      </p:cBhvr>
                                      <p:tavLst>
                                        <p:tav tm="0">
                                          <p:val>
                                            <p:fltVal val="0"/>
                                          </p:val>
                                        </p:tav>
                                        <p:tav tm="100000">
                                          <p:val>
                                            <p:strVal val="#ppt_h"/>
                                          </p:val>
                                        </p:tav>
                                      </p:tavLst>
                                    </p:anim>
                                  </p:childTnLst>
                                </p:cTn>
                              </p:par>
                              <p:par>
                                <p:cTn id="183" presetID="16" presetClass="entr" presetSubtype="37" fill="hold" nodeType="withEffect">
                                  <p:stCondLst>
                                    <p:cond delay="0"/>
                                  </p:stCondLst>
                                  <p:childTnLst>
                                    <p:set>
                                      <p:cBhvr>
                                        <p:cTn id="184" dur="1" fill="hold">
                                          <p:stCondLst>
                                            <p:cond delay="0"/>
                                          </p:stCondLst>
                                        </p:cTn>
                                        <p:tgtEl>
                                          <p:spTgt spid="2"/>
                                        </p:tgtEl>
                                        <p:attrNameLst>
                                          <p:attrName>style.visibility</p:attrName>
                                        </p:attrNameLst>
                                      </p:cBhvr>
                                      <p:to>
                                        <p:strVal val="visible"/>
                                      </p:to>
                                    </p:set>
                                    <p:animEffect transition="in" filter="barn(outVertical)">
                                      <p:cBhvr>
                                        <p:cTn id="18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7810"/>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40932aaa0478c31a0dece22e1ebf652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7.png"/>
          <p:cNvPicPr>
            <a:picLocks noChangeAspect="1"/>
          </p:cNvPicPr>
          <p:nvPr/>
        </p:nvPicPr>
        <p:blipFill>
          <a:blip r:embed="rId3">
            <a:duotone>
              <a:schemeClr val="accent6">
                <a:shade val="45000"/>
                <a:satMod val="135000"/>
              </a:schemeClr>
              <a:prstClr val="white"/>
            </a:duotone>
            <a:lum contrast="40000"/>
          </a:blip>
          <a:stretch>
            <a:fillRect/>
          </a:stretch>
        </p:blipFill>
        <p:spPr>
          <a:xfrm>
            <a:off x="1643042" y="0"/>
            <a:ext cx="5572164" cy="5524323"/>
          </a:xfrm>
          <a:prstGeom prst="ellipse">
            <a:avLst/>
          </a:prstGeom>
        </p:spPr>
      </p:pic>
      <p:pic>
        <p:nvPicPr>
          <p:cNvPr id="4" name="3 Imagen" descr="20110219001326892.png"/>
          <p:cNvPicPr>
            <a:picLocks noChangeAspect="1"/>
          </p:cNvPicPr>
          <p:nvPr/>
        </p:nvPicPr>
        <p:blipFill>
          <a:blip r:embed="rId4">
            <a:duotone>
              <a:schemeClr val="accent6">
                <a:shade val="45000"/>
                <a:satMod val="135000"/>
              </a:schemeClr>
              <a:prstClr val="white"/>
            </a:duotone>
            <a:lum contrast="40000"/>
          </a:blip>
          <a:stretch>
            <a:fillRect/>
          </a:stretch>
        </p:blipFill>
        <p:spPr>
          <a:xfrm>
            <a:off x="3571868" y="1785932"/>
            <a:ext cx="1722644" cy="1722645"/>
          </a:xfrm>
          <a:prstGeom prst="rect">
            <a:avLst/>
          </a:prstGeom>
        </p:spPr>
      </p:pic>
      <p:sp>
        <p:nvSpPr>
          <p:cNvPr id="5" name="4 Rectángulo"/>
          <p:cNvSpPr/>
          <p:nvPr/>
        </p:nvSpPr>
        <p:spPr>
          <a:xfrm>
            <a:off x="-285784" y="-214332"/>
            <a:ext cx="9644130" cy="564360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strVal val="4/3*#ppt_w"/>
                                          </p:val>
                                        </p:tav>
                                        <p:tav tm="100000">
                                          <p:val>
                                            <p:strVal val="#ppt_w"/>
                                          </p:val>
                                        </p:tav>
                                      </p:tavLst>
                                    </p:anim>
                                    <p:anim calcmode="lin" valueType="num">
                                      <p:cBhvr>
                                        <p:cTn id="11" dur="2000" fill="hold"/>
                                        <p:tgtEl>
                                          <p:spTgt spid="3"/>
                                        </p:tgtEl>
                                        <p:attrNameLst>
                                          <p:attrName>ppt_h</p:attrName>
                                        </p:attrNameLst>
                                      </p:cBhvr>
                                      <p:tavLst>
                                        <p:tav tm="0">
                                          <p:val>
                                            <p:strVal val="4/3*#ppt_h"/>
                                          </p:val>
                                        </p:tav>
                                        <p:tav tm="100000">
                                          <p:val>
                                            <p:strVal val="#ppt_h"/>
                                          </p:val>
                                        </p:tav>
                                      </p:tavLst>
                                    </p:anim>
                                  </p:childTnLst>
                                </p:cTn>
                              </p:par>
                              <p:par>
                                <p:cTn id="12" presetID="8" presetClass="emph" presetSubtype="0" fill="hold" nodeType="withEffect">
                                  <p:stCondLst>
                                    <p:cond delay="0"/>
                                  </p:stCondLst>
                                  <p:childTnLst>
                                    <p:animRot by="21600000">
                                      <p:cBhvr>
                                        <p:cTn id="13" dur="2000" fill="hold"/>
                                        <p:tgtEl>
                                          <p:spTgt spid="3"/>
                                        </p:tgtEl>
                                        <p:attrNameLst>
                                          <p:attrName>r</p:attrName>
                                        </p:attrNameLst>
                                      </p:cBhvr>
                                    </p:animRot>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2000" fill="hold"/>
                                        <p:tgtEl>
                                          <p:spTgt spid="4"/>
                                        </p:tgtEl>
                                        <p:attrNameLst>
                                          <p:attrName>r</p:attrName>
                                        </p:attrNameLst>
                                      </p:cBhvr>
                                    </p:animRot>
                                  </p:childTnLst>
                                </p:cTn>
                              </p:par>
                            </p:childTnLst>
                          </p:cTn>
                        </p:par>
                        <p:par>
                          <p:cTn id="22" fill="hold">
                            <p:stCondLst>
                              <p:cond delay="2000"/>
                            </p:stCondLst>
                            <p:childTnLst>
                              <p:par>
                                <p:cTn id="23" presetID="23" presetClass="exit" presetSubtype="544" fill="hold" nodeType="afterEffect">
                                  <p:stCondLst>
                                    <p:cond delay="0"/>
                                  </p:stCondLst>
                                  <p:childTnLst>
                                    <p:anim calcmode="lin" valueType="num">
                                      <p:cBhvr>
                                        <p:cTn id="24" dur="2000"/>
                                        <p:tgtEl>
                                          <p:spTgt spid="3"/>
                                        </p:tgtEl>
                                        <p:attrNameLst>
                                          <p:attrName>ppt_w</p:attrName>
                                        </p:attrNameLst>
                                      </p:cBhvr>
                                      <p:tavLst>
                                        <p:tav tm="0">
                                          <p:val>
                                            <p:strVal val="ppt_w"/>
                                          </p:val>
                                        </p:tav>
                                        <p:tav tm="100000">
                                          <p:val>
                                            <p:fltVal val="0"/>
                                          </p:val>
                                        </p:tav>
                                      </p:tavLst>
                                    </p:anim>
                                    <p:anim calcmode="lin" valueType="num">
                                      <p:cBhvr>
                                        <p:cTn id="25" dur="2000"/>
                                        <p:tgtEl>
                                          <p:spTgt spid="3"/>
                                        </p:tgtEl>
                                        <p:attrNameLst>
                                          <p:attrName>ppt_h</p:attrName>
                                        </p:attrNameLst>
                                      </p:cBhvr>
                                      <p:tavLst>
                                        <p:tav tm="0">
                                          <p:val>
                                            <p:strVal val="ppt_h"/>
                                          </p:val>
                                        </p:tav>
                                        <p:tav tm="100000">
                                          <p:val>
                                            <p:fltVal val="0"/>
                                          </p:val>
                                        </p:tav>
                                      </p:tavLst>
                                    </p:anim>
                                    <p:anim calcmode="lin" valueType="num">
                                      <p:cBhvr>
                                        <p:cTn id="26" dur="2000"/>
                                        <p:tgtEl>
                                          <p:spTgt spid="3"/>
                                        </p:tgtEl>
                                        <p:attrNameLst>
                                          <p:attrName>ppt_x</p:attrName>
                                        </p:attrNameLst>
                                      </p:cBhvr>
                                      <p:tavLst>
                                        <p:tav tm="0">
                                          <p:val>
                                            <p:strVal val="ppt_x"/>
                                          </p:val>
                                        </p:tav>
                                        <p:tav tm="100000">
                                          <p:val>
                                            <p:fltVal val="0.5"/>
                                          </p:val>
                                        </p:tav>
                                      </p:tavLst>
                                    </p:anim>
                                    <p:anim calcmode="lin" valueType="num">
                                      <p:cBhvr>
                                        <p:cTn id="27" dur="2000"/>
                                        <p:tgtEl>
                                          <p:spTgt spid="3"/>
                                        </p:tgtEl>
                                        <p:attrNameLst>
                                          <p:attrName>ppt_y</p:attrName>
                                        </p:attrNameLst>
                                      </p:cBhvr>
                                      <p:tavLst>
                                        <p:tav tm="0">
                                          <p:val>
                                            <p:strVal val="ppt_y"/>
                                          </p:val>
                                        </p:tav>
                                        <p:tav tm="100000">
                                          <p:val>
                                            <p:fltVal val="0.5"/>
                                          </p:val>
                                        </p:tav>
                                      </p:tavLst>
                                    </p:anim>
                                    <p:set>
                                      <p:cBhvr>
                                        <p:cTn id="28" dur="1" fill="hold">
                                          <p:stCondLst>
                                            <p:cond delay="1999"/>
                                          </p:stCondLst>
                                        </p:cTn>
                                        <p:tgtEl>
                                          <p:spTgt spid="3"/>
                                        </p:tgtEl>
                                        <p:attrNameLst>
                                          <p:attrName>style.visibility</p:attrName>
                                        </p:attrNameLst>
                                      </p:cBhvr>
                                      <p:to>
                                        <p:strVal val="hidden"/>
                                      </p:to>
                                    </p:set>
                                  </p:childTnLst>
                                </p:cTn>
                              </p:par>
                              <p:par>
                                <p:cTn id="29" presetID="8" presetClass="emph" presetSubtype="0" fill="hold" nodeType="withEffect">
                                  <p:stCondLst>
                                    <p:cond delay="0"/>
                                  </p:stCondLst>
                                  <p:childTnLst>
                                    <p:animRot by="21600000">
                                      <p:cBhvr>
                                        <p:cTn id="30" dur="2000" fill="hold"/>
                                        <p:tgtEl>
                                          <p:spTgt spid="3"/>
                                        </p:tgtEl>
                                        <p:attrNameLst>
                                          <p:attrName>r</p:attrName>
                                        </p:attrNameLst>
                                      </p:cBhvr>
                                    </p:animRot>
                                  </p:childTnLst>
                                </p:cTn>
                              </p:par>
                              <p:par>
                                <p:cTn id="31" presetID="23" presetClass="exit" presetSubtype="32" fill="hold" nodeType="withEffect">
                                  <p:stCondLst>
                                    <p:cond delay="0"/>
                                  </p:stCondLst>
                                  <p:childTnLst>
                                    <p:anim calcmode="lin" valueType="num">
                                      <p:cBhvr>
                                        <p:cTn id="32" dur="2000"/>
                                        <p:tgtEl>
                                          <p:spTgt spid="4"/>
                                        </p:tgtEl>
                                        <p:attrNameLst>
                                          <p:attrName>ppt_w</p:attrName>
                                        </p:attrNameLst>
                                      </p:cBhvr>
                                      <p:tavLst>
                                        <p:tav tm="0">
                                          <p:val>
                                            <p:strVal val="ppt_w"/>
                                          </p:val>
                                        </p:tav>
                                        <p:tav tm="100000">
                                          <p:val>
                                            <p:fltVal val="0"/>
                                          </p:val>
                                        </p:tav>
                                      </p:tavLst>
                                    </p:anim>
                                    <p:anim calcmode="lin" valueType="num">
                                      <p:cBhvr>
                                        <p:cTn id="33" dur="2000"/>
                                        <p:tgtEl>
                                          <p:spTgt spid="4"/>
                                        </p:tgtEl>
                                        <p:attrNameLst>
                                          <p:attrName>ppt_h</p:attrName>
                                        </p:attrNameLst>
                                      </p:cBhvr>
                                      <p:tavLst>
                                        <p:tav tm="0">
                                          <p:val>
                                            <p:strVal val="ppt_h"/>
                                          </p:val>
                                        </p:tav>
                                        <p:tav tm="100000">
                                          <p:val>
                                            <p:fltVal val="0"/>
                                          </p:val>
                                        </p:tav>
                                      </p:tavLst>
                                    </p:anim>
                                    <p:set>
                                      <p:cBhvr>
                                        <p:cTn id="34" dur="1" fill="hold">
                                          <p:stCondLst>
                                            <p:cond delay="1999"/>
                                          </p:stCondLst>
                                        </p:cTn>
                                        <p:tgtEl>
                                          <p:spTgt spid="4"/>
                                        </p:tgtEl>
                                        <p:attrNameLst>
                                          <p:attrName>style.visibility</p:attrName>
                                        </p:attrNameLst>
                                      </p:cBhvr>
                                      <p:to>
                                        <p:strVal val="hidden"/>
                                      </p:to>
                                    </p:set>
                                  </p:childTnLst>
                                </p:cTn>
                              </p:par>
                              <p:par>
                                <p:cTn id="35" presetID="35" presetClass="exit" presetSubtype="0" fill="hold" nodeType="withEffect">
                                  <p:stCondLst>
                                    <p:cond delay="0"/>
                                  </p:stCondLst>
                                  <p:childTnLst>
                                    <p:animEffect transition="out" filter="fade">
                                      <p:cBhvr>
                                        <p:cTn id="36" dur="2000"/>
                                        <p:tgtEl>
                                          <p:spTgt spid="4"/>
                                        </p:tgtEl>
                                      </p:cBhvr>
                                    </p:animEffect>
                                    <p:anim calcmode="lin" valueType="num">
                                      <p:cBhvr>
                                        <p:cTn id="37" dur="2000"/>
                                        <p:tgtEl>
                                          <p:spTgt spid="4"/>
                                        </p:tgtEl>
                                        <p:attrNameLst>
                                          <p:attrName>style.rotation</p:attrName>
                                        </p:attrNameLst>
                                      </p:cBhvr>
                                      <p:tavLst>
                                        <p:tav tm="0">
                                          <p:val>
                                            <p:fltVal val="0"/>
                                          </p:val>
                                        </p:tav>
                                        <p:tav tm="100000">
                                          <p:val>
                                            <p:fltVal val="720"/>
                                          </p:val>
                                        </p:tav>
                                      </p:tavLst>
                                    </p:anim>
                                    <p:anim calcmode="lin" valueType="num">
                                      <p:cBhvr>
                                        <p:cTn id="38" dur="2000"/>
                                        <p:tgtEl>
                                          <p:spTgt spid="4"/>
                                        </p:tgtEl>
                                        <p:attrNameLst>
                                          <p:attrName>ppt_h</p:attrName>
                                        </p:attrNameLst>
                                      </p:cBhvr>
                                      <p:tavLst>
                                        <p:tav tm="0">
                                          <p:val>
                                            <p:strVal val="ppt_h"/>
                                          </p:val>
                                        </p:tav>
                                        <p:tav tm="100000">
                                          <p:val>
                                            <p:fltVal val="0"/>
                                          </p:val>
                                        </p:tav>
                                      </p:tavLst>
                                    </p:anim>
                                    <p:anim calcmode="lin" valueType="num">
                                      <p:cBhvr>
                                        <p:cTn id="39" dur="2000"/>
                                        <p:tgtEl>
                                          <p:spTgt spid="4"/>
                                        </p:tgtEl>
                                        <p:attrNameLst>
                                          <p:attrName>ppt_w</p:attrName>
                                        </p:attrNameLst>
                                      </p:cBhvr>
                                      <p:tavLst>
                                        <p:tav tm="0">
                                          <p:val>
                                            <p:strVal val="ppt_w"/>
                                          </p:val>
                                        </p:tav>
                                        <p:tav tm="100000">
                                          <p:val>
                                            <p:fltVal val="0"/>
                                          </p:val>
                                        </p:tav>
                                      </p:tavLst>
                                    </p:anim>
                                    <p:set>
                                      <p:cBhvr>
                                        <p:cTn id="40" dur="1" fill="hold">
                                          <p:stCondLst>
                                            <p:cond delay="1999"/>
                                          </p:stCondLst>
                                        </p:cTn>
                                        <p:tgtEl>
                                          <p:spTgt spid="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2000" fill="hold"/>
                                        <p:tgtEl>
                                          <p:spTgt spid="2"/>
                                        </p:tgtEl>
                                        <p:attrNameLst>
                                          <p:attrName>ppt_w</p:attrName>
                                        </p:attrNameLst>
                                      </p:cBhvr>
                                      <p:tavLst>
                                        <p:tav tm="0">
                                          <p:val>
                                            <p:strVal val="4/3*#ppt_w"/>
                                          </p:val>
                                        </p:tav>
                                        <p:tav tm="100000">
                                          <p:val>
                                            <p:strVal val="#ppt_w"/>
                                          </p:val>
                                        </p:tav>
                                      </p:tavLst>
                                    </p:anim>
                                    <p:anim calcmode="lin" valueType="num">
                                      <p:cBhvr>
                                        <p:cTn id="44" dur="2000" fill="hold"/>
                                        <p:tgtEl>
                                          <p:spTgt spid="2"/>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wheel(8)">
                                      <p:cBhvr>
                                        <p:cTn id="4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3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67728cc7afca9c83703b0159ae5b7b0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Imagen13.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rot="5400000">
            <a:off x="4703008" y="11937"/>
            <a:ext cx="1785859" cy="1905000"/>
          </a:xfrm>
          <a:prstGeom prst="rect">
            <a:avLst/>
          </a:prstGeom>
          <a:effectLst>
            <a:reflection blurRad="6350" stA="50000" endA="295" endPos="92000" dist="101600" dir="5400000" sy="-100000" algn="bl" rotWithShape="0"/>
          </a:effectLst>
        </p:spPr>
      </p:pic>
      <p:pic>
        <p:nvPicPr>
          <p:cNvPr id="4" name="3 Imagen" descr="Imagen13.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rot="5400000" flipV="1">
            <a:off x="2736050" y="-21436"/>
            <a:ext cx="1885951" cy="1928826"/>
          </a:xfrm>
          <a:prstGeom prst="rect">
            <a:avLst/>
          </a:prstGeom>
          <a:effectLst>
            <a:reflection blurRad="6350" stA="50000" endA="295" endPos="92000" dist="101600" dir="5400000" sy="-100000" algn="bl" rotWithShape="0"/>
          </a:effectLst>
        </p:spPr>
      </p:pic>
      <p:pic>
        <p:nvPicPr>
          <p:cNvPr id="5" name="4 Imagen" descr="Imagen13.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rot="5400000">
            <a:off x="4703008" y="1369167"/>
            <a:ext cx="1785859" cy="1905000"/>
          </a:xfrm>
          <a:prstGeom prst="rect">
            <a:avLst/>
          </a:prstGeom>
          <a:effectLst>
            <a:reflection blurRad="6350" stA="50000" endA="295" endPos="92000" dist="101600" dir="5400000" sy="-100000" algn="bl" rotWithShape="0"/>
          </a:effectLst>
        </p:spPr>
      </p:pic>
      <p:pic>
        <p:nvPicPr>
          <p:cNvPr id="6" name="5 Imagen" descr="Imagen13.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rot="5400000" flipV="1">
            <a:off x="2736050" y="1335794"/>
            <a:ext cx="1885951" cy="1928826"/>
          </a:xfrm>
          <a:prstGeom prst="rect">
            <a:avLst/>
          </a:prstGeom>
          <a:effectLst>
            <a:reflection blurRad="6350" stA="50000" endA="295" endPos="92000" dist="101600" dir="5400000" sy="-100000" algn="bl" rotWithShape="0"/>
          </a:effectLst>
        </p:spPr>
      </p:pic>
      <p:pic>
        <p:nvPicPr>
          <p:cNvPr id="7" name="6 Imagen" descr="Imagen13.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rot="5400000">
            <a:off x="4631570" y="2583705"/>
            <a:ext cx="1785859" cy="1905000"/>
          </a:xfrm>
          <a:prstGeom prst="rect">
            <a:avLst/>
          </a:prstGeom>
          <a:effectLst>
            <a:reflection blurRad="6350" stA="50000" endA="295" endPos="92000" dist="101600" dir="5400000" sy="-100000" algn="bl" rotWithShape="0"/>
          </a:effectLst>
        </p:spPr>
      </p:pic>
      <p:pic>
        <p:nvPicPr>
          <p:cNvPr id="8" name="7 Imagen" descr="Imagen13.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rot="5400000" flipV="1">
            <a:off x="2664612" y="2550332"/>
            <a:ext cx="1885951" cy="1928826"/>
          </a:xfrm>
          <a:prstGeom prst="rect">
            <a:avLst/>
          </a:prstGeom>
          <a:effectLst>
            <a:reflection blurRad="6350" stA="50000" endA="295" endPos="92000" dist="101600" dir="5400000" sy="-100000" algn="bl" rotWithShape="0"/>
          </a:effectLst>
        </p:spPr>
      </p:pic>
      <p:pic>
        <p:nvPicPr>
          <p:cNvPr id="9" name="8 Imagen" descr="Imagen13.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rot="5400000">
            <a:off x="4631570" y="3940935"/>
            <a:ext cx="1785859" cy="1905000"/>
          </a:xfrm>
          <a:prstGeom prst="rect">
            <a:avLst/>
          </a:prstGeom>
          <a:effectLst>
            <a:reflection blurRad="6350" stA="50000" endA="295" endPos="92000" dist="101600" dir="5400000" sy="-100000" algn="bl" rotWithShape="0"/>
          </a:effectLst>
        </p:spPr>
      </p:pic>
      <p:pic>
        <p:nvPicPr>
          <p:cNvPr id="10" name="9 Imagen" descr="Imagen13.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rot="5400000" flipV="1">
            <a:off x="2664612" y="3907562"/>
            <a:ext cx="1885951" cy="1928826"/>
          </a:xfrm>
          <a:prstGeom prst="rect">
            <a:avLst/>
          </a:prstGeom>
          <a:effectLst>
            <a:reflection blurRad="6350" stA="50000" endA="295" endPos="92000" dist="101600" dir="5400000" sy="-100000" algn="bl" rotWithShape="0"/>
          </a:effectLst>
        </p:spPr>
      </p:pic>
      <p:sp>
        <p:nvSpPr>
          <p:cNvPr id="11" name="10 Rectángulo"/>
          <p:cNvSpPr/>
          <p:nvPr/>
        </p:nvSpPr>
        <p:spPr>
          <a:xfrm>
            <a:off x="-285784" y="-214332"/>
            <a:ext cx="9644130" cy="7358114"/>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ppt_x"/>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8" presetClass="emph" presetSubtype="0" autoRev="1" fill="hold" nodeType="withEffect">
                                  <p:stCondLst>
                                    <p:cond delay="0"/>
                                  </p:stCondLst>
                                  <p:childTnLst>
                                    <p:animRot by="21600000">
                                      <p:cBhvr>
                                        <p:cTn id="41" dur="2000" fill="hold"/>
                                        <p:tgtEl>
                                          <p:spTgt spid="4"/>
                                        </p:tgtEl>
                                        <p:attrNameLst>
                                          <p:attrName>r</p:attrName>
                                        </p:attrNameLst>
                                      </p:cBhvr>
                                    </p:animRot>
                                  </p:childTnLst>
                                </p:cTn>
                              </p:par>
                              <p:par>
                                <p:cTn id="42" presetID="8" presetClass="emph" presetSubtype="0" autoRev="1" fill="hold" nodeType="withEffect">
                                  <p:stCondLst>
                                    <p:cond delay="0"/>
                                  </p:stCondLst>
                                  <p:childTnLst>
                                    <p:animRot by="21600000">
                                      <p:cBhvr>
                                        <p:cTn id="43" dur="2000" fill="hold"/>
                                        <p:tgtEl>
                                          <p:spTgt spid="6"/>
                                        </p:tgtEl>
                                        <p:attrNameLst>
                                          <p:attrName>r</p:attrName>
                                        </p:attrNameLst>
                                      </p:cBhvr>
                                    </p:animRot>
                                  </p:childTnLst>
                                </p:cTn>
                              </p:par>
                              <p:par>
                                <p:cTn id="44" presetID="8" presetClass="emph" presetSubtype="0" autoRev="1" fill="hold" nodeType="withEffect">
                                  <p:stCondLst>
                                    <p:cond delay="0"/>
                                  </p:stCondLst>
                                  <p:childTnLst>
                                    <p:animRot by="21600000">
                                      <p:cBhvr>
                                        <p:cTn id="45" dur="2000" fill="hold"/>
                                        <p:tgtEl>
                                          <p:spTgt spid="8"/>
                                        </p:tgtEl>
                                        <p:attrNameLst>
                                          <p:attrName>r</p:attrName>
                                        </p:attrNameLst>
                                      </p:cBhvr>
                                    </p:animRot>
                                  </p:childTnLst>
                                </p:cTn>
                              </p:par>
                              <p:par>
                                <p:cTn id="46" presetID="8" presetClass="emph" presetSubtype="0" autoRev="1" fill="hold" nodeType="withEffect">
                                  <p:stCondLst>
                                    <p:cond delay="0"/>
                                  </p:stCondLst>
                                  <p:childTnLst>
                                    <p:animRot by="21600000">
                                      <p:cBhvr>
                                        <p:cTn id="47" dur="2000" fill="hold"/>
                                        <p:tgtEl>
                                          <p:spTgt spid="10"/>
                                        </p:tgtEl>
                                        <p:attrNameLst>
                                          <p:attrName>r</p:attrName>
                                        </p:attrNameLst>
                                      </p:cBhvr>
                                    </p:animRot>
                                  </p:childTnLst>
                                </p:cTn>
                              </p:par>
                              <p:par>
                                <p:cTn id="48" presetID="8" presetClass="emph" presetSubtype="0" autoRev="1" fill="hold" nodeType="withEffect">
                                  <p:stCondLst>
                                    <p:cond delay="0"/>
                                  </p:stCondLst>
                                  <p:childTnLst>
                                    <p:animRot by="-21600000">
                                      <p:cBhvr>
                                        <p:cTn id="49" dur="2000" fill="hold"/>
                                        <p:tgtEl>
                                          <p:spTgt spid="3"/>
                                        </p:tgtEl>
                                        <p:attrNameLst>
                                          <p:attrName>r</p:attrName>
                                        </p:attrNameLst>
                                      </p:cBhvr>
                                    </p:animRot>
                                  </p:childTnLst>
                                </p:cTn>
                              </p:par>
                              <p:par>
                                <p:cTn id="50" presetID="8" presetClass="emph" presetSubtype="0" autoRev="1" fill="hold" nodeType="withEffect">
                                  <p:stCondLst>
                                    <p:cond delay="0"/>
                                  </p:stCondLst>
                                  <p:childTnLst>
                                    <p:animRot by="-21600000">
                                      <p:cBhvr>
                                        <p:cTn id="51" dur="2000" fill="hold"/>
                                        <p:tgtEl>
                                          <p:spTgt spid="5"/>
                                        </p:tgtEl>
                                        <p:attrNameLst>
                                          <p:attrName>r</p:attrName>
                                        </p:attrNameLst>
                                      </p:cBhvr>
                                    </p:animRot>
                                  </p:childTnLst>
                                </p:cTn>
                              </p:par>
                              <p:par>
                                <p:cTn id="52" presetID="8" presetClass="emph" presetSubtype="0" autoRev="1" fill="hold" nodeType="withEffect">
                                  <p:stCondLst>
                                    <p:cond delay="0"/>
                                  </p:stCondLst>
                                  <p:childTnLst>
                                    <p:animRot by="-21600000">
                                      <p:cBhvr>
                                        <p:cTn id="53" dur="2000" fill="hold"/>
                                        <p:tgtEl>
                                          <p:spTgt spid="7"/>
                                        </p:tgtEl>
                                        <p:attrNameLst>
                                          <p:attrName>r</p:attrName>
                                        </p:attrNameLst>
                                      </p:cBhvr>
                                    </p:animRot>
                                  </p:childTnLst>
                                </p:cTn>
                              </p:par>
                              <p:par>
                                <p:cTn id="54" presetID="8" presetClass="emph" presetSubtype="0" autoRev="1" fill="hold" nodeType="withEffect">
                                  <p:stCondLst>
                                    <p:cond delay="0"/>
                                  </p:stCondLst>
                                  <p:childTnLst>
                                    <p:animRot by="-21600000">
                                      <p:cBhvr>
                                        <p:cTn id="55" dur="2000" fill="hold"/>
                                        <p:tgtEl>
                                          <p:spTgt spid="9"/>
                                        </p:tgtEl>
                                        <p:attrNameLst>
                                          <p:attrName>r</p:attrName>
                                        </p:attrNameLst>
                                      </p:cBhvr>
                                    </p:animRot>
                                  </p:childTnLst>
                                </p:cTn>
                              </p:par>
                            </p:childTnLst>
                          </p:cTn>
                        </p:par>
                        <p:par>
                          <p:cTn id="56" fill="hold">
                            <p:stCondLst>
                              <p:cond delay="4000"/>
                            </p:stCondLst>
                            <p:childTnLst>
                              <p:par>
                                <p:cTn id="57" presetID="2" presetClass="exit" presetSubtype="2" fill="hold" nodeType="afterEffect">
                                  <p:stCondLst>
                                    <p:cond delay="0"/>
                                  </p:stCondLst>
                                  <p:childTnLst>
                                    <p:anim calcmode="lin" valueType="num">
                                      <p:cBhvr additive="base">
                                        <p:cTn id="58" dur="2000"/>
                                        <p:tgtEl>
                                          <p:spTgt spid="4"/>
                                        </p:tgtEl>
                                        <p:attrNameLst>
                                          <p:attrName>ppt_x</p:attrName>
                                        </p:attrNameLst>
                                      </p:cBhvr>
                                      <p:tavLst>
                                        <p:tav tm="0">
                                          <p:val>
                                            <p:strVal val="ppt_x"/>
                                          </p:val>
                                        </p:tav>
                                        <p:tav tm="100000">
                                          <p:val>
                                            <p:strVal val="1+ppt_w/2"/>
                                          </p:val>
                                        </p:tav>
                                      </p:tavLst>
                                    </p:anim>
                                    <p:anim calcmode="lin" valueType="num">
                                      <p:cBhvr additive="base">
                                        <p:cTn id="59" dur="2000"/>
                                        <p:tgtEl>
                                          <p:spTgt spid="4"/>
                                        </p:tgtEl>
                                        <p:attrNameLst>
                                          <p:attrName>ppt_y</p:attrName>
                                        </p:attrNameLst>
                                      </p:cBhvr>
                                      <p:tavLst>
                                        <p:tav tm="0">
                                          <p:val>
                                            <p:strVal val="ppt_y"/>
                                          </p:val>
                                        </p:tav>
                                        <p:tav tm="100000">
                                          <p:val>
                                            <p:strVal val="ppt_y"/>
                                          </p:val>
                                        </p:tav>
                                      </p:tavLst>
                                    </p:anim>
                                    <p:set>
                                      <p:cBhvr>
                                        <p:cTn id="60" dur="1" fill="hold">
                                          <p:stCondLst>
                                            <p:cond delay="1999"/>
                                          </p:stCondLst>
                                        </p:cTn>
                                        <p:tgtEl>
                                          <p:spTgt spid="4"/>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2000"/>
                                        <p:tgtEl>
                                          <p:spTgt spid="6"/>
                                        </p:tgtEl>
                                        <p:attrNameLst>
                                          <p:attrName>ppt_x</p:attrName>
                                        </p:attrNameLst>
                                      </p:cBhvr>
                                      <p:tavLst>
                                        <p:tav tm="0">
                                          <p:val>
                                            <p:strVal val="ppt_x"/>
                                          </p:val>
                                        </p:tav>
                                        <p:tav tm="100000">
                                          <p:val>
                                            <p:strVal val="1+ppt_w/2"/>
                                          </p:val>
                                        </p:tav>
                                      </p:tavLst>
                                    </p:anim>
                                    <p:anim calcmode="lin" valueType="num">
                                      <p:cBhvr additive="base">
                                        <p:cTn id="63" dur="2000"/>
                                        <p:tgtEl>
                                          <p:spTgt spid="6"/>
                                        </p:tgtEl>
                                        <p:attrNameLst>
                                          <p:attrName>ppt_y</p:attrName>
                                        </p:attrNameLst>
                                      </p:cBhvr>
                                      <p:tavLst>
                                        <p:tav tm="0">
                                          <p:val>
                                            <p:strVal val="ppt_y"/>
                                          </p:val>
                                        </p:tav>
                                        <p:tav tm="100000">
                                          <p:val>
                                            <p:strVal val="ppt_y"/>
                                          </p:val>
                                        </p:tav>
                                      </p:tavLst>
                                    </p:anim>
                                    <p:set>
                                      <p:cBhvr>
                                        <p:cTn id="64" dur="1" fill="hold">
                                          <p:stCondLst>
                                            <p:cond delay="1999"/>
                                          </p:stCondLst>
                                        </p:cTn>
                                        <p:tgtEl>
                                          <p:spTgt spid="6"/>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2000"/>
                                        <p:tgtEl>
                                          <p:spTgt spid="8"/>
                                        </p:tgtEl>
                                        <p:attrNameLst>
                                          <p:attrName>ppt_x</p:attrName>
                                        </p:attrNameLst>
                                      </p:cBhvr>
                                      <p:tavLst>
                                        <p:tav tm="0">
                                          <p:val>
                                            <p:strVal val="ppt_x"/>
                                          </p:val>
                                        </p:tav>
                                        <p:tav tm="100000">
                                          <p:val>
                                            <p:strVal val="1+ppt_w/2"/>
                                          </p:val>
                                        </p:tav>
                                      </p:tavLst>
                                    </p:anim>
                                    <p:anim calcmode="lin" valueType="num">
                                      <p:cBhvr additive="base">
                                        <p:cTn id="67" dur="2000"/>
                                        <p:tgtEl>
                                          <p:spTgt spid="8"/>
                                        </p:tgtEl>
                                        <p:attrNameLst>
                                          <p:attrName>ppt_y</p:attrName>
                                        </p:attrNameLst>
                                      </p:cBhvr>
                                      <p:tavLst>
                                        <p:tav tm="0">
                                          <p:val>
                                            <p:strVal val="ppt_y"/>
                                          </p:val>
                                        </p:tav>
                                        <p:tav tm="100000">
                                          <p:val>
                                            <p:strVal val="ppt_y"/>
                                          </p:val>
                                        </p:tav>
                                      </p:tavLst>
                                    </p:anim>
                                    <p:set>
                                      <p:cBhvr>
                                        <p:cTn id="68" dur="1" fill="hold">
                                          <p:stCondLst>
                                            <p:cond delay="1999"/>
                                          </p:stCondLst>
                                        </p:cTn>
                                        <p:tgtEl>
                                          <p:spTgt spid="8"/>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2000"/>
                                        <p:tgtEl>
                                          <p:spTgt spid="10"/>
                                        </p:tgtEl>
                                        <p:attrNameLst>
                                          <p:attrName>ppt_x</p:attrName>
                                        </p:attrNameLst>
                                      </p:cBhvr>
                                      <p:tavLst>
                                        <p:tav tm="0">
                                          <p:val>
                                            <p:strVal val="ppt_x"/>
                                          </p:val>
                                        </p:tav>
                                        <p:tav tm="100000">
                                          <p:val>
                                            <p:strVal val="1+ppt_w/2"/>
                                          </p:val>
                                        </p:tav>
                                      </p:tavLst>
                                    </p:anim>
                                    <p:anim calcmode="lin" valueType="num">
                                      <p:cBhvr additive="base">
                                        <p:cTn id="71" dur="2000"/>
                                        <p:tgtEl>
                                          <p:spTgt spid="10"/>
                                        </p:tgtEl>
                                        <p:attrNameLst>
                                          <p:attrName>ppt_y</p:attrName>
                                        </p:attrNameLst>
                                      </p:cBhvr>
                                      <p:tavLst>
                                        <p:tav tm="0">
                                          <p:val>
                                            <p:strVal val="ppt_y"/>
                                          </p:val>
                                        </p:tav>
                                        <p:tav tm="100000">
                                          <p:val>
                                            <p:strVal val="ppt_y"/>
                                          </p:val>
                                        </p:tav>
                                      </p:tavLst>
                                    </p:anim>
                                    <p:set>
                                      <p:cBhvr>
                                        <p:cTn id="72" dur="1" fill="hold">
                                          <p:stCondLst>
                                            <p:cond delay="1999"/>
                                          </p:stCondLst>
                                        </p:cTn>
                                        <p:tgtEl>
                                          <p:spTgt spid="10"/>
                                        </p:tgtEl>
                                        <p:attrNameLst>
                                          <p:attrName>style.visibility</p:attrName>
                                        </p:attrNameLst>
                                      </p:cBhvr>
                                      <p:to>
                                        <p:strVal val="hidden"/>
                                      </p:to>
                                    </p:set>
                                  </p:childTnLst>
                                </p:cTn>
                              </p:par>
                              <p:par>
                                <p:cTn id="73" presetID="8" presetClass="emph" presetSubtype="0" autoRev="1" fill="hold" nodeType="withEffect">
                                  <p:stCondLst>
                                    <p:cond delay="0"/>
                                  </p:stCondLst>
                                  <p:childTnLst>
                                    <p:animRot by="21600000">
                                      <p:cBhvr>
                                        <p:cTn id="74" dur="2000" fill="hold"/>
                                        <p:tgtEl>
                                          <p:spTgt spid="4"/>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6"/>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8"/>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0"/>
                                        </p:tgtEl>
                                        <p:attrNameLst>
                                          <p:attrName>r</p:attrName>
                                        </p:attrNameLst>
                                      </p:cBhvr>
                                    </p:animRot>
                                  </p:childTnLst>
                                </p:cTn>
                              </p:par>
                              <p:par>
                                <p:cTn id="81" presetID="2" presetClass="exit" presetSubtype="8" fill="hold" nodeType="withEffect">
                                  <p:stCondLst>
                                    <p:cond delay="0"/>
                                  </p:stCondLst>
                                  <p:childTnLst>
                                    <p:anim calcmode="lin" valueType="num">
                                      <p:cBhvr additive="base">
                                        <p:cTn id="82" dur="2000"/>
                                        <p:tgtEl>
                                          <p:spTgt spid="3"/>
                                        </p:tgtEl>
                                        <p:attrNameLst>
                                          <p:attrName>ppt_x</p:attrName>
                                        </p:attrNameLst>
                                      </p:cBhvr>
                                      <p:tavLst>
                                        <p:tav tm="0">
                                          <p:val>
                                            <p:strVal val="ppt_x"/>
                                          </p:val>
                                        </p:tav>
                                        <p:tav tm="100000">
                                          <p:val>
                                            <p:strVal val="0-ppt_w/2"/>
                                          </p:val>
                                        </p:tav>
                                      </p:tavLst>
                                    </p:anim>
                                    <p:anim calcmode="lin" valueType="num">
                                      <p:cBhvr additive="base">
                                        <p:cTn id="83" dur="2000"/>
                                        <p:tgtEl>
                                          <p:spTgt spid="3"/>
                                        </p:tgtEl>
                                        <p:attrNameLst>
                                          <p:attrName>ppt_y</p:attrName>
                                        </p:attrNameLst>
                                      </p:cBhvr>
                                      <p:tavLst>
                                        <p:tav tm="0">
                                          <p:val>
                                            <p:strVal val="ppt_y"/>
                                          </p:val>
                                        </p:tav>
                                        <p:tav tm="100000">
                                          <p:val>
                                            <p:strVal val="ppt_y"/>
                                          </p:val>
                                        </p:tav>
                                      </p:tavLst>
                                    </p:anim>
                                    <p:set>
                                      <p:cBhvr>
                                        <p:cTn id="84" dur="1" fill="hold">
                                          <p:stCondLst>
                                            <p:cond delay="1999"/>
                                          </p:stCondLst>
                                        </p:cTn>
                                        <p:tgtEl>
                                          <p:spTgt spid="3"/>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2000"/>
                                        <p:tgtEl>
                                          <p:spTgt spid="5"/>
                                        </p:tgtEl>
                                        <p:attrNameLst>
                                          <p:attrName>ppt_x</p:attrName>
                                        </p:attrNameLst>
                                      </p:cBhvr>
                                      <p:tavLst>
                                        <p:tav tm="0">
                                          <p:val>
                                            <p:strVal val="ppt_x"/>
                                          </p:val>
                                        </p:tav>
                                        <p:tav tm="100000">
                                          <p:val>
                                            <p:strVal val="0-ppt_w/2"/>
                                          </p:val>
                                        </p:tav>
                                      </p:tavLst>
                                    </p:anim>
                                    <p:anim calcmode="lin" valueType="num">
                                      <p:cBhvr additive="base">
                                        <p:cTn id="87" dur="2000"/>
                                        <p:tgtEl>
                                          <p:spTgt spid="5"/>
                                        </p:tgtEl>
                                        <p:attrNameLst>
                                          <p:attrName>ppt_y</p:attrName>
                                        </p:attrNameLst>
                                      </p:cBhvr>
                                      <p:tavLst>
                                        <p:tav tm="0">
                                          <p:val>
                                            <p:strVal val="ppt_y"/>
                                          </p:val>
                                        </p:tav>
                                        <p:tav tm="100000">
                                          <p:val>
                                            <p:strVal val="ppt_y"/>
                                          </p:val>
                                        </p:tav>
                                      </p:tavLst>
                                    </p:anim>
                                    <p:set>
                                      <p:cBhvr>
                                        <p:cTn id="88" dur="1" fill="hold">
                                          <p:stCondLst>
                                            <p:cond delay="1999"/>
                                          </p:stCondLst>
                                        </p:cTn>
                                        <p:tgtEl>
                                          <p:spTgt spid="5"/>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2000"/>
                                        <p:tgtEl>
                                          <p:spTgt spid="7"/>
                                        </p:tgtEl>
                                        <p:attrNameLst>
                                          <p:attrName>ppt_x</p:attrName>
                                        </p:attrNameLst>
                                      </p:cBhvr>
                                      <p:tavLst>
                                        <p:tav tm="0">
                                          <p:val>
                                            <p:strVal val="ppt_x"/>
                                          </p:val>
                                        </p:tav>
                                        <p:tav tm="100000">
                                          <p:val>
                                            <p:strVal val="0-ppt_w/2"/>
                                          </p:val>
                                        </p:tav>
                                      </p:tavLst>
                                    </p:anim>
                                    <p:anim calcmode="lin" valueType="num">
                                      <p:cBhvr additive="base">
                                        <p:cTn id="91" dur="2000"/>
                                        <p:tgtEl>
                                          <p:spTgt spid="7"/>
                                        </p:tgtEl>
                                        <p:attrNameLst>
                                          <p:attrName>ppt_y</p:attrName>
                                        </p:attrNameLst>
                                      </p:cBhvr>
                                      <p:tavLst>
                                        <p:tav tm="0">
                                          <p:val>
                                            <p:strVal val="ppt_y"/>
                                          </p:val>
                                        </p:tav>
                                        <p:tav tm="100000">
                                          <p:val>
                                            <p:strVal val="ppt_y"/>
                                          </p:val>
                                        </p:tav>
                                      </p:tavLst>
                                    </p:anim>
                                    <p:set>
                                      <p:cBhvr>
                                        <p:cTn id="92" dur="1" fill="hold">
                                          <p:stCondLst>
                                            <p:cond delay="1999"/>
                                          </p:stCondLst>
                                        </p:cTn>
                                        <p:tgtEl>
                                          <p:spTgt spid="7"/>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2000"/>
                                        <p:tgtEl>
                                          <p:spTgt spid="9"/>
                                        </p:tgtEl>
                                        <p:attrNameLst>
                                          <p:attrName>ppt_x</p:attrName>
                                        </p:attrNameLst>
                                      </p:cBhvr>
                                      <p:tavLst>
                                        <p:tav tm="0">
                                          <p:val>
                                            <p:strVal val="ppt_x"/>
                                          </p:val>
                                        </p:tav>
                                        <p:tav tm="100000">
                                          <p:val>
                                            <p:strVal val="0-ppt_w/2"/>
                                          </p:val>
                                        </p:tav>
                                      </p:tavLst>
                                    </p:anim>
                                    <p:anim calcmode="lin" valueType="num">
                                      <p:cBhvr additive="base">
                                        <p:cTn id="95" dur="2000"/>
                                        <p:tgtEl>
                                          <p:spTgt spid="9"/>
                                        </p:tgtEl>
                                        <p:attrNameLst>
                                          <p:attrName>ppt_y</p:attrName>
                                        </p:attrNameLst>
                                      </p:cBhvr>
                                      <p:tavLst>
                                        <p:tav tm="0">
                                          <p:val>
                                            <p:strVal val="ppt_y"/>
                                          </p:val>
                                        </p:tav>
                                        <p:tav tm="100000">
                                          <p:val>
                                            <p:strVal val="ppt_y"/>
                                          </p:val>
                                        </p:tav>
                                      </p:tavLst>
                                    </p:anim>
                                    <p:set>
                                      <p:cBhvr>
                                        <p:cTn id="96" dur="1" fill="hold">
                                          <p:stCondLst>
                                            <p:cond delay="1999"/>
                                          </p:stCondLst>
                                        </p:cTn>
                                        <p:tgtEl>
                                          <p:spTgt spid="9"/>
                                        </p:tgtEl>
                                        <p:attrNameLst>
                                          <p:attrName>style.visibility</p:attrName>
                                        </p:attrNameLst>
                                      </p:cBhvr>
                                      <p:to>
                                        <p:strVal val="hidden"/>
                                      </p:to>
                                    </p:set>
                                  </p:childTnLst>
                                </p:cTn>
                              </p:par>
                              <p:par>
                                <p:cTn id="97" presetID="8" presetClass="emph" presetSubtype="0" autoRev="1" fill="hold" nodeType="withEffect">
                                  <p:stCondLst>
                                    <p:cond delay="0"/>
                                  </p:stCondLst>
                                  <p:childTnLst>
                                    <p:animRot by="-21600000">
                                      <p:cBhvr>
                                        <p:cTn id="98" dur="2000" fill="hold"/>
                                        <p:tgtEl>
                                          <p:spTgt spid="3"/>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5"/>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7"/>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9"/>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4/3*#ppt_w"/>
                                          </p:val>
                                        </p:tav>
                                        <p:tav tm="100000">
                                          <p:val>
                                            <p:strVal val="#ppt_w"/>
                                          </p:val>
                                        </p:tav>
                                      </p:tavLst>
                                    </p:anim>
                                    <p:anim calcmode="lin" valueType="num">
                                      <p:cBhvr>
                                        <p:cTn id="108" dur="2000" fill="hold"/>
                                        <p:tgtEl>
                                          <p:spTgt spid="2"/>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arn(outVertical)">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pic>
        <p:nvPicPr>
          <p:cNvPr id="2" name="1 Imagen" descr="0324756cec115fba0ec240bf41a5b7db.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5400000">
            <a:off x="2666330" y="-1380500"/>
            <a:ext cx="3668471" cy="5857919"/>
          </a:xfrm>
          <a:prstGeom prst="moon">
            <a:avLst>
              <a:gd name="adj" fmla="val 8157"/>
            </a:avLst>
          </a:prstGeom>
          <a:blipFill>
            <a:blip r:embed="rId3">
              <a:duotone>
                <a:schemeClr val="accent5">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5400000">
            <a:off x="2737768" y="-893960"/>
            <a:ext cx="3668471" cy="5857919"/>
          </a:xfrm>
          <a:prstGeom prst="moon">
            <a:avLst>
              <a:gd name="adj" fmla="val 8607"/>
            </a:avLst>
          </a:prstGeom>
          <a:blipFill>
            <a:blip r:embed="rId3">
              <a:duotone>
                <a:schemeClr val="accent5">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5400000">
            <a:off x="2737766" y="-251016"/>
            <a:ext cx="3668471" cy="5857915"/>
          </a:xfrm>
          <a:prstGeom prst="moon">
            <a:avLst>
              <a:gd name="adj" fmla="val 9508"/>
            </a:avLst>
          </a:prstGeom>
          <a:blipFill>
            <a:blip r:embed="rId3">
              <a:duotone>
                <a:schemeClr val="accent5">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5400000">
            <a:off x="2737766" y="391927"/>
            <a:ext cx="3668471" cy="5857915"/>
          </a:xfrm>
          <a:prstGeom prst="moon">
            <a:avLst>
              <a:gd name="adj" fmla="val 9508"/>
            </a:avLst>
          </a:prstGeom>
          <a:blipFill>
            <a:blip r:embed="rId3">
              <a:duotone>
                <a:schemeClr val="accent5">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a:off x="2737767" y="1034871"/>
            <a:ext cx="3668467" cy="5857915"/>
          </a:xfrm>
          <a:prstGeom prst="moon">
            <a:avLst>
              <a:gd name="adj" fmla="val 8607"/>
            </a:avLst>
          </a:prstGeom>
          <a:blipFill>
            <a:blip r:embed="rId3">
              <a:duotone>
                <a:schemeClr val="accent5">
                  <a:shade val="45000"/>
                  <a:satMod val="135000"/>
                </a:schemeClr>
                <a:prstClr val="white"/>
              </a:duotone>
              <a:lum bright="-1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85784" y="-357208"/>
            <a:ext cx="9644130" cy="9072626"/>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9" presetClass="entr" presetSubtype="5"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strVal val="#ppt_w"/>
                                          </p:val>
                                        </p:tav>
                                        <p:tav tm="100000">
                                          <p:val>
                                            <p:strVal val="#ppt_w"/>
                                          </p:val>
                                        </p:tav>
                                      </p:tavLst>
                                    </p:anim>
                                    <p:anim calcmode="lin" valueType="num">
                                      <p:cBhvr>
                                        <p:cTn id="11" dur="2000" fill="hold"/>
                                        <p:tgtEl>
                                          <p:spTgt spid="3"/>
                                        </p:tgtEl>
                                        <p:attrNameLst>
                                          <p:attrName>ppt_h</p:attrName>
                                        </p:attrNameLst>
                                      </p:cBhvr>
                                      <p:tavLst>
                                        <p:tav tm="0" fmla="#ppt_h*sin(2.5*pi*$)">
                                          <p:val>
                                            <p:fltVal val="0"/>
                                          </p:val>
                                        </p:tav>
                                        <p:tav tm="100000">
                                          <p:val>
                                            <p:fltVal val="1"/>
                                          </p:val>
                                        </p:tav>
                                      </p:tavLst>
                                    </p:anim>
                                  </p:childTnLst>
                                </p:cTn>
                              </p:par>
                              <p:par>
                                <p:cTn id="12" presetID="19" presetClass="entr" presetSubtype="5"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strVal val="#ppt_w"/>
                                          </p:val>
                                        </p:tav>
                                        <p:tav tm="100000">
                                          <p:val>
                                            <p:strVal val="#ppt_w"/>
                                          </p:val>
                                        </p:tav>
                                      </p:tavLst>
                                    </p:anim>
                                    <p:anim calcmode="lin" valueType="num">
                                      <p:cBhvr>
                                        <p:cTn id="15" dur="2000" fill="hold"/>
                                        <p:tgtEl>
                                          <p:spTgt spid="4"/>
                                        </p:tgtEl>
                                        <p:attrNameLst>
                                          <p:attrName>ppt_h</p:attrName>
                                        </p:attrNameLst>
                                      </p:cBhvr>
                                      <p:tavLst>
                                        <p:tav tm="0" fmla="#ppt_h*sin(2.5*pi*$)">
                                          <p:val>
                                            <p:fltVal val="0"/>
                                          </p:val>
                                        </p:tav>
                                        <p:tav tm="100000">
                                          <p:val>
                                            <p:fltVal val="1"/>
                                          </p:val>
                                        </p:tav>
                                      </p:tavLst>
                                    </p:anim>
                                  </p:childTnLst>
                                </p:cTn>
                              </p:par>
                              <p:par>
                                <p:cTn id="16" presetID="19" presetClass="entr" presetSubtype="5"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2000" fill="hold"/>
                                        <p:tgtEl>
                                          <p:spTgt spid="5"/>
                                        </p:tgtEl>
                                        <p:attrNameLst>
                                          <p:attrName>ppt_w</p:attrName>
                                        </p:attrNameLst>
                                      </p:cBhvr>
                                      <p:tavLst>
                                        <p:tav tm="0">
                                          <p:val>
                                            <p:strVal val="#ppt_w"/>
                                          </p:val>
                                        </p:tav>
                                        <p:tav tm="100000">
                                          <p:val>
                                            <p:strVal val="#ppt_w"/>
                                          </p:val>
                                        </p:tav>
                                      </p:tavLst>
                                    </p:anim>
                                    <p:anim calcmode="lin" valueType="num">
                                      <p:cBhvr>
                                        <p:cTn id="19" dur="2000" fill="hold"/>
                                        <p:tgtEl>
                                          <p:spTgt spid="5"/>
                                        </p:tgtEl>
                                        <p:attrNameLst>
                                          <p:attrName>ppt_h</p:attrName>
                                        </p:attrNameLst>
                                      </p:cBhvr>
                                      <p:tavLst>
                                        <p:tav tm="0" fmla="#ppt_h*sin(2.5*pi*$)">
                                          <p:val>
                                            <p:fltVal val="0"/>
                                          </p:val>
                                        </p:tav>
                                        <p:tav tm="100000">
                                          <p:val>
                                            <p:fltVal val="1"/>
                                          </p:val>
                                        </p:tav>
                                      </p:tavLst>
                                    </p:anim>
                                  </p:childTnLst>
                                </p:cTn>
                              </p:par>
                              <p:par>
                                <p:cTn id="20" presetID="19" presetClass="entr" presetSubtype="5"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strVal val="#ppt_w"/>
                                          </p:val>
                                        </p:tav>
                                        <p:tav tm="100000">
                                          <p:val>
                                            <p:strVal val="#ppt_w"/>
                                          </p:val>
                                        </p:tav>
                                      </p:tavLst>
                                    </p:anim>
                                    <p:anim calcmode="lin" valueType="num">
                                      <p:cBhvr>
                                        <p:cTn id="23" dur="2000" fill="hold"/>
                                        <p:tgtEl>
                                          <p:spTgt spid="6"/>
                                        </p:tgtEl>
                                        <p:attrNameLst>
                                          <p:attrName>ppt_h</p:attrName>
                                        </p:attrNameLst>
                                      </p:cBhvr>
                                      <p:tavLst>
                                        <p:tav tm="0" fmla="#ppt_h*sin(2.5*pi*$)">
                                          <p:val>
                                            <p:fltVal val="0"/>
                                          </p:val>
                                        </p:tav>
                                        <p:tav tm="100000">
                                          <p:val>
                                            <p:fltVal val="1"/>
                                          </p:val>
                                        </p:tav>
                                      </p:tavLst>
                                    </p:anim>
                                  </p:childTnLst>
                                </p:cTn>
                              </p:par>
                              <p:par>
                                <p:cTn id="24" presetID="19" presetClass="entr" presetSubtype="5"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2000" fill="hold"/>
                                        <p:tgtEl>
                                          <p:spTgt spid="7"/>
                                        </p:tgtEl>
                                        <p:attrNameLst>
                                          <p:attrName>ppt_w</p:attrName>
                                        </p:attrNameLst>
                                      </p:cBhvr>
                                      <p:tavLst>
                                        <p:tav tm="0">
                                          <p:val>
                                            <p:strVal val="#ppt_w"/>
                                          </p:val>
                                        </p:tav>
                                        <p:tav tm="100000">
                                          <p:val>
                                            <p:strVal val="#ppt_w"/>
                                          </p:val>
                                        </p:tav>
                                      </p:tavLst>
                                    </p:anim>
                                    <p:anim calcmode="lin" valueType="num">
                                      <p:cBhvr>
                                        <p:cTn id="27" dur="2000" fill="hold"/>
                                        <p:tgtEl>
                                          <p:spTgt spid="7"/>
                                        </p:tgtEl>
                                        <p:attrNameLst>
                                          <p:attrName>ppt_h</p:attrName>
                                        </p:attrNameLst>
                                      </p:cBhvr>
                                      <p:tavLst>
                                        <p:tav tm="0" fmla="#ppt_h*sin(2.5*pi*$)">
                                          <p:val>
                                            <p:fltVal val="0"/>
                                          </p:val>
                                        </p:tav>
                                        <p:tav tm="100000">
                                          <p:val>
                                            <p:fltVal val="1"/>
                                          </p:val>
                                        </p:tav>
                                      </p:tavLst>
                                    </p:anim>
                                  </p:childTnLst>
                                </p:cTn>
                              </p:par>
                              <p:par>
                                <p:cTn id="28" presetID="3" presetClass="entr" presetSubtype="5" fill="hold" grpId="1" nodeType="with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blinds(vertical)">
                                      <p:cBhvr>
                                        <p:cTn id="30" dur="2000"/>
                                        <p:tgtEl>
                                          <p:spTgt spid="3"/>
                                        </p:tgtEl>
                                      </p:cBhvr>
                                    </p:animEffect>
                                  </p:childTnLst>
                                </p:cTn>
                              </p:par>
                              <p:par>
                                <p:cTn id="31" presetID="3" presetClass="entr" presetSubtype="5" fill="hold" grpId="1"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blinds(vertical)">
                                      <p:cBhvr>
                                        <p:cTn id="33" dur="2000"/>
                                        <p:tgtEl>
                                          <p:spTgt spid="4"/>
                                        </p:tgtEl>
                                      </p:cBhvr>
                                    </p:animEffect>
                                  </p:childTnLst>
                                </p:cTn>
                              </p:par>
                              <p:par>
                                <p:cTn id="34" presetID="3" presetClass="entr" presetSubtype="5" fill="hold" grpId="1" nodeType="with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blinds(vertical)">
                                      <p:cBhvr>
                                        <p:cTn id="36" dur="2000"/>
                                        <p:tgtEl>
                                          <p:spTgt spid="5"/>
                                        </p:tgtEl>
                                      </p:cBhvr>
                                    </p:animEffect>
                                  </p:childTnLst>
                                </p:cTn>
                              </p:par>
                              <p:par>
                                <p:cTn id="37" presetID="3" presetClass="entr" presetSubtype="5" fill="hold" grpId="1"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blinds(vertical)">
                                      <p:cBhvr>
                                        <p:cTn id="39" dur="2000"/>
                                        <p:tgtEl>
                                          <p:spTgt spid="6"/>
                                        </p:tgtEl>
                                      </p:cBhvr>
                                    </p:animEffect>
                                  </p:childTnLst>
                                </p:cTn>
                              </p:par>
                              <p:par>
                                <p:cTn id="40" presetID="3" presetClass="entr" presetSubtype="5"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blinds(vertical)">
                                      <p:cBhvr>
                                        <p:cTn id="42" dur="2000"/>
                                        <p:tgtEl>
                                          <p:spTgt spid="7"/>
                                        </p:tgtEl>
                                      </p:cBhvr>
                                    </p:animEffect>
                                  </p:childTnLst>
                                </p:cTn>
                              </p:par>
                            </p:childTnLst>
                          </p:cTn>
                        </p:par>
                        <p:par>
                          <p:cTn id="43" fill="hold">
                            <p:stCondLst>
                              <p:cond delay="2000"/>
                            </p:stCondLst>
                            <p:childTnLst>
                              <p:par>
                                <p:cTn id="44" presetID="2" presetClass="exit" presetSubtype="4" fill="hold" grpId="2" nodeType="afterEffect">
                                  <p:stCondLst>
                                    <p:cond delay="0"/>
                                  </p:stCondLst>
                                  <p:childTnLst>
                                    <p:anim calcmode="lin" valueType="num">
                                      <p:cBhvr additive="base">
                                        <p:cTn id="45" dur="2000"/>
                                        <p:tgtEl>
                                          <p:spTgt spid="3"/>
                                        </p:tgtEl>
                                        <p:attrNameLst>
                                          <p:attrName>ppt_x</p:attrName>
                                        </p:attrNameLst>
                                      </p:cBhvr>
                                      <p:tavLst>
                                        <p:tav tm="0">
                                          <p:val>
                                            <p:strVal val="ppt_x"/>
                                          </p:val>
                                        </p:tav>
                                        <p:tav tm="100000">
                                          <p:val>
                                            <p:strVal val="ppt_x"/>
                                          </p:val>
                                        </p:tav>
                                      </p:tavLst>
                                    </p:anim>
                                    <p:anim calcmode="lin" valueType="num">
                                      <p:cBhvr additive="base">
                                        <p:cTn id="46" dur="2000"/>
                                        <p:tgtEl>
                                          <p:spTgt spid="3"/>
                                        </p:tgtEl>
                                        <p:attrNameLst>
                                          <p:attrName>ppt_y</p:attrName>
                                        </p:attrNameLst>
                                      </p:cBhvr>
                                      <p:tavLst>
                                        <p:tav tm="0">
                                          <p:val>
                                            <p:strVal val="ppt_y"/>
                                          </p:val>
                                        </p:tav>
                                        <p:tav tm="100000">
                                          <p:val>
                                            <p:strVal val="1+ppt_h/2"/>
                                          </p:val>
                                        </p:tav>
                                      </p:tavLst>
                                    </p:anim>
                                    <p:set>
                                      <p:cBhvr>
                                        <p:cTn id="47" dur="1" fill="hold">
                                          <p:stCondLst>
                                            <p:cond delay="1999"/>
                                          </p:stCondLst>
                                        </p:cTn>
                                        <p:tgtEl>
                                          <p:spTgt spid="3"/>
                                        </p:tgtEl>
                                        <p:attrNameLst>
                                          <p:attrName>style.visibility</p:attrName>
                                        </p:attrNameLst>
                                      </p:cBhvr>
                                      <p:to>
                                        <p:strVal val="hidden"/>
                                      </p:to>
                                    </p:set>
                                  </p:childTnLst>
                                </p:cTn>
                              </p:par>
                              <p:par>
                                <p:cTn id="48" presetID="2" presetClass="exit" presetSubtype="4" fill="hold" grpId="2" nodeType="withEffect">
                                  <p:stCondLst>
                                    <p:cond delay="0"/>
                                  </p:stCondLst>
                                  <p:childTnLst>
                                    <p:anim calcmode="lin" valueType="num">
                                      <p:cBhvr additive="base">
                                        <p:cTn id="49" dur="2000"/>
                                        <p:tgtEl>
                                          <p:spTgt spid="4"/>
                                        </p:tgtEl>
                                        <p:attrNameLst>
                                          <p:attrName>ppt_x</p:attrName>
                                        </p:attrNameLst>
                                      </p:cBhvr>
                                      <p:tavLst>
                                        <p:tav tm="0">
                                          <p:val>
                                            <p:strVal val="ppt_x"/>
                                          </p:val>
                                        </p:tav>
                                        <p:tav tm="100000">
                                          <p:val>
                                            <p:strVal val="ppt_x"/>
                                          </p:val>
                                        </p:tav>
                                      </p:tavLst>
                                    </p:anim>
                                    <p:anim calcmode="lin" valueType="num">
                                      <p:cBhvr additive="base">
                                        <p:cTn id="50" dur="2000"/>
                                        <p:tgtEl>
                                          <p:spTgt spid="4"/>
                                        </p:tgtEl>
                                        <p:attrNameLst>
                                          <p:attrName>ppt_y</p:attrName>
                                        </p:attrNameLst>
                                      </p:cBhvr>
                                      <p:tavLst>
                                        <p:tav tm="0">
                                          <p:val>
                                            <p:strVal val="ppt_y"/>
                                          </p:val>
                                        </p:tav>
                                        <p:tav tm="100000">
                                          <p:val>
                                            <p:strVal val="1+ppt_h/2"/>
                                          </p:val>
                                        </p:tav>
                                      </p:tavLst>
                                    </p:anim>
                                    <p:set>
                                      <p:cBhvr>
                                        <p:cTn id="51" dur="1" fill="hold">
                                          <p:stCondLst>
                                            <p:cond delay="1999"/>
                                          </p:stCondLst>
                                        </p:cTn>
                                        <p:tgtEl>
                                          <p:spTgt spid="4"/>
                                        </p:tgtEl>
                                        <p:attrNameLst>
                                          <p:attrName>style.visibility</p:attrName>
                                        </p:attrNameLst>
                                      </p:cBhvr>
                                      <p:to>
                                        <p:strVal val="hidden"/>
                                      </p:to>
                                    </p:set>
                                  </p:childTnLst>
                                </p:cTn>
                              </p:par>
                              <p:par>
                                <p:cTn id="52" presetID="2" presetClass="exit" presetSubtype="4" fill="hold" grpId="2" nodeType="withEffect">
                                  <p:stCondLst>
                                    <p:cond delay="0"/>
                                  </p:stCondLst>
                                  <p:childTnLst>
                                    <p:anim calcmode="lin" valueType="num">
                                      <p:cBhvr additive="base">
                                        <p:cTn id="53" dur="2000"/>
                                        <p:tgtEl>
                                          <p:spTgt spid="5"/>
                                        </p:tgtEl>
                                        <p:attrNameLst>
                                          <p:attrName>ppt_x</p:attrName>
                                        </p:attrNameLst>
                                      </p:cBhvr>
                                      <p:tavLst>
                                        <p:tav tm="0">
                                          <p:val>
                                            <p:strVal val="ppt_x"/>
                                          </p:val>
                                        </p:tav>
                                        <p:tav tm="100000">
                                          <p:val>
                                            <p:strVal val="ppt_x"/>
                                          </p:val>
                                        </p:tav>
                                      </p:tavLst>
                                    </p:anim>
                                    <p:anim calcmode="lin" valueType="num">
                                      <p:cBhvr additive="base">
                                        <p:cTn id="54" dur="2000"/>
                                        <p:tgtEl>
                                          <p:spTgt spid="5"/>
                                        </p:tgtEl>
                                        <p:attrNameLst>
                                          <p:attrName>ppt_y</p:attrName>
                                        </p:attrNameLst>
                                      </p:cBhvr>
                                      <p:tavLst>
                                        <p:tav tm="0">
                                          <p:val>
                                            <p:strVal val="ppt_y"/>
                                          </p:val>
                                        </p:tav>
                                        <p:tav tm="100000">
                                          <p:val>
                                            <p:strVal val="1+ppt_h/2"/>
                                          </p:val>
                                        </p:tav>
                                      </p:tavLst>
                                    </p:anim>
                                    <p:set>
                                      <p:cBhvr>
                                        <p:cTn id="55" dur="1" fill="hold">
                                          <p:stCondLst>
                                            <p:cond delay="1999"/>
                                          </p:stCondLst>
                                        </p:cTn>
                                        <p:tgtEl>
                                          <p:spTgt spid="5"/>
                                        </p:tgtEl>
                                        <p:attrNameLst>
                                          <p:attrName>style.visibility</p:attrName>
                                        </p:attrNameLst>
                                      </p:cBhvr>
                                      <p:to>
                                        <p:strVal val="hidden"/>
                                      </p:to>
                                    </p:set>
                                  </p:childTnLst>
                                </p:cTn>
                              </p:par>
                              <p:par>
                                <p:cTn id="56" presetID="2" presetClass="exit" presetSubtype="4" fill="hold" grpId="2" nodeType="withEffect">
                                  <p:stCondLst>
                                    <p:cond delay="0"/>
                                  </p:stCondLst>
                                  <p:childTnLst>
                                    <p:anim calcmode="lin" valueType="num">
                                      <p:cBhvr additive="base">
                                        <p:cTn id="57" dur="2000"/>
                                        <p:tgtEl>
                                          <p:spTgt spid="6"/>
                                        </p:tgtEl>
                                        <p:attrNameLst>
                                          <p:attrName>ppt_x</p:attrName>
                                        </p:attrNameLst>
                                      </p:cBhvr>
                                      <p:tavLst>
                                        <p:tav tm="0">
                                          <p:val>
                                            <p:strVal val="ppt_x"/>
                                          </p:val>
                                        </p:tav>
                                        <p:tav tm="100000">
                                          <p:val>
                                            <p:strVal val="ppt_x"/>
                                          </p:val>
                                        </p:tav>
                                      </p:tavLst>
                                    </p:anim>
                                    <p:anim calcmode="lin" valueType="num">
                                      <p:cBhvr additive="base">
                                        <p:cTn id="58" dur="2000"/>
                                        <p:tgtEl>
                                          <p:spTgt spid="6"/>
                                        </p:tgtEl>
                                        <p:attrNameLst>
                                          <p:attrName>ppt_y</p:attrName>
                                        </p:attrNameLst>
                                      </p:cBhvr>
                                      <p:tavLst>
                                        <p:tav tm="0">
                                          <p:val>
                                            <p:strVal val="ppt_y"/>
                                          </p:val>
                                        </p:tav>
                                        <p:tav tm="100000">
                                          <p:val>
                                            <p:strVal val="1+ppt_h/2"/>
                                          </p:val>
                                        </p:tav>
                                      </p:tavLst>
                                    </p:anim>
                                    <p:set>
                                      <p:cBhvr>
                                        <p:cTn id="59" dur="1" fill="hold">
                                          <p:stCondLst>
                                            <p:cond delay="1999"/>
                                          </p:stCondLst>
                                        </p:cTn>
                                        <p:tgtEl>
                                          <p:spTgt spid="6"/>
                                        </p:tgtEl>
                                        <p:attrNameLst>
                                          <p:attrName>style.visibility</p:attrName>
                                        </p:attrNameLst>
                                      </p:cBhvr>
                                      <p:to>
                                        <p:strVal val="hidden"/>
                                      </p:to>
                                    </p:set>
                                  </p:childTnLst>
                                </p:cTn>
                              </p:par>
                              <p:par>
                                <p:cTn id="60" presetID="2" presetClass="exit" presetSubtype="4" fill="hold" grpId="2" nodeType="withEffect">
                                  <p:stCondLst>
                                    <p:cond delay="0"/>
                                  </p:stCondLst>
                                  <p:childTnLst>
                                    <p:anim calcmode="lin" valueType="num">
                                      <p:cBhvr additive="base">
                                        <p:cTn id="61" dur="2000"/>
                                        <p:tgtEl>
                                          <p:spTgt spid="7"/>
                                        </p:tgtEl>
                                        <p:attrNameLst>
                                          <p:attrName>ppt_x</p:attrName>
                                        </p:attrNameLst>
                                      </p:cBhvr>
                                      <p:tavLst>
                                        <p:tav tm="0">
                                          <p:val>
                                            <p:strVal val="ppt_x"/>
                                          </p:val>
                                        </p:tav>
                                        <p:tav tm="100000">
                                          <p:val>
                                            <p:strVal val="ppt_x"/>
                                          </p:val>
                                        </p:tav>
                                      </p:tavLst>
                                    </p:anim>
                                    <p:anim calcmode="lin" valueType="num">
                                      <p:cBhvr additive="base">
                                        <p:cTn id="62" dur="2000"/>
                                        <p:tgtEl>
                                          <p:spTgt spid="7"/>
                                        </p:tgtEl>
                                        <p:attrNameLst>
                                          <p:attrName>ppt_y</p:attrName>
                                        </p:attrNameLst>
                                      </p:cBhvr>
                                      <p:tavLst>
                                        <p:tav tm="0">
                                          <p:val>
                                            <p:strVal val="ppt_y"/>
                                          </p:val>
                                        </p:tav>
                                        <p:tav tm="100000">
                                          <p:val>
                                            <p:strVal val="1+ppt_h/2"/>
                                          </p:val>
                                        </p:tav>
                                      </p:tavLst>
                                    </p:anim>
                                    <p:set>
                                      <p:cBhvr>
                                        <p:cTn id="63" dur="1" fill="hold">
                                          <p:stCondLst>
                                            <p:cond delay="1999"/>
                                          </p:stCondLst>
                                        </p:cTn>
                                        <p:tgtEl>
                                          <p:spTgt spid="7"/>
                                        </p:tgtEl>
                                        <p:attrNameLst>
                                          <p:attrName>style.visibility</p:attrName>
                                        </p:attrNameLst>
                                      </p:cBhvr>
                                      <p:to>
                                        <p:strVal val="hidden"/>
                                      </p:to>
                                    </p:set>
                                  </p:childTnLst>
                                </p:cTn>
                              </p:par>
                              <p:par>
                                <p:cTn id="64" presetID="8" presetClass="emph" presetSubtype="0" fill="hold" grpId="3" nodeType="withEffect">
                                  <p:stCondLst>
                                    <p:cond delay="0"/>
                                  </p:stCondLst>
                                  <p:childTnLst>
                                    <p:animRot by="21600000">
                                      <p:cBhvr>
                                        <p:cTn id="65" dur="2000" fill="hold"/>
                                        <p:tgtEl>
                                          <p:spTgt spid="3"/>
                                        </p:tgtEl>
                                        <p:attrNameLst>
                                          <p:attrName>r</p:attrName>
                                        </p:attrNameLst>
                                      </p:cBhvr>
                                    </p:animRot>
                                  </p:childTnLst>
                                </p:cTn>
                              </p:par>
                              <p:par>
                                <p:cTn id="66" presetID="8" presetClass="emph" presetSubtype="0" fill="hold" grpId="3" nodeType="withEffect">
                                  <p:stCondLst>
                                    <p:cond delay="0"/>
                                  </p:stCondLst>
                                  <p:childTnLst>
                                    <p:animRot by="21600000">
                                      <p:cBhvr>
                                        <p:cTn id="67" dur="2000" fill="hold"/>
                                        <p:tgtEl>
                                          <p:spTgt spid="4"/>
                                        </p:tgtEl>
                                        <p:attrNameLst>
                                          <p:attrName>r</p:attrName>
                                        </p:attrNameLst>
                                      </p:cBhvr>
                                    </p:animRot>
                                  </p:childTnLst>
                                </p:cTn>
                              </p:par>
                              <p:par>
                                <p:cTn id="68" presetID="8" presetClass="emph" presetSubtype="0" fill="hold" grpId="3" nodeType="withEffect">
                                  <p:stCondLst>
                                    <p:cond delay="0"/>
                                  </p:stCondLst>
                                  <p:childTnLst>
                                    <p:animRot by="21600000">
                                      <p:cBhvr>
                                        <p:cTn id="69" dur="2000" fill="hold"/>
                                        <p:tgtEl>
                                          <p:spTgt spid="5"/>
                                        </p:tgtEl>
                                        <p:attrNameLst>
                                          <p:attrName>r</p:attrName>
                                        </p:attrNameLst>
                                      </p:cBhvr>
                                    </p:animRot>
                                  </p:childTnLst>
                                </p:cTn>
                              </p:par>
                              <p:par>
                                <p:cTn id="70" presetID="8" presetClass="emph" presetSubtype="0" fill="hold" grpId="3" nodeType="withEffect">
                                  <p:stCondLst>
                                    <p:cond delay="0"/>
                                  </p:stCondLst>
                                  <p:childTnLst>
                                    <p:animRot by="21600000">
                                      <p:cBhvr>
                                        <p:cTn id="71" dur="2000" fill="hold"/>
                                        <p:tgtEl>
                                          <p:spTgt spid="6"/>
                                        </p:tgtEl>
                                        <p:attrNameLst>
                                          <p:attrName>r</p:attrName>
                                        </p:attrNameLst>
                                      </p:cBhvr>
                                    </p:animRot>
                                  </p:childTnLst>
                                </p:cTn>
                              </p:par>
                              <p:par>
                                <p:cTn id="72" presetID="8" presetClass="emph" presetSubtype="0" fill="hold" grpId="3" nodeType="withEffect">
                                  <p:stCondLst>
                                    <p:cond delay="0"/>
                                  </p:stCondLst>
                                  <p:childTnLst>
                                    <p:animRot by="21600000">
                                      <p:cBhvr>
                                        <p:cTn id="73" dur="2000" fill="hold"/>
                                        <p:tgtEl>
                                          <p:spTgt spid="7"/>
                                        </p:tgtEl>
                                        <p:attrNameLst>
                                          <p:attrName>r</p:attrName>
                                        </p:attrNameLst>
                                      </p:cBhvr>
                                    </p:animRot>
                                  </p:childTnLst>
                                </p:cTn>
                              </p:par>
                              <p:par>
                                <p:cTn id="74" presetID="17" presetClass="entr" presetSubtype="1" fill="hold" nodeType="withEffect">
                                  <p:stCondLst>
                                    <p:cond delay="0"/>
                                  </p:stCondLst>
                                  <p:childTnLst>
                                    <p:set>
                                      <p:cBhvr>
                                        <p:cTn id="75" dur="1" fill="hold">
                                          <p:stCondLst>
                                            <p:cond delay="0"/>
                                          </p:stCondLst>
                                        </p:cTn>
                                        <p:tgtEl>
                                          <p:spTgt spid="2"/>
                                        </p:tgtEl>
                                        <p:attrNameLst>
                                          <p:attrName>style.visibility</p:attrName>
                                        </p:attrNameLst>
                                      </p:cBhvr>
                                      <p:to>
                                        <p:strVal val="visible"/>
                                      </p:to>
                                    </p:set>
                                    <p:anim calcmode="lin" valueType="num">
                                      <p:cBhvr>
                                        <p:cTn id="76" dur="2000" fill="hold"/>
                                        <p:tgtEl>
                                          <p:spTgt spid="2"/>
                                        </p:tgtEl>
                                        <p:attrNameLst>
                                          <p:attrName>ppt_x</p:attrName>
                                        </p:attrNameLst>
                                      </p:cBhvr>
                                      <p:tavLst>
                                        <p:tav tm="0">
                                          <p:val>
                                            <p:strVal val="#ppt_x"/>
                                          </p:val>
                                        </p:tav>
                                        <p:tav tm="100000">
                                          <p:val>
                                            <p:strVal val="#ppt_x"/>
                                          </p:val>
                                        </p:tav>
                                      </p:tavLst>
                                    </p:anim>
                                    <p:anim calcmode="lin" valueType="num">
                                      <p:cBhvr>
                                        <p:cTn id="77" dur="2000" fill="hold"/>
                                        <p:tgtEl>
                                          <p:spTgt spid="2"/>
                                        </p:tgtEl>
                                        <p:attrNameLst>
                                          <p:attrName>ppt_y</p:attrName>
                                        </p:attrNameLst>
                                      </p:cBhvr>
                                      <p:tavLst>
                                        <p:tav tm="0">
                                          <p:val>
                                            <p:strVal val="#ppt_y-#ppt_h/2"/>
                                          </p:val>
                                        </p:tav>
                                        <p:tav tm="100000">
                                          <p:val>
                                            <p:strVal val="#ppt_y"/>
                                          </p:val>
                                        </p:tav>
                                      </p:tavLst>
                                    </p:anim>
                                    <p:anim calcmode="lin" valueType="num">
                                      <p:cBhvr>
                                        <p:cTn id="78" dur="2000" fill="hold"/>
                                        <p:tgtEl>
                                          <p:spTgt spid="2"/>
                                        </p:tgtEl>
                                        <p:attrNameLst>
                                          <p:attrName>ppt_w</p:attrName>
                                        </p:attrNameLst>
                                      </p:cBhvr>
                                      <p:tavLst>
                                        <p:tav tm="0">
                                          <p:val>
                                            <p:strVal val="#ppt_w"/>
                                          </p:val>
                                        </p:tav>
                                        <p:tav tm="100000">
                                          <p:val>
                                            <p:strVal val="#ppt_w"/>
                                          </p:val>
                                        </p:tav>
                                      </p:tavLst>
                                    </p:anim>
                                    <p:anim calcmode="lin" valueType="num">
                                      <p:cBhvr>
                                        <p:cTn id="79"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4280806a29deb69b781b83ce6b0a704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3.png"/>
          <p:cNvPicPr>
            <a:picLocks noChangeAspect="1"/>
          </p:cNvPicPr>
          <p:nvPr/>
        </p:nvPicPr>
        <p:blipFill>
          <a:blip r:embed="rId3">
            <a:duotone>
              <a:schemeClr val="accent1">
                <a:shade val="45000"/>
                <a:satMod val="135000"/>
              </a:schemeClr>
              <a:prstClr val="white"/>
            </a:duotone>
            <a:lum contrast="40000"/>
          </a:blip>
          <a:srcRect l="20761" t="14052" r="19550" b="24473"/>
          <a:stretch>
            <a:fillRect/>
          </a:stretch>
        </p:blipFill>
        <p:spPr>
          <a:xfrm rot="19359846">
            <a:off x="3150728" y="-270819"/>
            <a:ext cx="2286016" cy="1739360"/>
          </a:xfrm>
          <a:prstGeom prst="rect">
            <a:avLst/>
          </a:prstGeom>
        </p:spPr>
      </p:pic>
      <p:pic>
        <p:nvPicPr>
          <p:cNvPr id="4" name="3 Imagen" descr="3.png"/>
          <p:cNvPicPr>
            <a:picLocks noChangeAspect="1"/>
          </p:cNvPicPr>
          <p:nvPr/>
        </p:nvPicPr>
        <p:blipFill>
          <a:blip r:embed="rId3">
            <a:duotone>
              <a:schemeClr val="accent1">
                <a:shade val="45000"/>
                <a:satMod val="135000"/>
              </a:schemeClr>
              <a:prstClr val="white"/>
            </a:duotone>
            <a:lum contrast="40000"/>
          </a:blip>
          <a:srcRect l="20761" t="14052" r="19550" b="24473"/>
          <a:stretch>
            <a:fillRect/>
          </a:stretch>
        </p:blipFill>
        <p:spPr>
          <a:xfrm rot="4759077">
            <a:off x="3929058" y="3357569"/>
            <a:ext cx="2286016" cy="1739360"/>
          </a:xfrm>
          <a:prstGeom prst="rect">
            <a:avLst/>
          </a:prstGeom>
        </p:spPr>
      </p:pic>
      <p:pic>
        <p:nvPicPr>
          <p:cNvPr id="5" name="4 Imagen" descr="3.png"/>
          <p:cNvPicPr>
            <a:picLocks noChangeAspect="1"/>
          </p:cNvPicPr>
          <p:nvPr/>
        </p:nvPicPr>
        <p:blipFill>
          <a:blip r:embed="rId3">
            <a:duotone>
              <a:schemeClr val="accent1">
                <a:shade val="45000"/>
                <a:satMod val="135000"/>
              </a:schemeClr>
              <a:prstClr val="white"/>
            </a:duotone>
            <a:lum contrast="40000"/>
          </a:blip>
          <a:srcRect l="20761" t="14052" r="19550" b="24473"/>
          <a:stretch>
            <a:fillRect/>
          </a:stretch>
        </p:blipFill>
        <p:spPr>
          <a:xfrm rot="6762509">
            <a:off x="2499483" y="3483526"/>
            <a:ext cx="2286016" cy="1739360"/>
          </a:xfrm>
          <a:prstGeom prst="rect">
            <a:avLst/>
          </a:prstGeom>
        </p:spPr>
      </p:pic>
      <p:pic>
        <p:nvPicPr>
          <p:cNvPr id="6" name="5 Imagen" descr="3.png"/>
          <p:cNvPicPr>
            <a:picLocks noChangeAspect="1"/>
          </p:cNvPicPr>
          <p:nvPr/>
        </p:nvPicPr>
        <p:blipFill>
          <a:blip r:embed="rId3">
            <a:duotone>
              <a:schemeClr val="accent1">
                <a:shade val="45000"/>
                <a:satMod val="135000"/>
              </a:schemeClr>
              <a:prstClr val="white"/>
            </a:duotone>
            <a:lum contrast="40000"/>
          </a:blip>
          <a:srcRect l="20761" t="14052" r="19550" b="24473"/>
          <a:stretch>
            <a:fillRect/>
          </a:stretch>
        </p:blipFill>
        <p:spPr>
          <a:xfrm rot="1490560">
            <a:off x="4402980" y="-28911"/>
            <a:ext cx="2286016" cy="1739360"/>
          </a:xfrm>
          <a:prstGeom prst="rect">
            <a:avLst/>
          </a:prstGeom>
        </p:spPr>
      </p:pic>
      <p:pic>
        <p:nvPicPr>
          <p:cNvPr id="7" name="6 Imagen" descr="3.png"/>
          <p:cNvPicPr>
            <a:picLocks noChangeAspect="1"/>
          </p:cNvPicPr>
          <p:nvPr/>
        </p:nvPicPr>
        <p:blipFill>
          <a:blip r:embed="rId3">
            <a:duotone>
              <a:schemeClr val="accent1">
                <a:shade val="45000"/>
                <a:satMod val="135000"/>
              </a:schemeClr>
              <a:prstClr val="white"/>
            </a:duotone>
            <a:lum contrast="40000"/>
          </a:blip>
          <a:srcRect l="20761" t="14052" r="19550" b="24473"/>
          <a:stretch>
            <a:fillRect/>
          </a:stretch>
        </p:blipFill>
        <p:spPr>
          <a:xfrm rot="2027809">
            <a:off x="5291236" y="988884"/>
            <a:ext cx="2286016" cy="1739360"/>
          </a:xfrm>
          <a:prstGeom prst="rect">
            <a:avLst/>
          </a:prstGeom>
        </p:spPr>
      </p:pic>
      <p:pic>
        <p:nvPicPr>
          <p:cNvPr id="8" name="7 Imagen" descr="3.png"/>
          <p:cNvPicPr>
            <a:picLocks noChangeAspect="1"/>
          </p:cNvPicPr>
          <p:nvPr/>
        </p:nvPicPr>
        <p:blipFill>
          <a:blip r:embed="rId3">
            <a:duotone>
              <a:schemeClr val="accent1">
                <a:shade val="45000"/>
                <a:satMod val="135000"/>
              </a:schemeClr>
              <a:prstClr val="white"/>
            </a:duotone>
            <a:lum contrast="40000"/>
          </a:blip>
          <a:srcRect l="20761" t="14052" r="19550" b="24473"/>
          <a:stretch>
            <a:fillRect/>
          </a:stretch>
        </p:blipFill>
        <p:spPr>
          <a:xfrm rot="2027809">
            <a:off x="5148362" y="2274769"/>
            <a:ext cx="2286016" cy="1739360"/>
          </a:xfrm>
          <a:prstGeom prst="rect">
            <a:avLst/>
          </a:prstGeom>
        </p:spPr>
      </p:pic>
      <p:pic>
        <p:nvPicPr>
          <p:cNvPr id="9" name="8 Imagen" descr="3.png"/>
          <p:cNvPicPr>
            <a:picLocks noChangeAspect="1"/>
          </p:cNvPicPr>
          <p:nvPr/>
        </p:nvPicPr>
        <p:blipFill>
          <a:blip r:embed="rId3">
            <a:duotone>
              <a:schemeClr val="accent1">
                <a:shade val="45000"/>
                <a:satMod val="135000"/>
              </a:schemeClr>
              <a:prstClr val="white"/>
            </a:duotone>
            <a:lum contrast="40000"/>
          </a:blip>
          <a:srcRect l="20761" t="14052" r="19550" b="24473"/>
          <a:stretch>
            <a:fillRect/>
          </a:stretch>
        </p:blipFill>
        <p:spPr>
          <a:xfrm rot="8199083">
            <a:off x="1414198" y="2669428"/>
            <a:ext cx="2286016" cy="1739360"/>
          </a:xfrm>
          <a:prstGeom prst="rect">
            <a:avLst/>
          </a:prstGeom>
        </p:spPr>
      </p:pic>
      <p:pic>
        <p:nvPicPr>
          <p:cNvPr id="10" name="9 Imagen" descr="3.png"/>
          <p:cNvPicPr>
            <a:picLocks noChangeAspect="1"/>
          </p:cNvPicPr>
          <p:nvPr/>
        </p:nvPicPr>
        <p:blipFill>
          <a:blip r:embed="rId3">
            <a:duotone>
              <a:schemeClr val="accent1">
                <a:shade val="45000"/>
                <a:satMod val="135000"/>
              </a:schemeClr>
              <a:prstClr val="white"/>
            </a:duotone>
            <a:lum contrast="40000"/>
          </a:blip>
          <a:srcRect l="20761" t="14052" r="19550" b="24473"/>
          <a:stretch>
            <a:fillRect/>
          </a:stretch>
        </p:blipFill>
        <p:spPr>
          <a:xfrm rot="11193556">
            <a:off x="1234838" y="1339304"/>
            <a:ext cx="2286016" cy="1739360"/>
          </a:xfrm>
          <a:prstGeom prst="rect">
            <a:avLst/>
          </a:prstGeom>
        </p:spPr>
      </p:pic>
      <p:pic>
        <p:nvPicPr>
          <p:cNvPr id="11" name="10 Imagen" descr="3.png"/>
          <p:cNvPicPr>
            <a:picLocks noChangeAspect="1"/>
          </p:cNvPicPr>
          <p:nvPr/>
        </p:nvPicPr>
        <p:blipFill>
          <a:blip r:embed="rId3">
            <a:duotone>
              <a:schemeClr val="accent1">
                <a:shade val="45000"/>
                <a:satMod val="135000"/>
              </a:schemeClr>
              <a:prstClr val="white"/>
            </a:duotone>
            <a:lum contrast="40000"/>
          </a:blip>
          <a:srcRect l="20761" t="14052" r="19550" b="24473"/>
          <a:stretch>
            <a:fillRect/>
          </a:stretch>
        </p:blipFill>
        <p:spPr>
          <a:xfrm rot="14233888">
            <a:off x="1778529" y="62062"/>
            <a:ext cx="2286016" cy="1739360"/>
          </a:xfrm>
          <a:prstGeom prst="rect">
            <a:avLst/>
          </a:prstGeom>
        </p:spPr>
      </p:pic>
      <p:sp>
        <p:nvSpPr>
          <p:cNvPr id="12" name="11 Rectángulo"/>
          <p:cNvSpPr/>
          <p:nvPr/>
        </p:nvSpPr>
        <p:spPr>
          <a:xfrm>
            <a:off x="-285784" y="-428646"/>
            <a:ext cx="9644130" cy="5857916"/>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2000" fill="hold"/>
                                        <p:tgtEl>
                                          <p:spTgt spid="11"/>
                                        </p:tgtEl>
                                        <p:attrNameLst>
                                          <p:attrName>ppt_w</p:attrName>
                                        </p:attrNameLst>
                                      </p:cBhvr>
                                      <p:tavLst>
                                        <p:tav tm="0">
                                          <p:val>
                                            <p:fltVal val="0"/>
                                          </p:val>
                                        </p:tav>
                                        <p:tav tm="100000">
                                          <p:val>
                                            <p:strVal val="#ppt_w"/>
                                          </p:val>
                                        </p:tav>
                                      </p:tavLst>
                                    </p:anim>
                                    <p:anim calcmode="lin" valueType="num">
                                      <p:cBhvr>
                                        <p:cTn id="59" dur="2000" fill="hold"/>
                                        <p:tgtEl>
                                          <p:spTgt spid="11"/>
                                        </p:tgtEl>
                                        <p:attrNameLst>
                                          <p:attrName>ppt_h</p:attrName>
                                        </p:attrNameLst>
                                      </p:cBhvr>
                                      <p:tavLst>
                                        <p:tav tm="0">
                                          <p:val>
                                            <p:fltVal val="0"/>
                                          </p:val>
                                        </p:tav>
                                        <p:tav tm="100000">
                                          <p:val>
                                            <p:strVal val="#ppt_h"/>
                                          </p:val>
                                        </p:tav>
                                      </p:tavLst>
                                    </p:anim>
                                    <p:anim calcmode="lin" valueType="num">
                                      <p:cBhvr>
                                        <p:cTn id="60" dur="2000" fill="hold"/>
                                        <p:tgtEl>
                                          <p:spTgt spid="11"/>
                                        </p:tgtEl>
                                        <p:attrNameLst>
                                          <p:attrName>ppt_x</p:attrName>
                                        </p:attrNameLst>
                                      </p:cBhvr>
                                      <p:tavLst>
                                        <p:tav tm="0">
                                          <p:val>
                                            <p:fltVal val="0.5"/>
                                          </p:val>
                                        </p:tav>
                                        <p:tav tm="100000">
                                          <p:val>
                                            <p:strVal val="#ppt_x"/>
                                          </p:val>
                                        </p:tav>
                                      </p:tavLst>
                                    </p:anim>
                                    <p:anim calcmode="lin" valueType="num">
                                      <p:cBhvr>
                                        <p:cTn id="61" dur="2000" fill="hold"/>
                                        <p:tgtEl>
                                          <p:spTgt spid="11"/>
                                        </p:tgtEl>
                                        <p:attrNameLst>
                                          <p:attrName>ppt_y</p:attrName>
                                        </p:attrNameLst>
                                      </p:cBhvr>
                                      <p:tavLst>
                                        <p:tav tm="0">
                                          <p:val>
                                            <p:fltVal val="0.5"/>
                                          </p:val>
                                        </p:tav>
                                        <p:tav tm="100000">
                                          <p:val>
                                            <p:strVal val="#ppt_y"/>
                                          </p:val>
                                        </p:tav>
                                      </p:tavLst>
                                    </p:anim>
                                  </p:childTnLst>
                                </p:cTn>
                              </p:par>
                              <p:par>
                                <p:cTn id="62" presetID="8" presetClass="emph" presetSubtype="0" fill="hold" nodeType="withEffect">
                                  <p:stCondLst>
                                    <p:cond delay="0"/>
                                  </p:stCondLst>
                                  <p:childTnLst>
                                    <p:animRot by="21600000">
                                      <p:cBhvr>
                                        <p:cTn id="63" dur="2000" fill="hold"/>
                                        <p:tgtEl>
                                          <p:spTgt spid="3"/>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4"/>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5"/>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6"/>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7"/>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8"/>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9"/>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10"/>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1"/>
                                        </p:tgtEl>
                                        <p:attrNameLst>
                                          <p:attrName>r</p:attrName>
                                        </p:attrNameLst>
                                      </p:cBhvr>
                                    </p:animRot>
                                  </p:childTnLst>
                                </p:cTn>
                              </p:par>
                            </p:childTnLst>
                          </p:cTn>
                        </p:par>
                        <p:par>
                          <p:cTn id="80" fill="hold">
                            <p:stCondLst>
                              <p:cond delay="2000"/>
                            </p:stCondLst>
                            <p:childTnLst>
                              <p:par>
                                <p:cTn id="81" presetID="23" presetClass="exit" presetSubtype="544" fill="hold" nodeType="afterEffect">
                                  <p:stCondLst>
                                    <p:cond delay="0"/>
                                  </p:stCondLst>
                                  <p:childTnLst>
                                    <p:anim calcmode="lin" valueType="num">
                                      <p:cBhvr>
                                        <p:cTn id="82" dur="2000"/>
                                        <p:tgtEl>
                                          <p:spTgt spid="3"/>
                                        </p:tgtEl>
                                        <p:attrNameLst>
                                          <p:attrName>ppt_w</p:attrName>
                                        </p:attrNameLst>
                                      </p:cBhvr>
                                      <p:tavLst>
                                        <p:tav tm="0">
                                          <p:val>
                                            <p:strVal val="ppt_w"/>
                                          </p:val>
                                        </p:tav>
                                        <p:tav tm="100000">
                                          <p:val>
                                            <p:fltVal val="0"/>
                                          </p:val>
                                        </p:tav>
                                      </p:tavLst>
                                    </p:anim>
                                    <p:anim calcmode="lin" valueType="num">
                                      <p:cBhvr>
                                        <p:cTn id="83" dur="2000"/>
                                        <p:tgtEl>
                                          <p:spTgt spid="3"/>
                                        </p:tgtEl>
                                        <p:attrNameLst>
                                          <p:attrName>ppt_h</p:attrName>
                                        </p:attrNameLst>
                                      </p:cBhvr>
                                      <p:tavLst>
                                        <p:tav tm="0">
                                          <p:val>
                                            <p:strVal val="ppt_h"/>
                                          </p:val>
                                        </p:tav>
                                        <p:tav tm="100000">
                                          <p:val>
                                            <p:fltVal val="0"/>
                                          </p:val>
                                        </p:tav>
                                      </p:tavLst>
                                    </p:anim>
                                    <p:anim calcmode="lin" valueType="num">
                                      <p:cBhvr>
                                        <p:cTn id="84" dur="2000"/>
                                        <p:tgtEl>
                                          <p:spTgt spid="3"/>
                                        </p:tgtEl>
                                        <p:attrNameLst>
                                          <p:attrName>ppt_x</p:attrName>
                                        </p:attrNameLst>
                                      </p:cBhvr>
                                      <p:tavLst>
                                        <p:tav tm="0">
                                          <p:val>
                                            <p:strVal val="ppt_x"/>
                                          </p:val>
                                        </p:tav>
                                        <p:tav tm="100000">
                                          <p:val>
                                            <p:fltVal val="0.5"/>
                                          </p:val>
                                        </p:tav>
                                      </p:tavLst>
                                    </p:anim>
                                    <p:anim calcmode="lin" valueType="num">
                                      <p:cBhvr>
                                        <p:cTn id="85" dur="2000"/>
                                        <p:tgtEl>
                                          <p:spTgt spid="3"/>
                                        </p:tgtEl>
                                        <p:attrNameLst>
                                          <p:attrName>ppt_y</p:attrName>
                                        </p:attrNameLst>
                                      </p:cBhvr>
                                      <p:tavLst>
                                        <p:tav tm="0">
                                          <p:val>
                                            <p:strVal val="ppt_y"/>
                                          </p:val>
                                        </p:tav>
                                        <p:tav tm="100000">
                                          <p:val>
                                            <p:fltVal val="0.5"/>
                                          </p:val>
                                        </p:tav>
                                      </p:tavLst>
                                    </p:anim>
                                    <p:set>
                                      <p:cBhvr>
                                        <p:cTn id="86" dur="1" fill="hold">
                                          <p:stCondLst>
                                            <p:cond delay="1999"/>
                                          </p:stCondLst>
                                        </p:cTn>
                                        <p:tgtEl>
                                          <p:spTgt spid="3"/>
                                        </p:tgtEl>
                                        <p:attrNameLst>
                                          <p:attrName>style.visibility</p:attrName>
                                        </p:attrNameLst>
                                      </p:cBhvr>
                                      <p:to>
                                        <p:strVal val="hidden"/>
                                      </p:to>
                                    </p:set>
                                  </p:childTnLst>
                                </p:cTn>
                              </p:par>
                              <p:par>
                                <p:cTn id="87" presetID="23" presetClass="exit" presetSubtype="544" fill="hold" nodeType="withEffect">
                                  <p:stCondLst>
                                    <p:cond delay="0"/>
                                  </p:stCondLst>
                                  <p:childTnLst>
                                    <p:anim calcmode="lin" valueType="num">
                                      <p:cBhvr>
                                        <p:cTn id="88" dur="2000"/>
                                        <p:tgtEl>
                                          <p:spTgt spid="4"/>
                                        </p:tgtEl>
                                        <p:attrNameLst>
                                          <p:attrName>ppt_w</p:attrName>
                                        </p:attrNameLst>
                                      </p:cBhvr>
                                      <p:tavLst>
                                        <p:tav tm="0">
                                          <p:val>
                                            <p:strVal val="ppt_w"/>
                                          </p:val>
                                        </p:tav>
                                        <p:tav tm="100000">
                                          <p:val>
                                            <p:fltVal val="0"/>
                                          </p:val>
                                        </p:tav>
                                      </p:tavLst>
                                    </p:anim>
                                    <p:anim calcmode="lin" valueType="num">
                                      <p:cBhvr>
                                        <p:cTn id="89" dur="2000"/>
                                        <p:tgtEl>
                                          <p:spTgt spid="4"/>
                                        </p:tgtEl>
                                        <p:attrNameLst>
                                          <p:attrName>ppt_h</p:attrName>
                                        </p:attrNameLst>
                                      </p:cBhvr>
                                      <p:tavLst>
                                        <p:tav tm="0">
                                          <p:val>
                                            <p:strVal val="ppt_h"/>
                                          </p:val>
                                        </p:tav>
                                        <p:tav tm="100000">
                                          <p:val>
                                            <p:fltVal val="0"/>
                                          </p:val>
                                        </p:tav>
                                      </p:tavLst>
                                    </p:anim>
                                    <p:anim calcmode="lin" valueType="num">
                                      <p:cBhvr>
                                        <p:cTn id="90" dur="2000"/>
                                        <p:tgtEl>
                                          <p:spTgt spid="4"/>
                                        </p:tgtEl>
                                        <p:attrNameLst>
                                          <p:attrName>ppt_x</p:attrName>
                                        </p:attrNameLst>
                                      </p:cBhvr>
                                      <p:tavLst>
                                        <p:tav tm="0">
                                          <p:val>
                                            <p:strVal val="ppt_x"/>
                                          </p:val>
                                        </p:tav>
                                        <p:tav tm="100000">
                                          <p:val>
                                            <p:fltVal val="0.5"/>
                                          </p:val>
                                        </p:tav>
                                      </p:tavLst>
                                    </p:anim>
                                    <p:anim calcmode="lin" valueType="num">
                                      <p:cBhvr>
                                        <p:cTn id="91" dur="2000"/>
                                        <p:tgtEl>
                                          <p:spTgt spid="4"/>
                                        </p:tgtEl>
                                        <p:attrNameLst>
                                          <p:attrName>ppt_y</p:attrName>
                                        </p:attrNameLst>
                                      </p:cBhvr>
                                      <p:tavLst>
                                        <p:tav tm="0">
                                          <p:val>
                                            <p:strVal val="ppt_y"/>
                                          </p:val>
                                        </p:tav>
                                        <p:tav tm="100000">
                                          <p:val>
                                            <p:fltVal val="0.5"/>
                                          </p:val>
                                        </p:tav>
                                      </p:tavLst>
                                    </p:anim>
                                    <p:set>
                                      <p:cBhvr>
                                        <p:cTn id="92" dur="1" fill="hold">
                                          <p:stCondLst>
                                            <p:cond delay="1999"/>
                                          </p:stCondLst>
                                        </p:cTn>
                                        <p:tgtEl>
                                          <p:spTgt spid="4"/>
                                        </p:tgtEl>
                                        <p:attrNameLst>
                                          <p:attrName>style.visibility</p:attrName>
                                        </p:attrNameLst>
                                      </p:cBhvr>
                                      <p:to>
                                        <p:strVal val="hidden"/>
                                      </p:to>
                                    </p:set>
                                  </p:childTnLst>
                                </p:cTn>
                              </p:par>
                              <p:par>
                                <p:cTn id="93" presetID="23" presetClass="exit" presetSubtype="544" fill="hold" nodeType="withEffect">
                                  <p:stCondLst>
                                    <p:cond delay="0"/>
                                  </p:stCondLst>
                                  <p:childTnLst>
                                    <p:anim calcmode="lin" valueType="num">
                                      <p:cBhvr>
                                        <p:cTn id="94" dur="2000"/>
                                        <p:tgtEl>
                                          <p:spTgt spid="5"/>
                                        </p:tgtEl>
                                        <p:attrNameLst>
                                          <p:attrName>ppt_w</p:attrName>
                                        </p:attrNameLst>
                                      </p:cBhvr>
                                      <p:tavLst>
                                        <p:tav tm="0">
                                          <p:val>
                                            <p:strVal val="ppt_w"/>
                                          </p:val>
                                        </p:tav>
                                        <p:tav tm="100000">
                                          <p:val>
                                            <p:fltVal val="0"/>
                                          </p:val>
                                        </p:tav>
                                      </p:tavLst>
                                    </p:anim>
                                    <p:anim calcmode="lin" valueType="num">
                                      <p:cBhvr>
                                        <p:cTn id="95" dur="2000"/>
                                        <p:tgtEl>
                                          <p:spTgt spid="5"/>
                                        </p:tgtEl>
                                        <p:attrNameLst>
                                          <p:attrName>ppt_h</p:attrName>
                                        </p:attrNameLst>
                                      </p:cBhvr>
                                      <p:tavLst>
                                        <p:tav tm="0">
                                          <p:val>
                                            <p:strVal val="ppt_h"/>
                                          </p:val>
                                        </p:tav>
                                        <p:tav tm="100000">
                                          <p:val>
                                            <p:fltVal val="0"/>
                                          </p:val>
                                        </p:tav>
                                      </p:tavLst>
                                    </p:anim>
                                    <p:anim calcmode="lin" valueType="num">
                                      <p:cBhvr>
                                        <p:cTn id="96" dur="2000"/>
                                        <p:tgtEl>
                                          <p:spTgt spid="5"/>
                                        </p:tgtEl>
                                        <p:attrNameLst>
                                          <p:attrName>ppt_x</p:attrName>
                                        </p:attrNameLst>
                                      </p:cBhvr>
                                      <p:tavLst>
                                        <p:tav tm="0">
                                          <p:val>
                                            <p:strVal val="ppt_x"/>
                                          </p:val>
                                        </p:tav>
                                        <p:tav tm="100000">
                                          <p:val>
                                            <p:fltVal val="0.5"/>
                                          </p:val>
                                        </p:tav>
                                      </p:tavLst>
                                    </p:anim>
                                    <p:anim calcmode="lin" valueType="num">
                                      <p:cBhvr>
                                        <p:cTn id="97" dur="2000"/>
                                        <p:tgtEl>
                                          <p:spTgt spid="5"/>
                                        </p:tgtEl>
                                        <p:attrNameLst>
                                          <p:attrName>ppt_y</p:attrName>
                                        </p:attrNameLst>
                                      </p:cBhvr>
                                      <p:tavLst>
                                        <p:tav tm="0">
                                          <p:val>
                                            <p:strVal val="ppt_y"/>
                                          </p:val>
                                        </p:tav>
                                        <p:tav tm="100000">
                                          <p:val>
                                            <p:fltVal val="0.5"/>
                                          </p:val>
                                        </p:tav>
                                      </p:tavLst>
                                    </p:anim>
                                    <p:set>
                                      <p:cBhvr>
                                        <p:cTn id="98" dur="1" fill="hold">
                                          <p:stCondLst>
                                            <p:cond delay="1999"/>
                                          </p:stCondLst>
                                        </p:cTn>
                                        <p:tgtEl>
                                          <p:spTgt spid="5"/>
                                        </p:tgtEl>
                                        <p:attrNameLst>
                                          <p:attrName>style.visibility</p:attrName>
                                        </p:attrNameLst>
                                      </p:cBhvr>
                                      <p:to>
                                        <p:strVal val="hidden"/>
                                      </p:to>
                                    </p:set>
                                  </p:childTnLst>
                                </p:cTn>
                              </p:par>
                              <p:par>
                                <p:cTn id="99" presetID="23" presetClass="exit" presetSubtype="544" fill="hold" nodeType="withEffect">
                                  <p:stCondLst>
                                    <p:cond delay="0"/>
                                  </p:stCondLst>
                                  <p:childTnLst>
                                    <p:anim calcmode="lin" valueType="num">
                                      <p:cBhvr>
                                        <p:cTn id="100" dur="2000"/>
                                        <p:tgtEl>
                                          <p:spTgt spid="6"/>
                                        </p:tgtEl>
                                        <p:attrNameLst>
                                          <p:attrName>ppt_w</p:attrName>
                                        </p:attrNameLst>
                                      </p:cBhvr>
                                      <p:tavLst>
                                        <p:tav tm="0">
                                          <p:val>
                                            <p:strVal val="ppt_w"/>
                                          </p:val>
                                        </p:tav>
                                        <p:tav tm="100000">
                                          <p:val>
                                            <p:fltVal val="0"/>
                                          </p:val>
                                        </p:tav>
                                      </p:tavLst>
                                    </p:anim>
                                    <p:anim calcmode="lin" valueType="num">
                                      <p:cBhvr>
                                        <p:cTn id="101" dur="2000"/>
                                        <p:tgtEl>
                                          <p:spTgt spid="6"/>
                                        </p:tgtEl>
                                        <p:attrNameLst>
                                          <p:attrName>ppt_h</p:attrName>
                                        </p:attrNameLst>
                                      </p:cBhvr>
                                      <p:tavLst>
                                        <p:tav tm="0">
                                          <p:val>
                                            <p:strVal val="ppt_h"/>
                                          </p:val>
                                        </p:tav>
                                        <p:tav tm="100000">
                                          <p:val>
                                            <p:fltVal val="0"/>
                                          </p:val>
                                        </p:tav>
                                      </p:tavLst>
                                    </p:anim>
                                    <p:anim calcmode="lin" valueType="num">
                                      <p:cBhvr>
                                        <p:cTn id="102" dur="2000"/>
                                        <p:tgtEl>
                                          <p:spTgt spid="6"/>
                                        </p:tgtEl>
                                        <p:attrNameLst>
                                          <p:attrName>ppt_x</p:attrName>
                                        </p:attrNameLst>
                                      </p:cBhvr>
                                      <p:tavLst>
                                        <p:tav tm="0">
                                          <p:val>
                                            <p:strVal val="ppt_x"/>
                                          </p:val>
                                        </p:tav>
                                        <p:tav tm="100000">
                                          <p:val>
                                            <p:fltVal val="0.5"/>
                                          </p:val>
                                        </p:tav>
                                      </p:tavLst>
                                    </p:anim>
                                    <p:anim calcmode="lin" valueType="num">
                                      <p:cBhvr>
                                        <p:cTn id="103" dur="2000"/>
                                        <p:tgtEl>
                                          <p:spTgt spid="6"/>
                                        </p:tgtEl>
                                        <p:attrNameLst>
                                          <p:attrName>ppt_y</p:attrName>
                                        </p:attrNameLst>
                                      </p:cBhvr>
                                      <p:tavLst>
                                        <p:tav tm="0">
                                          <p:val>
                                            <p:strVal val="ppt_y"/>
                                          </p:val>
                                        </p:tav>
                                        <p:tav tm="100000">
                                          <p:val>
                                            <p:fltVal val="0.5"/>
                                          </p:val>
                                        </p:tav>
                                      </p:tavLst>
                                    </p:anim>
                                    <p:set>
                                      <p:cBhvr>
                                        <p:cTn id="104" dur="1" fill="hold">
                                          <p:stCondLst>
                                            <p:cond delay="1999"/>
                                          </p:stCondLst>
                                        </p:cTn>
                                        <p:tgtEl>
                                          <p:spTgt spid="6"/>
                                        </p:tgtEl>
                                        <p:attrNameLst>
                                          <p:attrName>style.visibility</p:attrName>
                                        </p:attrNameLst>
                                      </p:cBhvr>
                                      <p:to>
                                        <p:strVal val="hidden"/>
                                      </p:to>
                                    </p:set>
                                  </p:childTnLst>
                                </p:cTn>
                              </p:par>
                              <p:par>
                                <p:cTn id="105" presetID="23" presetClass="exit" presetSubtype="544" fill="hold" nodeType="withEffect">
                                  <p:stCondLst>
                                    <p:cond delay="0"/>
                                  </p:stCondLst>
                                  <p:childTnLst>
                                    <p:anim calcmode="lin" valueType="num">
                                      <p:cBhvr>
                                        <p:cTn id="106" dur="2000"/>
                                        <p:tgtEl>
                                          <p:spTgt spid="7"/>
                                        </p:tgtEl>
                                        <p:attrNameLst>
                                          <p:attrName>ppt_w</p:attrName>
                                        </p:attrNameLst>
                                      </p:cBhvr>
                                      <p:tavLst>
                                        <p:tav tm="0">
                                          <p:val>
                                            <p:strVal val="ppt_w"/>
                                          </p:val>
                                        </p:tav>
                                        <p:tav tm="100000">
                                          <p:val>
                                            <p:fltVal val="0"/>
                                          </p:val>
                                        </p:tav>
                                      </p:tavLst>
                                    </p:anim>
                                    <p:anim calcmode="lin" valueType="num">
                                      <p:cBhvr>
                                        <p:cTn id="107" dur="2000"/>
                                        <p:tgtEl>
                                          <p:spTgt spid="7"/>
                                        </p:tgtEl>
                                        <p:attrNameLst>
                                          <p:attrName>ppt_h</p:attrName>
                                        </p:attrNameLst>
                                      </p:cBhvr>
                                      <p:tavLst>
                                        <p:tav tm="0">
                                          <p:val>
                                            <p:strVal val="ppt_h"/>
                                          </p:val>
                                        </p:tav>
                                        <p:tav tm="100000">
                                          <p:val>
                                            <p:fltVal val="0"/>
                                          </p:val>
                                        </p:tav>
                                      </p:tavLst>
                                    </p:anim>
                                    <p:anim calcmode="lin" valueType="num">
                                      <p:cBhvr>
                                        <p:cTn id="108" dur="2000"/>
                                        <p:tgtEl>
                                          <p:spTgt spid="7"/>
                                        </p:tgtEl>
                                        <p:attrNameLst>
                                          <p:attrName>ppt_x</p:attrName>
                                        </p:attrNameLst>
                                      </p:cBhvr>
                                      <p:tavLst>
                                        <p:tav tm="0">
                                          <p:val>
                                            <p:strVal val="ppt_x"/>
                                          </p:val>
                                        </p:tav>
                                        <p:tav tm="100000">
                                          <p:val>
                                            <p:fltVal val="0.5"/>
                                          </p:val>
                                        </p:tav>
                                      </p:tavLst>
                                    </p:anim>
                                    <p:anim calcmode="lin" valueType="num">
                                      <p:cBhvr>
                                        <p:cTn id="109" dur="2000"/>
                                        <p:tgtEl>
                                          <p:spTgt spid="7"/>
                                        </p:tgtEl>
                                        <p:attrNameLst>
                                          <p:attrName>ppt_y</p:attrName>
                                        </p:attrNameLst>
                                      </p:cBhvr>
                                      <p:tavLst>
                                        <p:tav tm="0">
                                          <p:val>
                                            <p:strVal val="ppt_y"/>
                                          </p:val>
                                        </p:tav>
                                        <p:tav tm="100000">
                                          <p:val>
                                            <p:fltVal val="0.5"/>
                                          </p:val>
                                        </p:tav>
                                      </p:tavLst>
                                    </p:anim>
                                    <p:set>
                                      <p:cBhvr>
                                        <p:cTn id="110" dur="1" fill="hold">
                                          <p:stCondLst>
                                            <p:cond delay="1999"/>
                                          </p:stCondLst>
                                        </p:cTn>
                                        <p:tgtEl>
                                          <p:spTgt spid="7"/>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2000"/>
                                        <p:tgtEl>
                                          <p:spTgt spid="8"/>
                                        </p:tgtEl>
                                        <p:attrNameLst>
                                          <p:attrName>ppt_w</p:attrName>
                                        </p:attrNameLst>
                                      </p:cBhvr>
                                      <p:tavLst>
                                        <p:tav tm="0">
                                          <p:val>
                                            <p:strVal val="ppt_w"/>
                                          </p:val>
                                        </p:tav>
                                        <p:tav tm="100000">
                                          <p:val>
                                            <p:fltVal val="0"/>
                                          </p:val>
                                        </p:tav>
                                      </p:tavLst>
                                    </p:anim>
                                    <p:anim calcmode="lin" valueType="num">
                                      <p:cBhvr>
                                        <p:cTn id="113" dur="2000"/>
                                        <p:tgtEl>
                                          <p:spTgt spid="8"/>
                                        </p:tgtEl>
                                        <p:attrNameLst>
                                          <p:attrName>ppt_h</p:attrName>
                                        </p:attrNameLst>
                                      </p:cBhvr>
                                      <p:tavLst>
                                        <p:tav tm="0">
                                          <p:val>
                                            <p:strVal val="ppt_h"/>
                                          </p:val>
                                        </p:tav>
                                        <p:tav tm="100000">
                                          <p:val>
                                            <p:fltVal val="0"/>
                                          </p:val>
                                        </p:tav>
                                      </p:tavLst>
                                    </p:anim>
                                    <p:anim calcmode="lin" valueType="num">
                                      <p:cBhvr>
                                        <p:cTn id="114" dur="2000"/>
                                        <p:tgtEl>
                                          <p:spTgt spid="8"/>
                                        </p:tgtEl>
                                        <p:attrNameLst>
                                          <p:attrName>ppt_x</p:attrName>
                                        </p:attrNameLst>
                                      </p:cBhvr>
                                      <p:tavLst>
                                        <p:tav tm="0">
                                          <p:val>
                                            <p:strVal val="ppt_x"/>
                                          </p:val>
                                        </p:tav>
                                        <p:tav tm="100000">
                                          <p:val>
                                            <p:fltVal val="0.5"/>
                                          </p:val>
                                        </p:tav>
                                      </p:tavLst>
                                    </p:anim>
                                    <p:anim calcmode="lin" valueType="num">
                                      <p:cBhvr>
                                        <p:cTn id="115" dur="2000"/>
                                        <p:tgtEl>
                                          <p:spTgt spid="8"/>
                                        </p:tgtEl>
                                        <p:attrNameLst>
                                          <p:attrName>ppt_y</p:attrName>
                                        </p:attrNameLst>
                                      </p:cBhvr>
                                      <p:tavLst>
                                        <p:tav tm="0">
                                          <p:val>
                                            <p:strVal val="ppt_y"/>
                                          </p:val>
                                        </p:tav>
                                        <p:tav tm="100000">
                                          <p:val>
                                            <p:fltVal val="0.5"/>
                                          </p:val>
                                        </p:tav>
                                      </p:tavLst>
                                    </p:anim>
                                    <p:set>
                                      <p:cBhvr>
                                        <p:cTn id="116" dur="1" fill="hold">
                                          <p:stCondLst>
                                            <p:cond delay="1999"/>
                                          </p:stCondLst>
                                        </p:cTn>
                                        <p:tgtEl>
                                          <p:spTgt spid="8"/>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2000"/>
                                        <p:tgtEl>
                                          <p:spTgt spid="9"/>
                                        </p:tgtEl>
                                        <p:attrNameLst>
                                          <p:attrName>ppt_w</p:attrName>
                                        </p:attrNameLst>
                                      </p:cBhvr>
                                      <p:tavLst>
                                        <p:tav tm="0">
                                          <p:val>
                                            <p:strVal val="ppt_w"/>
                                          </p:val>
                                        </p:tav>
                                        <p:tav tm="100000">
                                          <p:val>
                                            <p:fltVal val="0"/>
                                          </p:val>
                                        </p:tav>
                                      </p:tavLst>
                                    </p:anim>
                                    <p:anim calcmode="lin" valueType="num">
                                      <p:cBhvr>
                                        <p:cTn id="119" dur="2000"/>
                                        <p:tgtEl>
                                          <p:spTgt spid="9"/>
                                        </p:tgtEl>
                                        <p:attrNameLst>
                                          <p:attrName>ppt_h</p:attrName>
                                        </p:attrNameLst>
                                      </p:cBhvr>
                                      <p:tavLst>
                                        <p:tav tm="0">
                                          <p:val>
                                            <p:strVal val="ppt_h"/>
                                          </p:val>
                                        </p:tav>
                                        <p:tav tm="100000">
                                          <p:val>
                                            <p:fltVal val="0"/>
                                          </p:val>
                                        </p:tav>
                                      </p:tavLst>
                                    </p:anim>
                                    <p:anim calcmode="lin" valueType="num">
                                      <p:cBhvr>
                                        <p:cTn id="120" dur="2000"/>
                                        <p:tgtEl>
                                          <p:spTgt spid="9"/>
                                        </p:tgtEl>
                                        <p:attrNameLst>
                                          <p:attrName>ppt_x</p:attrName>
                                        </p:attrNameLst>
                                      </p:cBhvr>
                                      <p:tavLst>
                                        <p:tav tm="0">
                                          <p:val>
                                            <p:strVal val="ppt_x"/>
                                          </p:val>
                                        </p:tav>
                                        <p:tav tm="100000">
                                          <p:val>
                                            <p:fltVal val="0.5"/>
                                          </p:val>
                                        </p:tav>
                                      </p:tavLst>
                                    </p:anim>
                                    <p:anim calcmode="lin" valueType="num">
                                      <p:cBhvr>
                                        <p:cTn id="121" dur="2000"/>
                                        <p:tgtEl>
                                          <p:spTgt spid="9"/>
                                        </p:tgtEl>
                                        <p:attrNameLst>
                                          <p:attrName>ppt_y</p:attrName>
                                        </p:attrNameLst>
                                      </p:cBhvr>
                                      <p:tavLst>
                                        <p:tav tm="0">
                                          <p:val>
                                            <p:strVal val="ppt_y"/>
                                          </p:val>
                                        </p:tav>
                                        <p:tav tm="100000">
                                          <p:val>
                                            <p:fltVal val="0.5"/>
                                          </p:val>
                                        </p:tav>
                                      </p:tavLst>
                                    </p:anim>
                                    <p:set>
                                      <p:cBhvr>
                                        <p:cTn id="122" dur="1" fill="hold">
                                          <p:stCondLst>
                                            <p:cond delay="1999"/>
                                          </p:stCondLst>
                                        </p:cTn>
                                        <p:tgtEl>
                                          <p:spTgt spid="9"/>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2000"/>
                                        <p:tgtEl>
                                          <p:spTgt spid="10"/>
                                        </p:tgtEl>
                                        <p:attrNameLst>
                                          <p:attrName>ppt_w</p:attrName>
                                        </p:attrNameLst>
                                      </p:cBhvr>
                                      <p:tavLst>
                                        <p:tav tm="0">
                                          <p:val>
                                            <p:strVal val="ppt_w"/>
                                          </p:val>
                                        </p:tav>
                                        <p:tav tm="100000">
                                          <p:val>
                                            <p:fltVal val="0"/>
                                          </p:val>
                                        </p:tav>
                                      </p:tavLst>
                                    </p:anim>
                                    <p:anim calcmode="lin" valueType="num">
                                      <p:cBhvr>
                                        <p:cTn id="125" dur="2000"/>
                                        <p:tgtEl>
                                          <p:spTgt spid="10"/>
                                        </p:tgtEl>
                                        <p:attrNameLst>
                                          <p:attrName>ppt_h</p:attrName>
                                        </p:attrNameLst>
                                      </p:cBhvr>
                                      <p:tavLst>
                                        <p:tav tm="0">
                                          <p:val>
                                            <p:strVal val="ppt_h"/>
                                          </p:val>
                                        </p:tav>
                                        <p:tav tm="100000">
                                          <p:val>
                                            <p:fltVal val="0"/>
                                          </p:val>
                                        </p:tav>
                                      </p:tavLst>
                                    </p:anim>
                                    <p:anim calcmode="lin" valueType="num">
                                      <p:cBhvr>
                                        <p:cTn id="126" dur="2000"/>
                                        <p:tgtEl>
                                          <p:spTgt spid="10"/>
                                        </p:tgtEl>
                                        <p:attrNameLst>
                                          <p:attrName>ppt_x</p:attrName>
                                        </p:attrNameLst>
                                      </p:cBhvr>
                                      <p:tavLst>
                                        <p:tav tm="0">
                                          <p:val>
                                            <p:strVal val="ppt_x"/>
                                          </p:val>
                                        </p:tav>
                                        <p:tav tm="100000">
                                          <p:val>
                                            <p:fltVal val="0.5"/>
                                          </p:val>
                                        </p:tav>
                                      </p:tavLst>
                                    </p:anim>
                                    <p:anim calcmode="lin" valueType="num">
                                      <p:cBhvr>
                                        <p:cTn id="127" dur="2000"/>
                                        <p:tgtEl>
                                          <p:spTgt spid="10"/>
                                        </p:tgtEl>
                                        <p:attrNameLst>
                                          <p:attrName>ppt_y</p:attrName>
                                        </p:attrNameLst>
                                      </p:cBhvr>
                                      <p:tavLst>
                                        <p:tav tm="0">
                                          <p:val>
                                            <p:strVal val="ppt_y"/>
                                          </p:val>
                                        </p:tav>
                                        <p:tav tm="100000">
                                          <p:val>
                                            <p:fltVal val="0.5"/>
                                          </p:val>
                                        </p:tav>
                                      </p:tavLst>
                                    </p:anim>
                                    <p:set>
                                      <p:cBhvr>
                                        <p:cTn id="128" dur="1" fill="hold">
                                          <p:stCondLst>
                                            <p:cond delay="1999"/>
                                          </p:stCondLst>
                                        </p:cTn>
                                        <p:tgtEl>
                                          <p:spTgt spid="10"/>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2000"/>
                                        <p:tgtEl>
                                          <p:spTgt spid="11"/>
                                        </p:tgtEl>
                                        <p:attrNameLst>
                                          <p:attrName>ppt_w</p:attrName>
                                        </p:attrNameLst>
                                      </p:cBhvr>
                                      <p:tavLst>
                                        <p:tav tm="0">
                                          <p:val>
                                            <p:strVal val="ppt_w"/>
                                          </p:val>
                                        </p:tav>
                                        <p:tav tm="100000">
                                          <p:val>
                                            <p:fltVal val="0"/>
                                          </p:val>
                                        </p:tav>
                                      </p:tavLst>
                                    </p:anim>
                                    <p:anim calcmode="lin" valueType="num">
                                      <p:cBhvr>
                                        <p:cTn id="131" dur="2000"/>
                                        <p:tgtEl>
                                          <p:spTgt spid="11"/>
                                        </p:tgtEl>
                                        <p:attrNameLst>
                                          <p:attrName>ppt_h</p:attrName>
                                        </p:attrNameLst>
                                      </p:cBhvr>
                                      <p:tavLst>
                                        <p:tav tm="0">
                                          <p:val>
                                            <p:strVal val="ppt_h"/>
                                          </p:val>
                                        </p:tav>
                                        <p:tav tm="100000">
                                          <p:val>
                                            <p:fltVal val="0"/>
                                          </p:val>
                                        </p:tav>
                                      </p:tavLst>
                                    </p:anim>
                                    <p:anim calcmode="lin" valueType="num">
                                      <p:cBhvr>
                                        <p:cTn id="132" dur="2000"/>
                                        <p:tgtEl>
                                          <p:spTgt spid="11"/>
                                        </p:tgtEl>
                                        <p:attrNameLst>
                                          <p:attrName>ppt_x</p:attrName>
                                        </p:attrNameLst>
                                      </p:cBhvr>
                                      <p:tavLst>
                                        <p:tav tm="0">
                                          <p:val>
                                            <p:strVal val="ppt_x"/>
                                          </p:val>
                                        </p:tav>
                                        <p:tav tm="100000">
                                          <p:val>
                                            <p:fltVal val="0.5"/>
                                          </p:val>
                                        </p:tav>
                                      </p:tavLst>
                                    </p:anim>
                                    <p:anim calcmode="lin" valueType="num">
                                      <p:cBhvr>
                                        <p:cTn id="133" dur="2000"/>
                                        <p:tgtEl>
                                          <p:spTgt spid="11"/>
                                        </p:tgtEl>
                                        <p:attrNameLst>
                                          <p:attrName>ppt_y</p:attrName>
                                        </p:attrNameLst>
                                      </p:cBhvr>
                                      <p:tavLst>
                                        <p:tav tm="0">
                                          <p:val>
                                            <p:strVal val="ppt_y"/>
                                          </p:val>
                                        </p:tav>
                                        <p:tav tm="100000">
                                          <p:val>
                                            <p:fltVal val="0.5"/>
                                          </p:val>
                                        </p:tav>
                                      </p:tavLst>
                                    </p:anim>
                                    <p:set>
                                      <p:cBhvr>
                                        <p:cTn id="134" dur="1" fill="hold">
                                          <p:stCondLst>
                                            <p:cond delay="1999"/>
                                          </p:stCondLst>
                                        </p:cTn>
                                        <p:tgtEl>
                                          <p:spTgt spid="11"/>
                                        </p:tgtEl>
                                        <p:attrNameLst>
                                          <p:attrName>style.visibility</p:attrName>
                                        </p:attrNameLst>
                                      </p:cBhvr>
                                      <p:to>
                                        <p:strVal val="hidden"/>
                                      </p:to>
                                    </p:set>
                                  </p:childTnLst>
                                </p:cTn>
                              </p:par>
                              <p:par>
                                <p:cTn id="135" presetID="8" presetClass="emph" presetSubtype="0" fill="hold" nodeType="withEffect">
                                  <p:stCondLst>
                                    <p:cond delay="0"/>
                                  </p:stCondLst>
                                  <p:childTnLst>
                                    <p:animRot by="21600000">
                                      <p:cBhvr>
                                        <p:cTn id="136" dur="2000" fill="hold"/>
                                        <p:tgtEl>
                                          <p:spTgt spid="3"/>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4"/>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5"/>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6"/>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7"/>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8"/>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9"/>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0"/>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1"/>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2000" fill="hold"/>
                                        <p:tgtEl>
                                          <p:spTgt spid="2"/>
                                        </p:tgtEl>
                                        <p:attrNameLst>
                                          <p:attrName>ppt_w</p:attrName>
                                        </p:attrNameLst>
                                      </p:cBhvr>
                                      <p:tavLst>
                                        <p:tav tm="0">
                                          <p:val>
                                            <p:strVal val="4/3*#ppt_w"/>
                                          </p:val>
                                        </p:tav>
                                        <p:tav tm="100000">
                                          <p:val>
                                            <p:strVal val="#ppt_w"/>
                                          </p:val>
                                        </p:tav>
                                      </p:tavLst>
                                    </p:anim>
                                    <p:anim calcmode="lin" valueType="num">
                                      <p:cBhvr>
                                        <p:cTn id="156" dur="2000" fill="hold"/>
                                        <p:tgtEl>
                                          <p:spTgt spid="2"/>
                                        </p:tgtEl>
                                        <p:attrNameLst>
                                          <p:attrName>ppt_h</p:attrName>
                                        </p:attrNameLst>
                                      </p:cBhvr>
                                      <p:tavLst>
                                        <p:tav tm="0">
                                          <p:val>
                                            <p:strVal val="4/3*#ppt_h"/>
                                          </p:val>
                                        </p:tav>
                                        <p:tav tm="100000">
                                          <p:val>
                                            <p:strVal val="#ppt_h"/>
                                          </p:val>
                                        </p:tav>
                                      </p:tavLst>
                                    </p:anim>
                                  </p:childTnLst>
                                </p:cTn>
                              </p:par>
                              <p:par>
                                <p:cTn id="157" presetID="21" presetClass="entr" presetSubtype="8"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wheel(8)">
                                      <p:cBhvr>
                                        <p:cTn id="15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66FF"/>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9020068d252db02a8efa616d857793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Imagen1ui8.png"/>
          <p:cNvPicPr>
            <a:picLocks noChangeAspect="1"/>
          </p:cNvPicPr>
          <p:nvPr/>
        </p:nvPicPr>
        <p:blipFill>
          <a:blip r:embed="rId3" cstate="print">
            <a:duotone>
              <a:prstClr val="black"/>
              <a:schemeClr val="accent1">
                <a:tint val="45000"/>
                <a:satMod val="400000"/>
              </a:schemeClr>
            </a:duotone>
            <a:lum contrast="40000"/>
          </a:blip>
          <a:stretch>
            <a:fillRect/>
          </a:stretch>
        </p:blipFill>
        <p:spPr>
          <a:xfrm rot="10002515">
            <a:off x="4336262" y="-470615"/>
            <a:ext cx="1646341" cy="1869855"/>
          </a:xfrm>
          <a:prstGeom prst="rect">
            <a:avLst/>
          </a:prstGeom>
          <a:effectLst>
            <a:reflection blurRad="6350" stA="50000" endA="295" endPos="92000" dist="101600" dir="5400000" sy="-100000" algn="bl" rotWithShape="0"/>
          </a:effectLst>
        </p:spPr>
      </p:pic>
      <p:pic>
        <p:nvPicPr>
          <p:cNvPr id="4" name="3 Imagen" descr="Imagen1ui8.png"/>
          <p:cNvPicPr>
            <a:picLocks noChangeAspect="1"/>
          </p:cNvPicPr>
          <p:nvPr/>
        </p:nvPicPr>
        <p:blipFill>
          <a:blip r:embed="rId4" cstate="print">
            <a:duotone>
              <a:prstClr val="black"/>
              <a:schemeClr val="accent1">
                <a:tint val="45000"/>
                <a:satMod val="400000"/>
              </a:schemeClr>
            </a:duotone>
            <a:lum contrast="40000"/>
          </a:blip>
          <a:stretch>
            <a:fillRect/>
          </a:stretch>
        </p:blipFill>
        <p:spPr>
          <a:xfrm rot="12041433" flipH="1">
            <a:off x="2680117" y="-484044"/>
            <a:ext cx="1617479" cy="1717525"/>
          </a:xfrm>
          <a:prstGeom prst="rect">
            <a:avLst/>
          </a:prstGeom>
          <a:effectLst>
            <a:reflection blurRad="6350" stA="50000" endA="295" endPos="92000" dist="101600" dir="5400000" sy="-100000" algn="bl" rotWithShape="0"/>
          </a:effectLst>
        </p:spPr>
      </p:pic>
      <p:pic>
        <p:nvPicPr>
          <p:cNvPr id="5" name="4 Imagen" descr="Imagen1ui8.png"/>
          <p:cNvPicPr>
            <a:picLocks noChangeAspect="1"/>
          </p:cNvPicPr>
          <p:nvPr/>
        </p:nvPicPr>
        <p:blipFill>
          <a:blip r:embed="rId3" cstate="print">
            <a:duotone>
              <a:prstClr val="black"/>
              <a:schemeClr val="accent1">
                <a:tint val="45000"/>
                <a:satMod val="400000"/>
              </a:schemeClr>
            </a:duotone>
            <a:lum contrast="40000"/>
          </a:blip>
          <a:stretch>
            <a:fillRect/>
          </a:stretch>
        </p:blipFill>
        <p:spPr>
          <a:xfrm rot="10002515">
            <a:off x="4264830" y="521378"/>
            <a:ext cx="1646341" cy="1869855"/>
          </a:xfrm>
          <a:prstGeom prst="rect">
            <a:avLst/>
          </a:prstGeom>
          <a:effectLst>
            <a:reflection blurRad="6350" stA="50000" endA="295" endPos="92000" dist="101600" dir="5400000" sy="-100000" algn="bl" rotWithShape="0"/>
          </a:effectLst>
        </p:spPr>
      </p:pic>
      <p:pic>
        <p:nvPicPr>
          <p:cNvPr id="6" name="5 Imagen" descr="Imagen1ui8.png"/>
          <p:cNvPicPr>
            <a:picLocks noChangeAspect="1"/>
          </p:cNvPicPr>
          <p:nvPr/>
        </p:nvPicPr>
        <p:blipFill>
          <a:blip r:embed="rId4" cstate="print">
            <a:duotone>
              <a:prstClr val="black"/>
              <a:schemeClr val="accent1">
                <a:tint val="45000"/>
                <a:satMod val="400000"/>
              </a:schemeClr>
            </a:duotone>
            <a:lum contrast="40000"/>
          </a:blip>
          <a:stretch>
            <a:fillRect/>
          </a:stretch>
        </p:blipFill>
        <p:spPr>
          <a:xfrm rot="12041433" flipH="1">
            <a:off x="2608680" y="658964"/>
            <a:ext cx="1617479" cy="1717525"/>
          </a:xfrm>
          <a:prstGeom prst="rect">
            <a:avLst/>
          </a:prstGeom>
          <a:effectLst>
            <a:reflection blurRad="6350" stA="50000" endA="295" endPos="92000" dist="101600" dir="5400000" sy="-100000" algn="bl" rotWithShape="0"/>
          </a:effectLst>
        </p:spPr>
      </p:pic>
      <p:pic>
        <p:nvPicPr>
          <p:cNvPr id="7" name="6 Imagen" descr="Imagen1ui8.png"/>
          <p:cNvPicPr>
            <a:picLocks noChangeAspect="1"/>
          </p:cNvPicPr>
          <p:nvPr/>
        </p:nvPicPr>
        <p:blipFill>
          <a:blip r:embed="rId3" cstate="print">
            <a:duotone>
              <a:prstClr val="black"/>
              <a:schemeClr val="accent1">
                <a:tint val="45000"/>
                <a:satMod val="400000"/>
              </a:schemeClr>
            </a:duotone>
            <a:lum contrast="40000"/>
          </a:blip>
          <a:stretch>
            <a:fillRect/>
          </a:stretch>
        </p:blipFill>
        <p:spPr>
          <a:xfrm rot="10002515">
            <a:off x="4264822" y="1672527"/>
            <a:ext cx="1646341" cy="1869855"/>
          </a:xfrm>
          <a:prstGeom prst="rect">
            <a:avLst/>
          </a:prstGeom>
          <a:effectLst>
            <a:reflection blurRad="6350" stA="50000" endA="295" endPos="92000" dist="101600" dir="5400000" sy="-100000" algn="bl" rotWithShape="0"/>
          </a:effectLst>
        </p:spPr>
      </p:pic>
      <p:pic>
        <p:nvPicPr>
          <p:cNvPr id="8" name="7 Imagen" descr="Imagen1ui8.png"/>
          <p:cNvPicPr>
            <a:picLocks noChangeAspect="1"/>
          </p:cNvPicPr>
          <p:nvPr/>
        </p:nvPicPr>
        <p:blipFill>
          <a:blip r:embed="rId4" cstate="print">
            <a:duotone>
              <a:prstClr val="black"/>
              <a:schemeClr val="accent1">
                <a:tint val="45000"/>
                <a:satMod val="400000"/>
              </a:schemeClr>
            </a:duotone>
            <a:lum contrast="40000"/>
          </a:blip>
          <a:stretch>
            <a:fillRect/>
          </a:stretch>
        </p:blipFill>
        <p:spPr>
          <a:xfrm rot="12041433" flipH="1">
            <a:off x="2465804" y="2087724"/>
            <a:ext cx="1617479" cy="1717525"/>
          </a:xfrm>
          <a:prstGeom prst="rect">
            <a:avLst/>
          </a:prstGeom>
          <a:effectLst>
            <a:reflection blurRad="6350" stA="50000" endA="295" endPos="92000" dist="101600" dir="5400000" sy="-100000" algn="bl" rotWithShape="0"/>
          </a:effectLst>
        </p:spPr>
      </p:pic>
      <p:pic>
        <p:nvPicPr>
          <p:cNvPr id="9" name="8 Imagen" descr="Imagen1ui8.png"/>
          <p:cNvPicPr>
            <a:picLocks noChangeAspect="1"/>
          </p:cNvPicPr>
          <p:nvPr/>
        </p:nvPicPr>
        <p:blipFill>
          <a:blip r:embed="rId3" cstate="print">
            <a:duotone>
              <a:prstClr val="black"/>
              <a:schemeClr val="accent1">
                <a:tint val="45000"/>
                <a:satMod val="400000"/>
              </a:schemeClr>
            </a:duotone>
            <a:lum contrast="40000"/>
          </a:blip>
          <a:stretch>
            <a:fillRect/>
          </a:stretch>
        </p:blipFill>
        <p:spPr>
          <a:xfrm rot="10002515">
            <a:off x="4193390" y="2664518"/>
            <a:ext cx="1646341" cy="1869855"/>
          </a:xfrm>
          <a:prstGeom prst="rect">
            <a:avLst/>
          </a:prstGeom>
          <a:effectLst>
            <a:reflection blurRad="6350" stA="50000" endA="295" endPos="92000" dist="101600" dir="5400000" sy="-100000" algn="bl" rotWithShape="0"/>
          </a:effectLst>
        </p:spPr>
      </p:pic>
      <p:pic>
        <p:nvPicPr>
          <p:cNvPr id="10" name="9 Imagen" descr="Imagen1ui8.png"/>
          <p:cNvPicPr>
            <a:picLocks noChangeAspect="1"/>
          </p:cNvPicPr>
          <p:nvPr/>
        </p:nvPicPr>
        <p:blipFill>
          <a:blip r:embed="rId4" cstate="print">
            <a:duotone>
              <a:prstClr val="black"/>
              <a:schemeClr val="accent1">
                <a:tint val="45000"/>
                <a:satMod val="400000"/>
              </a:schemeClr>
            </a:duotone>
            <a:lum contrast="40000"/>
          </a:blip>
          <a:stretch>
            <a:fillRect/>
          </a:stretch>
        </p:blipFill>
        <p:spPr>
          <a:xfrm rot="12041433" flipH="1">
            <a:off x="2322932" y="3008301"/>
            <a:ext cx="1617479" cy="1717525"/>
          </a:xfrm>
          <a:prstGeom prst="rect">
            <a:avLst/>
          </a:prstGeom>
          <a:effectLst>
            <a:reflection blurRad="6350" stA="50000" endA="295" endPos="92000" dist="101600" dir="5400000" sy="-100000" algn="bl" rotWithShape="0"/>
          </a:effectLst>
        </p:spPr>
      </p:pic>
      <p:sp>
        <p:nvSpPr>
          <p:cNvPr id="11" name="10 Rectángulo"/>
          <p:cNvSpPr/>
          <p:nvPr/>
        </p:nvSpPr>
        <p:spPr>
          <a:xfrm>
            <a:off x="-285784" y="-500084"/>
            <a:ext cx="9644130" cy="7358114"/>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ppt_x"/>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8" presetClass="emph" presetSubtype="0" fill="hold" nodeType="withEffect">
                                  <p:stCondLst>
                                    <p:cond delay="0"/>
                                  </p:stCondLst>
                                  <p:childTnLst>
                                    <p:animRot by="21600000">
                                      <p:cBhvr>
                                        <p:cTn id="41" dur="2000" fill="hold"/>
                                        <p:tgtEl>
                                          <p:spTgt spid="4"/>
                                        </p:tgtEl>
                                        <p:attrNameLst>
                                          <p:attrName>r</p:attrName>
                                        </p:attrNameLst>
                                      </p:cBhvr>
                                    </p:animRot>
                                  </p:childTnLst>
                                </p:cTn>
                              </p:par>
                              <p:par>
                                <p:cTn id="42" presetID="8" presetClass="emph" presetSubtype="0" fill="hold" nodeType="withEffect">
                                  <p:stCondLst>
                                    <p:cond delay="0"/>
                                  </p:stCondLst>
                                  <p:childTnLst>
                                    <p:animRot by="21600000">
                                      <p:cBhvr>
                                        <p:cTn id="43" dur="2000" fill="hold"/>
                                        <p:tgtEl>
                                          <p:spTgt spid="6"/>
                                        </p:tgtEl>
                                        <p:attrNameLst>
                                          <p:attrName>r</p:attrName>
                                        </p:attrNameLst>
                                      </p:cBhvr>
                                    </p:animRot>
                                  </p:childTnLst>
                                </p:cTn>
                              </p:par>
                              <p:par>
                                <p:cTn id="44" presetID="8" presetClass="emph" presetSubtype="0" fill="hold" nodeType="withEffect">
                                  <p:stCondLst>
                                    <p:cond delay="0"/>
                                  </p:stCondLst>
                                  <p:childTnLst>
                                    <p:animRot by="21600000">
                                      <p:cBhvr>
                                        <p:cTn id="45" dur="2000" fill="hold"/>
                                        <p:tgtEl>
                                          <p:spTgt spid="8"/>
                                        </p:tgtEl>
                                        <p:attrNameLst>
                                          <p:attrName>r</p:attrName>
                                        </p:attrNameLst>
                                      </p:cBhvr>
                                    </p:animRot>
                                  </p:childTnLst>
                                </p:cTn>
                              </p:par>
                              <p:par>
                                <p:cTn id="46" presetID="8" presetClass="emph" presetSubtype="0" fill="hold" nodeType="withEffect">
                                  <p:stCondLst>
                                    <p:cond delay="0"/>
                                  </p:stCondLst>
                                  <p:childTnLst>
                                    <p:animRot by="21600000">
                                      <p:cBhvr>
                                        <p:cTn id="47" dur="2000" fill="hold"/>
                                        <p:tgtEl>
                                          <p:spTgt spid="10"/>
                                        </p:tgtEl>
                                        <p:attrNameLst>
                                          <p:attrName>r</p:attrName>
                                        </p:attrNameLst>
                                      </p:cBhvr>
                                    </p:animRot>
                                  </p:childTnLst>
                                </p:cTn>
                              </p:par>
                              <p:par>
                                <p:cTn id="48" presetID="8" presetClass="emph" presetSubtype="0" fill="hold" nodeType="withEffect">
                                  <p:stCondLst>
                                    <p:cond delay="0"/>
                                  </p:stCondLst>
                                  <p:childTnLst>
                                    <p:animRot by="-21600000">
                                      <p:cBhvr>
                                        <p:cTn id="49" dur="2000" fill="hold"/>
                                        <p:tgtEl>
                                          <p:spTgt spid="3"/>
                                        </p:tgtEl>
                                        <p:attrNameLst>
                                          <p:attrName>r</p:attrName>
                                        </p:attrNameLst>
                                      </p:cBhvr>
                                    </p:animRot>
                                  </p:childTnLst>
                                </p:cTn>
                              </p:par>
                              <p:par>
                                <p:cTn id="50" presetID="8" presetClass="emph" presetSubtype="0" fill="hold" nodeType="withEffect">
                                  <p:stCondLst>
                                    <p:cond delay="0"/>
                                  </p:stCondLst>
                                  <p:childTnLst>
                                    <p:animRot by="-21600000">
                                      <p:cBhvr>
                                        <p:cTn id="51" dur="2000" fill="hold"/>
                                        <p:tgtEl>
                                          <p:spTgt spid="5"/>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7"/>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9"/>
                                        </p:tgtEl>
                                        <p:attrNameLst>
                                          <p:attrName>r</p:attrName>
                                        </p:attrNameLst>
                                      </p:cBhvr>
                                    </p:animRot>
                                  </p:childTnLst>
                                </p:cTn>
                              </p:par>
                            </p:childTnLst>
                          </p:cTn>
                        </p:par>
                        <p:par>
                          <p:cTn id="56" fill="hold">
                            <p:stCondLst>
                              <p:cond delay="2000"/>
                            </p:stCondLst>
                            <p:childTnLst>
                              <p:par>
                                <p:cTn id="57" presetID="2" presetClass="exit" presetSubtype="2" fill="hold" nodeType="afterEffect">
                                  <p:stCondLst>
                                    <p:cond delay="0"/>
                                  </p:stCondLst>
                                  <p:childTnLst>
                                    <p:anim calcmode="lin" valueType="num">
                                      <p:cBhvr additive="base">
                                        <p:cTn id="58" dur="2000"/>
                                        <p:tgtEl>
                                          <p:spTgt spid="4"/>
                                        </p:tgtEl>
                                        <p:attrNameLst>
                                          <p:attrName>ppt_x</p:attrName>
                                        </p:attrNameLst>
                                      </p:cBhvr>
                                      <p:tavLst>
                                        <p:tav tm="0">
                                          <p:val>
                                            <p:strVal val="ppt_x"/>
                                          </p:val>
                                        </p:tav>
                                        <p:tav tm="100000">
                                          <p:val>
                                            <p:strVal val="1+ppt_w/2"/>
                                          </p:val>
                                        </p:tav>
                                      </p:tavLst>
                                    </p:anim>
                                    <p:anim calcmode="lin" valueType="num">
                                      <p:cBhvr additive="base">
                                        <p:cTn id="59" dur="2000"/>
                                        <p:tgtEl>
                                          <p:spTgt spid="4"/>
                                        </p:tgtEl>
                                        <p:attrNameLst>
                                          <p:attrName>ppt_y</p:attrName>
                                        </p:attrNameLst>
                                      </p:cBhvr>
                                      <p:tavLst>
                                        <p:tav tm="0">
                                          <p:val>
                                            <p:strVal val="ppt_y"/>
                                          </p:val>
                                        </p:tav>
                                        <p:tav tm="100000">
                                          <p:val>
                                            <p:strVal val="ppt_y"/>
                                          </p:val>
                                        </p:tav>
                                      </p:tavLst>
                                    </p:anim>
                                    <p:set>
                                      <p:cBhvr>
                                        <p:cTn id="60" dur="1" fill="hold">
                                          <p:stCondLst>
                                            <p:cond delay="1999"/>
                                          </p:stCondLst>
                                        </p:cTn>
                                        <p:tgtEl>
                                          <p:spTgt spid="4"/>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2000"/>
                                        <p:tgtEl>
                                          <p:spTgt spid="6"/>
                                        </p:tgtEl>
                                        <p:attrNameLst>
                                          <p:attrName>ppt_x</p:attrName>
                                        </p:attrNameLst>
                                      </p:cBhvr>
                                      <p:tavLst>
                                        <p:tav tm="0">
                                          <p:val>
                                            <p:strVal val="ppt_x"/>
                                          </p:val>
                                        </p:tav>
                                        <p:tav tm="100000">
                                          <p:val>
                                            <p:strVal val="1+ppt_w/2"/>
                                          </p:val>
                                        </p:tav>
                                      </p:tavLst>
                                    </p:anim>
                                    <p:anim calcmode="lin" valueType="num">
                                      <p:cBhvr additive="base">
                                        <p:cTn id="63" dur="2000"/>
                                        <p:tgtEl>
                                          <p:spTgt spid="6"/>
                                        </p:tgtEl>
                                        <p:attrNameLst>
                                          <p:attrName>ppt_y</p:attrName>
                                        </p:attrNameLst>
                                      </p:cBhvr>
                                      <p:tavLst>
                                        <p:tav tm="0">
                                          <p:val>
                                            <p:strVal val="ppt_y"/>
                                          </p:val>
                                        </p:tav>
                                        <p:tav tm="100000">
                                          <p:val>
                                            <p:strVal val="ppt_y"/>
                                          </p:val>
                                        </p:tav>
                                      </p:tavLst>
                                    </p:anim>
                                    <p:set>
                                      <p:cBhvr>
                                        <p:cTn id="64" dur="1" fill="hold">
                                          <p:stCondLst>
                                            <p:cond delay="1999"/>
                                          </p:stCondLst>
                                        </p:cTn>
                                        <p:tgtEl>
                                          <p:spTgt spid="6"/>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2000"/>
                                        <p:tgtEl>
                                          <p:spTgt spid="8"/>
                                        </p:tgtEl>
                                        <p:attrNameLst>
                                          <p:attrName>ppt_x</p:attrName>
                                        </p:attrNameLst>
                                      </p:cBhvr>
                                      <p:tavLst>
                                        <p:tav tm="0">
                                          <p:val>
                                            <p:strVal val="ppt_x"/>
                                          </p:val>
                                        </p:tav>
                                        <p:tav tm="100000">
                                          <p:val>
                                            <p:strVal val="1+ppt_w/2"/>
                                          </p:val>
                                        </p:tav>
                                      </p:tavLst>
                                    </p:anim>
                                    <p:anim calcmode="lin" valueType="num">
                                      <p:cBhvr additive="base">
                                        <p:cTn id="67" dur="2000"/>
                                        <p:tgtEl>
                                          <p:spTgt spid="8"/>
                                        </p:tgtEl>
                                        <p:attrNameLst>
                                          <p:attrName>ppt_y</p:attrName>
                                        </p:attrNameLst>
                                      </p:cBhvr>
                                      <p:tavLst>
                                        <p:tav tm="0">
                                          <p:val>
                                            <p:strVal val="ppt_y"/>
                                          </p:val>
                                        </p:tav>
                                        <p:tav tm="100000">
                                          <p:val>
                                            <p:strVal val="ppt_y"/>
                                          </p:val>
                                        </p:tav>
                                      </p:tavLst>
                                    </p:anim>
                                    <p:set>
                                      <p:cBhvr>
                                        <p:cTn id="68" dur="1" fill="hold">
                                          <p:stCondLst>
                                            <p:cond delay="1999"/>
                                          </p:stCondLst>
                                        </p:cTn>
                                        <p:tgtEl>
                                          <p:spTgt spid="8"/>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2000"/>
                                        <p:tgtEl>
                                          <p:spTgt spid="10"/>
                                        </p:tgtEl>
                                        <p:attrNameLst>
                                          <p:attrName>ppt_x</p:attrName>
                                        </p:attrNameLst>
                                      </p:cBhvr>
                                      <p:tavLst>
                                        <p:tav tm="0">
                                          <p:val>
                                            <p:strVal val="ppt_x"/>
                                          </p:val>
                                        </p:tav>
                                        <p:tav tm="100000">
                                          <p:val>
                                            <p:strVal val="1+ppt_w/2"/>
                                          </p:val>
                                        </p:tav>
                                      </p:tavLst>
                                    </p:anim>
                                    <p:anim calcmode="lin" valueType="num">
                                      <p:cBhvr additive="base">
                                        <p:cTn id="71" dur="2000"/>
                                        <p:tgtEl>
                                          <p:spTgt spid="10"/>
                                        </p:tgtEl>
                                        <p:attrNameLst>
                                          <p:attrName>ppt_y</p:attrName>
                                        </p:attrNameLst>
                                      </p:cBhvr>
                                      <p:tavLst>
                                        <p:tav tm="0">
                                          <p:val>
                                            <p:strVal val="ppt_y"/>
                                          </p:val>
                                        </p:tav>
                                        <p:tav tm="100000">
                                          <p:val>
                                            <p:strVal val="ppt_y"/>
                                          </p:val>
                                        </p:tav>
                                      </p:tavLst>
                                    </p:anim>
                                    <p:set>
                                      <p:cBhvr>
                                        <p:cTn id="72" dur="1" fill="hold">
                                          <p:stCondLst>
                                            <p:cond delay="1999"/>
                                          </p:stCondLst>
                                        </p:cTn>
                                        <p:tgtEl>
                                          <p:spTgt spid="10"/>
                                        </p:tgtEl>
                                        <p:attrNameLst>
                                          <p:attrName>style.visibility</p:attrName>
                                        </p:attrNameLst>
                                      </p:cBhvr>
                                      <p:to>
                                        <p:strVal val="hidden"/>
                                      </p:to>
                                    </p:set>
                                  </p:childTnLst>
                                </p:cTn>
                              </p:par>
                              <p:par>
                                <p:cTn id="73" presetID="8" presetClass="emph" presetSubtype="0" fill="hold" nodeType="withEffect">
                                  <p:stCondLst>
                                    <p:cond delay="0"/>
                                  </p:stCondLst>
                                  <p:childTnLst>
                                    <p:animRot by="21600000">
                                      <p:cBhvr>
                                        <p:cTn id="74" dur="2000" fill="hold"/>
                                        <p:tgtEl>
                                          <p:spTgt spid="4"/>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6"/>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8"/>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10"/>
                                        </p:tgtEl>
                                        <p:attrNameLst>
                                          <p:attrName>r</p:attrName>
                                        </p:attrNameLst>
                                      </p:cBhvr>
                                    </p:animRot>
                                  </p:childTnLst>
                                </p:cTn>
                              </p:par>
                              <p:par>
                                <p:cTn id="81" presetID="2" presetClass="exit" presetSubtype="8" fill="hold" nodeType="withEffect">
                                  <p:stCondLst>
                                    <p:cond delay="0"/>
                                  </p:stCondLst>
                                  <p:childTnLst>
                                    <p:anim calcmode="lin" valueType="num">
                                      <p:cBhvr additive="base">
                                        <p:cTn id="82" dur="2000"/>
                                        <p:tgtEl>
                                          <p:spTgt spid="3"/>
                                        </p:tgtEl>
                                        <p:attrNameLst>
                                          <p:attrName>ppt_x</p:attrName>
                                        </p:attrNameLst>
                                      </p:cBhvr>
                                      <p:tavLst>
                                        <p:tav tm="0">
                                          <p:val>
                                            <p:strVal val="ppt_x"/>
                                          </p:val>
                                        </p:tav>
                                        <p:tav tm="100000">
                                          <p:val>
                                            <p:strVal val="0-ppt_w/2"/>
                                          </p:val>
                                        </p:tav>
                                      </p:tavLst>
                                    </p:anim>
                                    <p:anim calcmode="lin" valueType="num">
                                      <p:cBhvr additive="base">
                                        <p:cTn id="83" dur="2000"/>
                                        <p:tgtEl>
                                          <p:spTgt spid="3"/>
                                        </p:tgtEl>
                                        <p:attrNameLst>
                                          <p:attrName>ppt_y</p:attrName>
                                        </p:attrNameLst>
                                      </p:cBhvr>
                                      <p:tavLst>
                                        <p:tav tm="0">
                                          <p:val>
                                            <p:strVal val="ppt_y"/>
                                          </p:val>
                                        </p:tav>
                                        <p:tav tm="100000">
                                          <p:val>
                                            <p:strVal val="ppt_y"/>
                                          </p:val>
                                        </p:tav>
                                      </p:tavLst>
                                    </p:anim>
                                    <p:set>
                                      <p:cBhvr>
                                        <p:cTn id="84" dur="1" fill="hold">
                                          <p:stCondLst>
                                            <p:cond delay="1999"/>
                                          </p:stCondLst>
                                        </p:cTn>
                                        <p:tgtEl>
                                          <p:spTgt spid="3"/>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2000"/>
                                        <p:tgtEl>
                                          <p:spTgt spid="5"/>
                                        </p:tgtEl>
                                        <p:attrNameLst>
                                          <p:attrName>ppt_x</p:attrName>
                                        </p:attrNameLst>
                                      </p:cBhvr>
                                      <p:tavLst>
                                        <p:tav tm="0">
                                          <p:val>
                                            <p:strVal val="ppt_x"/>
                                          </p:val>
                                        </p:tav>
                                        <p:tav tm="100000">
                                          <p:val>
                                            <p:strVal val="0-ppt_w/2"/>
                                          </p:val>
                                        </p:tav>
                                      </p:tavLst>
                                    </p:anim>
                                    <p:anim calcmode="lin" valueType="num">
                                      <p:cBhvr additive="base">
                                        <p:cTn id="87" dur="2000"/>
                                        <p:tgtEl>
                                          <p:spTgt spid="5"/>
                                        </p:tgtEl>
                                        <p:attrNameLst>
                                          <p:attrName>ppt_y</p:attrName>
                                        </p:attrNameLst>
                                      </p:cBhvr>
                                      <p:tavLst>
                                        <p:tav tm="0">
                                          <p:val>
                                            <p:strVal val="ppt_y"/>
                                          </p:val>
                                        </p:tav>
                                        <p:tav tm="100000">
                                          <p:val>
                                            <p:strVal val="ppt_y"/>
                                          </p:val>
                                        </p:tav>
                                      </p:tavLst>
                                    </p:anim>
                                    <p:set>
                                      <p:cBhvr>
                                        <p:cTn id="88" dur="1" fill="hold">
                                          <p:stCondLst>
                                            <p:cond delay="1999"/>
                                          </p:stCondLst>
                                        </p:cTn>
                                        <p:tgtEl>
                                          <p:spTgt spid="5"/>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2000"/>
                                        <p:tgtEl>
                                          <p:spTgt spid="7"/>
                                        </p:tgtEl>
                                        <p:attrNameLst>
                                          <p:attrName>ppt_x</p:attrName>
                                        </p:attrNameLst>
                                      </p:cBhvr>
                                      <p:tavLst>
                                        <p:tav tm="0">
                                          <p:val>
                                            <p:strVal val="ppt_x"/>
                                          </p:val>
                                        </p:tav>
                                        <p:tav tm="100000">
                                          <p:val>
                                            <p:strVal val="0-ppt_w/2"/>
                                          </p:val>
                                        </p:tav>
                                      </p:tavLst>
                                    </p:anim>
                                    <p:anim calcmode="lin" valueType="num">
                                      <p:cBhvr additive="base">
                                        <p:cTn id="91" dur="2000"/>
                                        <p:tgtEl>
                                          <p:spTgt spid="7"/>
                                        </p:tgtEl>
                                        <p:attrNameLst>
                                          <p:attrName>ppt_y</p:attrName>
                                        </p:attrNameLst>
                                      </p:cBhvr>
                                      <p:tavLst>
                                        <p:tav tm="0">
                                          <p:val>
                                            <p:strVal val="ppt_y"/>
                                          </p:val>
                                        </p:tav>
                                        <p:tav tm="100000">
                                          <p:val>
                                            <p:strVal val="ppt_y"/>
                                          </p:val>
                                        </p:tav>
                                      </p:tavLst>
                                    </p:anim>
                                    <p:set>
                                      <p:cBhvr>
                                        <p:cTn id="92" dur="1" fill="hold">
                                          <p:stCondLst>
                                            <p:cond delay="1999"/>
                                          </p:stCondLst>
                                        </p:cTn>
                                        <p:tgtEl>
                                          <p:spTgt spid="7"/>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2000"/>
                                        <p:tgtEl>
                                          <p:spTgt spid="9"/>
                                        </p:tgtEl>
                                        <p:attrNameLst>
                                          <p:attrName>ppt_x</p:attrName>
                                        </p:attrNameLst>
                                      </p:cBhvr>
                                      <p:tavLst>
                                        <p:tav tm="0">
                                          <p:val>
                                            <p:strVal val="ppt_x"/>
                                          </p:val>
                                        </p:tav>
                                        <p:tav tm="100000">
                                          <p:val>
                                            <p:strVal val="0-ppt_w/2"/>
                                          </p:val>
                                        </p:tav>
                                      </p:tavLst>
                                    </p:anim>
                                    <p:anim calcmode="lin" valueType="num">
                                      <p:cBhvr additive="base">
                                        <p:cTn id="95" dur="2000"/>
                                        <p:tgtEl>
                                          <p:spTgt spid="9"/>
                                        </p:tgtEl>
                                        <p:attrNameLst>
                                          <p:attrName>ppt_y</p:attrName>
                                        </p:attrNameLst>
                                      </p:cBhvr>
                                      <p:tavLst>
                                        <p:tav tm="0">
                                          <p:val>
                                            <p:strVal val="ppt_y"/>
                                          </p:val>
                                        </p:tav>
                                        <p:tav tm="100000">
                                          <p:val>
                                            <p:strVal val="ppt_y"/>
                                          </p:val>
                                        </p:tav>
                                      </p:tavLst>
                                    </p:anim>
                                    <p:set>
                                      <p:cBhvr>
                                        <p:cTn id="96" dur="1" fill="hold">
                                          <p:stCondLst>
                                            <p:cond delay="1999"/>
                                          </p:stCondLst>
                                        </p:cTn>
                                        <p:tgtEl>
                                          <p:spTgt spid="9"/>
                                        </p:tgtEl>
                                        <p:attrNameLst>
                                          <p:attrName>style.visibility</p:attrName>
                                        </p:attrNameLst>
                                      </p:cBhvr>
                                      <p:to>
                                        <p:strVal val="hidden"/>
                                      </p:to>
                                    </p:set>
                                  </p:childTnLst>
                                </p:cTn>
                              </p:par>
                              <p:par>
                                <p:cTn id="97" presetID="8" presetClass="emph" presetSubtype="0" fill="hold" nodeType="withEffect">
                                  <p:stCondLst>
                                    <p:cond delay="0"/>
                                  </p:stCondLst>
                                  <p:childTnLst>
                                    <p:animRot by="-21600000">
                                      <p:cBhvr>
                                        <p:cTn id="98" dur="2000" fill="hold"/>
                                        <p:tgtEl>
                                          <p:spTgt spid="3"/>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5"/>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7"/>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9"/>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4/3*#ppt_w"/>
                                          </p:val>
                                        </p:tav>
                                        <p:tav tm="100000">
                                          <p:val>
                                            <p:strVal val="#ppt_w"/>
                                          </p:val>
                                        </p:tav>
                                      </p:tavLst>
                                    </p:anim>
                                    <p:anim calcmode="lin" valueType="num">
                                      <p:cBhvr>
                                        <p:cTn id="108" dur="2000" fill="hold"/>
                                        <p:tgtEl>
                                          <p:spTgt spid="2"/>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arn(outVertical)">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2" name="1 Imagen" descr="a73cdaf287faf9ec21a7a88ddb5761c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283762" y="785800"/>
            <a:ext cx="1287810" cy="1733279"/>
          </a:xfrm>
          <a:prstGeom prst="rect">
            <a:avLst/>
          </a:prstGeom>
        </p:spPr>
      </p:pic>
      <p:pic>
        <p:nvPicPr>
          <p:cNvPr id="4" name="3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rot="10800000">
            <a:off x="283762" y="2500312"/>
            <a:ext cx="1287810" cy="1733279"/>
          </a:xfrm>
          <a:prstGeom prst="rect">
            <a:avLst/>
          </a:prstGeom>
        </p:spPr>
      </p:pic>
      <p:pic>
        <p:nvPicPr>
          <p:cNvPr id="5" name="4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1569614" y="785800"/>
            <a:ext cx="1287810" cy="1733279"/>
          </a:xfrm>
          <a:prstGeom prst="rect">
            <a:avLst/>
          </a:prstGeom>
        </p:spPr>
      </p:pic>
      <p:pic>
        <p:nvPicPr>
          <p:cNvPr id="6" name="5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rot="10800000">
            <a:off x="1569614" y="2500312"/>
            <a:ext cx="1287810" cy="1733279"/>
          </a:xfrm>
          <a:prstGeom prst="rect">
            <a:avLst/>
          </a:prstGeom>
        </p:spPr>
      </p:pic>
      <p:pic>
        <p:nvPicPr>
          <p:cNvPr id="7" name="6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2784092" y="785800"/>
            <a:ext cx="1287810" cy="1733279"/>
          </a:xfrm>
          <a:prstGeom prst="rect">
            <a:avLst/>
          </a:prstGeom>
        </p:spPr>
      </p:pic>
      <p:pic>
        <p:nvPicPr>
          <p:cNvPr id="8" name="7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rot="10800000">
            <a:off x="2784092" y="2500312"/>
            <a:ext cx="1287810" cy="1733279"/>
          </a:xfrm>
          <a:prstGeom prst="rect">
            <a:avLst/>
          </a:prstGeom>
        </p:spPr>
      </p:pic>
      <p:pic>
        <p:nvPicPr>
          <p:cNvPr id="9" name="8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4069944" y="785800"/>
            <a:ext cx="1287810" cy="1733279"/>
          </a:xfrm>
          <a:prstGeom prst="rect">
            <a:avLst/>
          </a:prstGeom>
        </p:spPr>
      </p:pic>
      <p:pic>
        <p:nvPicPr>
          <p:cNvPr id="10" name="9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rot="10800000">
            <a:off x="4069944" y="2500312"/>
            <a:ext cx="1287810" cy="1733279"/>
          </a:xfrm>
          <a:prstGeom prst="rect">
            <a:avLst/>
          </a:prstGeom>
        </p:spPr>
      </p:pic>
      <p:pic>
        <p:nvPicPr>
          <p:cNvPr id="11" name="10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5355860" y="785800"/>
            <a:ext cx="1287810" cy="1733279"/>
          </a:xfrm>
          <a:prstGeom prst="rect">
            <a:avLst/>
          </a:prstGeom>
        </p:spPr>
      </p:pic>
      <p:pic>
        <p:nvPicPr>
          <p:cNvPr id="12" name="11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rot="10800000">
            <a:off x="5355860" y="2500312"/>
            <a:ext cx="1287810" cy="1733279"/>
          </a:xfrm>
          <a:prstGeom prst="rect">
            <a:avLst/>
          </a:prstGeom>
        </p:spPr>
      </p:pic>
      <p:pic>
        <p:nvPicPr>
          <p:cNvPr id="13" name="12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6641712" y="785800"/>
            <a:ext cx="1287810" cy="1733279"/>
          </a:xfrm>
          <a:prstGeom prst="rect">
            <a:avLst/>
          </a:prstGeom>
        </p:spPr>
      </p:pic>
      <p:pic>
        <p:nvPicPr>
          <p:cNvPr id="14" name="13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rot="10800000">
            <a:off x="6641712" y="2500312"/>
            <a:ext cx="1287810" cy="1733279"/>
          </a:xfrm>
          <a:prstGeom prst="rect">
            <a:avLst/>
          </a:prstGeom>
        </p:spPr>
      </p:pic>
      <p:pic>
        <p:nvPicPr>
          <p:cNvPr id="15" name="14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7856190" y="785800"/>
            <a:ext cx="1287810" cy="1733279"/>
          </a:xfrm>
          <a:prstGeom prst="rect">
            <a:avLst/>
          </a:prstGeom>
        </p:spPr>
      </p:pic>
      <p:pic>
        <p:nvPicPr>
          <p:cNvPr id="16" name="15 Imagen" descr="Imagen2.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rot="10800000">
            <a:off x="7856190" y="2500312"/>
            <a:ext cx="1287810" cy="1733279"/>
          </a:xfrm>
          <a:prstGeom prst="rect">
            <a:avLst/>
          </a:prstGeom>
        </p:spPr>
      </p:pic>
      <p:sp>
        <p:nvSpPr>
          <p:cNvPr id="17" name="16 Rectángulo"/>
          <p:cNvSpPr/>
          <p:nvPr/>
        </p:nvSpPr>
        <p:spPr>
          <a:xfrm>
            <a:off x="-285784" y="-214332"/>
            <a:ext cx="9644130" cy="564360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1+#ppt_w/2"/>
                                          </p:val>
                                        </p:tav>
                                        <p:tav tm="100000">
                                          <p:val>
                                            <p:strVal val="#ppt_x"/>
                                          </p:val>
                                        </p:tav>
                                      </p:tavLst>
                                    </p:anim>
                                    <p:anim calcmode="lin" valueType="num">
                                      <p:cBhvr additive="base">
                                        <p:cTn id="15" dur="2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1+#ppt_w/2"/>
                                          </p:val>
                                        </p:tav>
                                        <p:tav tm="100000">
                                          <p:val>
                                            <p:strVal val="#ppt_x"/>
                                          </p:val>
                                        </p:tav>
                                      </p:tavLst>
                                    </p:anim>
                                    <p:anim calcmode="lin" valueType="num">
                                      <p:cBhvr additive="base">
                                        <p:cTn id="23" dur="2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1+#ppt_w/2"/>
                                          </p:val>
                                        </p:tav>
                                        <p:tav tm="100000">
                                          <p:val>
                                            <p:strVal val="#ppt_x"/>
                                          </p:val>
                                        </p:tav>
                                      </p:tavLst>
                                    </p:anim>
                                    <p:anim calcmode="lin" valueType="num">
                                      <p:cBhvr additive="base">
                                        <p:cTn id="27" dur="2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1+#ppt_w/2"/>
                                          </p:val>
                                        </p:tav>
                                        <p:tav tm="100000">
                                          <p:val>
                                            <p:strVal val="#ppt_x"/>
                                          </p:val>
                                        </p:tav>
                                      </p:tavLst>
                                    </p:anim>
                                    <p:anim calcmode="lin" valueType="num">
                                      <p:cBhvr additive="base">
                                        <p:cTn id="31" dur="2000" fill="hold"/>
                                        <p:tgtEl>
                                          <p:spTgt spid="13"/>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2000" fill="hold"/>
                                        <p:tgtEl>
                                          <p:spTgt spid="15"/>
                                        </p:tgtEl>
                                        <p:attrNameLst>
                                          <p:attrName>ppt_x</p:attrName>
                                        </p:attrNameLst>
                                      </p:cBhvr>
                                      <p:tavLst>
                                        <p:tav tm="0">
                                          <p:val>
                                            <p:strVal val="1+#ppt_w/2"/>
                                          </p:val>
                                        </p:tav>
                                        <p:tav tm="100000">
                                          <p:val>
                                            <p:strVal val="#ppt_x"/>
                                          </p:val>
                                        </p:tav>
                                      </p:tavLst>
                                    </p:anim>
                                    <p:anim calcmode="lin" valueType="num">
                                      <p:cBhvr additive="base">
                                        <p:cTn id="35" dur="2000" fill="hold"/>
                                        <p:tgtEl>
                                          <p:spTgt spid="15"/>
                                        </p:tgtEl>
                                        <p:attrNameLst>
                                          <p:attrName>ppt_y</p:attrName>
                                        </p:attrNameLst>
                                      </p:cBhvr>
                                      <p:tavLst>
                                        <p:tav tm="0">
                                          <p:val>
                                            <p:strVal val="#ppt_y"/>
                                          </p:val>
                                        </p:tav>
                                        <p:tav tm="100000">
                                          <p:val>
                                            <p:strVal val="#ppt_y"/>
                                          </p:val>
                                        </p:tav>
                                      </p:tavLst>
                                    </p:anim>
                                  </p:childTnLst>
                                </p:cTn>
                              </p:par>
                              <p:par>
                                <p:cTn id="36" presetID="8" presetClass="emph" presetSubtype="0" fill="hold"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5"/>
                                        </p:tgtEl>
                                        <p:attrNameLst>
                                          <p:attrName>r</p:attrName>
                                        </p:attrNameLst>
                                      </p:cBhvr>
                                    </p:animRot>
                                  </p:childTnLst>
                                </p:cTn>
                              </p:par>
                              <p:par>
                                <p:cTn id="40" presetID="8" presetClass="emph" presetSubtype="0" fill="hold" nodeType="withEffect">
                                  <p:stCondLst>
                                    <p:cond delay="0"/>
                                  </p:stCondLst>
                                  <p:childTnLst>
                                    <p:animRot by="-21600000">
                                      <p:cBhvr>
                                        <p:cTn id="41" dur="2000" fill="hold"/>
                                        <p:tgtEl>
                                          <p:spTgt spid="7"/>
                                        </p:tgtEl>
                                        <p:attrNameLst>
                                          <p:attrName>r</p:attrName>
                                        </p:attrNameLst>
                                      </p:cBhvr>
                                    </p:animRot>
                                  </p:childTnLst>
                                </p:cTn>
                              </p:par>
                              <p:par>
                                <p:cTn id="42" presetID="8" presetClass="emph" presetSubtype="0" fill="hold" nodeType="withEffect">
                                  <p:stCondLst>
                                    <p:cond delay="0"/>
                                  </p:stCondLst>
                                  <p:childTnLst>
                                    <p:animRot by="-21600000">
                                      <p:cBhvr>
                                        <p:cTn id="43" dur="2000" fill="hold"/>
                                        <p:tgtEl>
                                          <p:spTgt spid="9"/>
                                        </p:tgtEl>
                                        <p:attrNameLst>
                                          <p:attrName>r</p:attrName>
                                        </p:attrNameLst>
                                      </p:cBhvr>
                                    </p:animRot>
                                  </p:childTnLst>
                                </p:cTn>
                              </p:par>
                              <p:par>
                                <p:cTn id="44" presetID="8" presetClass="emph" presetSubtype="0" fill="hold" nodeType="withEffect">
                                  <p:stCondLst>
                                    <p:cond delay="0"/>
                                  </p:stCondLst>
                                  <p:childTnLst>
                                    <p:animRot by="-21600000">
                                      <p:cBhvr>
                                        <p:cTn id="45" dur="2000" fill="hold"/>
                                        <p:tgtEl>
                                          <p:spTgt spid="11"/>
                                        </p:tgtEl>
                                        <p:attrNameLst>
                                          <p:attrName>r</p:attrName>
                                        </p:attrNameLst>
                                      </p:cBhvr>
                                    </p:animRot>
                                  </p:childTnLst>
                                </p:cTn>
                              </p:par>
                              <p:par>
                                <p:cTn id="46" presetID="8" presetClass="emph" presetSubtype="0" fill="hold" nodeType="withEffect">
                                  <p:stCondLst>
                                    <p:cond delay="0"/>
                                  </p:stCondLst>
                                  <p:childTnLst>
                                    <p:animRot by="-21600000">
                                      <p:cBhvr>
                                        <p:cTn id="47" dur="2000" fill="hold"/>
                                        <p:tgtEl>
                                          <p:spTgt spid="13"/>
                                        </p:tgtEl>
                                        <p:attrNameLst>
                                          <p:attrName>r</p:attrName>
                                        </p:attrNameLst>
                                      </p:cBhvr>
                                    </p:animRot>
                                  </p:childTnLst>
                                </p:cTn>
                              </p:par>
                              <p:par>
                                <p:cTn id="48" presetID="8" presetClass="emph" presetSubtype="0" fill="hold" nodeType="withEffect">
                                  <p:stCondLst>
                                    <p:cond delay="0"/>
                                  </p:stCondLst>
                                  <p:childTnLst>
                                    <p:animRot by="-21600000">
                                      <p:cBhvr>
                                        <p:cTn id="49" dur="2000" fill="hold"/>
                                        <p:tgtEl>
                                          <p:spTgt spid="15"/>
                                        </p:tgtEl>
                                        <p:attrNameLst>
                                          <p:attrName>r</p:attrName>
                                        </p:attrNameLst>
                                      </p:cBhvr>
                                    </p:animRot>
                                  </p:childTnLst>
                                </p:cTn>
                              </p:par>
                              <p:par>
                                <p:cTn id="50" presetID="2" presetClass="entr" presetSubtype="8"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additive="base">
                                        <p:cTn id="52" dur="2000" fill="hold"/>
                                        <p:tgtEl>
                                          <p:spTgt spid="4"/>
                                        </p:tgtEl>
                                        <p:attrNameLst>
                                          <p:attrName>ppt_x</p:attrName>
                                        </p:attrNameLst>
                                      </p:cBhvr>
                                      <p:tavLst>
                                        <p:tav tm="0">
                                          <p:val>
                                            <p:strVal val="0-#ppt_w/2"/>
                                          </p:val>
                                        </p:tav>
                                        <p:tav tm="100000">
                                          <p:val>
                                            <p:strVal val="#ppt_x"/>
                                          </p:val>
                                        </p:tav>
                                      </p:tavLst>
                                    </p:anim>
                                    <p:anim calcmode="lin" valueType="num">
                                      <p:cBhvr additive="base">
                                        <p:cTn id="53" dur="2000" fill="hold"/>
                                        <p:tgtEl>
                                          <p:spTgt spid="4"/>
                                        </p:tgtEl>
                                        <p:attrNameLst>
                                          <p:attrName>ppt_y</p:attrName>
                                        </p:attrNameLst>
                                      </p:cBhvr>
                                      <p:tavLst>
                                        <p:tav tm="0">
                                          <p:val>
                                            <p:strVal val="#ppt_y"/>
                                          </p:val>
                                        </p:tav>
                                        <p:tav tm="100000">
                                          <p:val>
                                            <p:strVal val="#ppt_y"/>
                                          </p:val>
                                        </p:tav>
                                      </p:tavLst>
                                    </p:anim>
                                  </p:childTnLst>
                                </p:cTn>
                              </p:par>
                              <p:par>
                                <p:cTn id="54" presetID="2" presetClass="entr" presetSubtype="8" fill="hold" nodeType="withEffect">
                                  <p:stCondLst>
                                    <p:cond delay="0"/>
                                  </p:stCondLst>
                                  <p:childTnLst>
                                    <p:set>
                                      <p:cBhvr>
                                        <p:cTn id="55" dur="1" fill="hold">
                                          <p:stCondLst>
                                            <p:cond delay="0"/>
                                          </p:stCondLst>
                                        </p:cTn>
                                        <p:tgtEl>
                                          <p:spTgt spid="6"/>
                                        </p:tgtEl>
                                        <p:attrNameLst>
                                          <p:attrName>style.visibility</p:attrName>
                                        </p:attrNameLst>
                                      </p:cBhvr>
                                      <p:to>
                                        <p:strVal val="visible"/>
                                      </p:to>
                                    </p:set>
                                    <p:anim calcmode="lin" valueType="num">
                                      <p:cBhvr additive="base">
                                        <p:cTn id="56" dur="2000" fill="hold"/>
                                        <p:tgtEl>
                                          <p:spTgt spid="6"/>
                                        </p:tgtEl>
                                        <p:attrNameLst>
                                          <p:attrName>ppt_x</p:attrName>
                                        </p:attrNameLst>
                                      </p:cBhvr>
                                      <p:tavLst>
                                        <p:tav tm="0">
                                          <p:val>
                                            <p:strVal val="0-#ppt_w/2"/>
                                          </p:val>
                                        </p:tav>
                                        <p:tav tm="100000">
                                          <p:val>
                                            <p:strVal val="#ppt_x"/>
                                          </p:val>
                                        </p:tav>
                                      </p:tavLst>
                                    </p:anim>
                                    <p:anim calcmode="lin" valueType="num">
                                      <p:cBhvr additive="base">
                                        <p:cTn id="57" dur="2000" fill="hold"/>
                                        <p:tgtEl>
                                          <p:spTgt spid="6"/>
                                        </p:tgtEl>
                                        <p:attrNameLst>
                                          <p:attrName>ppt_y</p:attrName>
                                        </p:attrNameLst>
                                      </p:cBhvr>
                                      <p:tavLst>
                                        <p:tav tm="0">
                                          <p:val>
                                            <p:strVal val="#ppt_y"/>
                                          </p:val>
                                        </p:tav>
                                        <p:tav tm="100000">
                                          <p:val>
                                            <p:strVal val="#ppt_y"/>
                                          </p:val>
                                        </p:tav>
                                      </p:tavLst>
                                    </p:anim>
                                  </p:childTnLst>
                                </p:cTn>
                              </p:par>
                              <p:par>
                                <p:cTn id="58" presetID="2" presetClass="entr" presetSubtype="8" fill="hold" nodeType="withEffect">
                                  <p:stCondLst>
                                    <p:cond delay="0"/>
                                  </p:stCondLst>
                                  <p:childTnLst>
                                    <p:set>
                                      <p:cBhvr>
                                        <p:cTn id="59" dur="1" fill="hold">
                                          <p:stCondLst>
                                            <p:cond delay="0"/>
                                          </p:stCondLst>
                                        </p:cTn>
                                        <p:tgtEl>
                                          <p:spTgt spid="8"/>
                                        </p:tgtEl>
                                        <p:attrNameLst>
                                          <p:attrName>style.visibility</p:attrName>
                                        </p:attrNameLst>
                                      </p:cBhvr>
                                      <p:to>
                                        <p:strVal val="visible"/>
                                      </p:to>
                                    </p:set>
                                    <p:anim calcmode="lin" valueType="num">
                                      <p:cBhvr additive="base">
                                        <p:cTn id="60" dur="2000" fill="hold"/>
                                        <p:tgtEl>
                                          <p:spTgt spid="8"/>
                                        </p:tgtEl>
                                        <p:attrNameLst>
                                          <p:attrName>ppt_x</p:attrName>
                                        </p:attrNameLst>
                                      </p:cBhvr>
                                      <p:tavLst>
                                        <p:tav tm="0">
                                          <p:val>
                                            <p:strVal val="0-#ppt_w/2"/>
                                          </p:val>
                                        </p:tav>
                                        <p:tav tm="100000">
                                          <p:val>
                                            <p:strVal val="#ppt_x"/>
                                          </p:val>
                                        </p:tav>
                                      </p:tavLst>
                                    </p:anim>
                                    <p:anim calcmode="lin" valueType="num">
                                      <p:cBhvr additive="base">
                                        <p:cTn id="61" dur="2000" fill="hold"/>
                                        <p:tgtEl>
                                          <p:spTgt spid="8"/>
                                        </p:tgtEl>
                                        <p:attrNameLst>
                                          <p:attrName>ppt_y</p:attrName>
                                        </p:attrNameLst>
                                      </p:cBhvr>
                                      <p:tavLst>
                                        <p:tav tm="0">
                                          <p:val>
                                            <p:strVal val="#ppt_y"/>
                                          </p:val>
                                        </p:tav>
                                        <p:tav tm="100000">
                                          <p:val>
                                            <p:strVal val="#ppt_y"/>
                                          </p:val>
                                        </p:tav>
                                      </p:tavLst>
                                    </p:anim>
                                  </p:childTnLst>
                                </p:cTn>
                              </p:par>
                              <p:par>
                                <p:cTn id="62" presetID="2" presetClass="entr" presetSubtype="8" fill="hold" nodeType="withEffect">
                                  <p:stCondLst>
                                    <p:cond delay="0"/>
                                  </p:stCondLst>
                                  <p:childTnLst>
                                    <p:set>
                                      <p:cBhvr>
                                        <p:cTn id="63" dur="1" fill="hold">
                                          <p:stCondLst>
                                            <p:cond delay="0"/>
                                          </p:stCondLst>
                                        </p:cTn>
                                        <p:tgtEl>
                                          <p:spTgt spid="10"/>
                                        </p:tgtEl>
                                        <p:attrNameLst>
                                          <p:attrName>style.visibility</p:attrName>
                                        </p:attrNameLst>
                                      </p:cBhvr>
                                      <p:to>
                                        <p:strVal val="visible"/>
                                      </p:to>
                                    </p:set>
                                    <p:anim calcmode="lin" valueType="num">
                                      <p:cBhvr additive="base">
                                        <p:cTn id="64" dur="2000" fill="hold"/>
                                        <p:tgtEl>
                                          <p:spTgt spid="10"/>
                                        </p:tgtEl>
                                        <p:attrNameLst>
                                          <p:attrName>ppt_x</p:attrName>
                                        </p:attrNameLst>
                                      </p:cBhvr>
                                      <p:tavLst>
                                        <p:tav tm="0">
                                          <p:val>
                                            <p:strVal val="0-#ppt_w/2"/>
                                          </p:val>
                                        </p:tav>
                                        <p:tav tm="100000">
                                          <p:val>
                                            <p:strVal val="#ppt_x"/>
                                          </p:val>
                                        </p:tav>
                                      </p:tavLst>
                                    </p:anim>
                                    <p:anim calcmode="lin" valueType="num">
                                      <p:cBhvr additive="base">
                                        <p:cTn id="65" dur="2000" fill="hold"/>
                                        <p:tgtEl>
                                          <p:spTgt spid="10"/>
                                        </p:tgtEl>
                                        <p:attrNameLst>
                                          <p:attrName>ppt_y</p:attrName>
                                        </p:attrNameLst>
                                      </p:cBhvr>
                                      <p:tavLst>
                                        <p:tav tm="0">
                                          <p:val>
                                            <p:strVal val="#ppt_y"/>
                                          </p:val>
                                        </p:tav>
                                        <p:tav tm="100000">
                                          <p:val>
                                            <p:strVal val="#ppt_y"/>
                                          </p:val>
                                        </p:tav>
                                      </p:tavLst>
                                    </p:anim>
                                  </p:childTnLst>
                                </p:cTn>
                              </p:par>
                              <p:par>
                                <p:cTn id="66" presetID="2" presetClass="entr" presetSubtype="8" fill="hold" nodeType="with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additive="base">
                                        <p:cTn id="68" dur="2000" fill="hold"/>
                                        <p:tgtEl>
                                          <p:spTgt spid="12"/>
                                        </p:tgtEl>
                                        <p:attrNameLst>
                                          <p:attrName>ppt_x</p:attrName>
                                        </p:attrNameLst>
                                      </p:cBhvr>
                                      <p:tavLst>
                                        <p:tav tm="0">
                                          <p:val>
                                            <p:strVal val="0-#ppt_w/2"/>
                                          </p:val>
                                        </p:tav>
                                        <p:tav tm="100000">
                                          <p:val>
                                            <p:strVal val="#ppt_x"/>
                                          </p:val>
                                        </p:tav>
                                      </p:tavLst>
                                    </p:anim>
                                    <p:anim calcmode="lin" valueType="num">
                                      <p:cBhvr additive="base">
                                        <p:cTn id="69" dur="2000" fill="hold"/>
                                        <p:tgtEl>
                                          <p:spTgt spid="12"/>
                                        </p:tgtEl>
                                        <p:attrNameLst>
                                          <p:attrName>ppt_y</p:attrName>
                                        </p:attrNameLst>
                                      </p:cBhvr>
                                      <p:tavLst>
                                        <p:tav tm="0">
                                          <p:val>
                                            <p:strVal val="#ppt_y"/>
                                          </p:val>
                                        </p:tav>
                                        <p:tav tm="100000">
                                          <p:val>
                                            <p:strVal val="#ppt_y"/>
                                          </p:val>
                                        </p:tav>
                                      </p:tavLst>
                                    </p:anim>
                                  </p:childTnLst>
                                </p:cTn>
                              </p:par>
                              <p:par>
                                <p:cTn id="70" presetID="2" presetClass="entr" presetSubtype="8" fill="hold" nodeType="withEffect">
                                  <p:stCondLst>
                                    <p:cond delay="0"/>
                                  </p:stCondLst>
                                  <p:childTnLst>
                                    <p:set>
                                      <p:cBhvr>
                                        <p:cTn id="71" dur="1" fill="hold">
                                          <p:stCondLst>
                                            <p:cond delay="0"/>
                                          </p:stCondLst>
                                        </p:cTn>
                                        <p:tgtEl>
                                          <p:spTgt spid="14"/>
                                        </p:tgtEl>
                                        <p:attrNameLst>
                                          <p:attrName>style.visibility</p:attrName>
                                        </p:attrNameLst>
                                      </p:cBhvr>
                                      <p:to>
                                        <p:strVal val="visible"/>
                                      </p:to>
                                    </p:set>
                                    <p:anim calcmode="lin" valueType="num">
                                      <p:cBhvr additive="base">
                                        <p:cTn id="72" dur="2000" fill="hold"/>
                                        <p:tgtEl>
                                          <p:spTgt spid="14"/>
                                        </p:tgtEl>
                                        <p:attrNameLst>
                                          <p:attrName>ppt_x</p:attrName>
                                        </p:attrNameLst>
                                      </p:cBhvr>
                                      <p:tavLst>
                                        <p:tav tm="0">
                                          <p:val>
                                            <p:strVal val="0-#ppt_w/2"/>
                                          </p:val>
                                        </p:tav>
                                        <p:tav tm="100000">
                                          <p:val>
                                            <p:strVal val="#ppt_x"/>
                                          </p:val>
                                        </p:tav>
                                      </p:tavLst>
                                    </p:anim>
                                    <p:anim calcmode="lin" valueType="num">
                                      <p:cBhvr additive="base">
                                        <p:cTn id="73" dur="2000" fill="hold"/>
                                        <p:tgtEl>
                                          <p:spTgt spid="14"/>
                                        </p:tgtEl>
                                        <p:attrNameLst>
                                          <p:attrName>ppt_y</p:attrName>
                                        </p:attrNameLst>
                                      </p:cBhvr>
                                      <p:tavLst>
                                        <p:tav tm="0">
                                          <p:val>
                                            <p:strVal val="#ppt_y"/>
                                          </p:val>
                                        </p:tav>
                                        <p:tav tm="100000">
                                          <p:val>
                                            <p:strVal val="#ppt_y"/>
                                          </p:val>
                                        </p:tav>
                                      </p:tavLst>
                                    </p:anim>
                                  </p:childTnLst>
                                </p:cTn>
                              </p:par>
                              <p:par>
                                <p:cTn id="74" presetID="2" presetClass="entr" presetSubtype="8"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2000" fill="hold"/>
                                        <p:tgtEl>
                                          <p:spTgt spid="16"/>
                                        </p:tgtEl>
                                        <p:attrNameLst>
                                          <p:attrName>ppt_x</p:attrName>
                                        </p:attrNameLst>
                                      </p:cBhvr>
                                      <p:tavLst>
                                        <p:tav tm="0">
                                          <p:val>
                                            <p:strVal val="0-#ppt_w/2"/>
                                          </p:val>
                                        </p:tav>
                                        <p:tav tm="100000">
                                          <p:val>
                                            <p:strVal val="#ppt_x"/>
                                          </p:val>
                                        </p:tav>
                                      </p:tavLst>
                                    </p:anim>
                                    <p:anim calcmode="lin" valueType="num">
                                      <p:cBhvr additive="base">
                                        <p:cTn id="77" dur="2000" fill="hold"/>
                                        <p:tgtEl>
                                          <p:spTgt spid="16"/>
                                        </p:tgtEl>
                                        <p:attrNameLst>
                                          <p:attrName>ppt_y</p:attrName>
                                        </p:attrNameLst>
                                      </p:cBhvr>
                                      <p:tavLst>
                                        <p:tav tm="0">
                                          <p:val>
                                            <p:strVal val="#ppt_y"/>
                                          </p:val>
                                        </p:tav>
                                        <p:tav tm="100000">
                                          <p:val>
                                            <p:strVal val="#ppt_y"/>
                                          </p:val>
                                        </p:tav>
                                      </p:tavLst>
                                    </p:anim>
                                  </p:childTnLst>
                                </p:cTn>
                              </p:par>
                              <p:par>
                                <p:cTn id="78" presetID="8" presetClass="emph" presetSubtype="0" fill="hold" nodeType="withEffect">
                                  <p:stCondLst>
                                    <p:cond delay="0"/>
                                  </p:stCondLst>
                                  <p:childTnLst>
                                    <p:animRot by="21600000">
                                      <p:cBhvr>
                                        <p:cTn id="79" dur="2000" fill="hold"/>
                                        <p:tgtEl>
                                          <p:spTgt spid="4"/>
                                        </p:tgtEl>
                                        <p:attrNameLst>
                                          <p:attrName>r</p:attrName>
                                        </p:attrNameLst>
                                      </p:cBhvr>
                                    </p:animRot>
                                  </p:childTnLst>
                                </p:cTn>
                              </p:par>
                              <p:par>
                                <p:cTn id="80" presetID="8" presetClass="emph" presetSubtype="0" fill="hold" nodeType="withEffect">
                                  <p:stCondLst>
                                    <p:cond delay="0"/>
                                  </p:stCondLst>
                                  <p:childTnLst>
                                    <p:animRot by="21600000">
                                      <p:cBhvr>
                                        <p:cTn id="81" dur="2000" fill="hold"/>
                                        <p:tgtEl>
                                          <p:spTgt spid="6"/>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8"/>
                                        </p:tgtEl>
                                        <p:attrNameLst>
                                          <p:attrName>r</p:attrName>
                                        </p:attrNameLst>
                                      </p:cBhvr>
                                    </p:animRot>
                                  </p:childTnLst>
                                </p:cTn>
                              </p:par>
                              <p:par>
                                <p:cTn id="84" presetID="8" presetClass="emph" presetSubtype="0" fill="hold" nodeType="withEffect">
                                  <p:stCondLst>
                                    <p:cond delay="0"/>
                                  </p:stCondLst>
                                  <p:childTnLst>
                                    <p:animRot by="21600000">
                                      <p:cBhvr>
                                        <p:cTn id="85" dur="2000" fill="hold"/>
                                        <p:tgtEl>
                                          <p:spTgt spid="10"/>
                                        </p:tgtEl>
                                        <p:attrNameLst>
                                          <p:attrName>r</p:attrName>
                                        </p:attrNameLst>
                                      </p:cBhvr>
                                    </p:animRot>
                                  </p:childTnLst>
                                </p:cTn>
                              </p:par>
                              <p:par>
                                <p:cTn id="86" presetID="8" presetClass="emph" presetSubtype="0" fill="hold" nodeType="withEffect">
                                  <p:stCondLst>
                                    <p:cond delay="0"/>
                                  </p:stCondLst>
                                  <p:childTnLst>
                                    <p:animRot by="21600000">
                                      <p:cBhvr>
                                        <p:cTn id="87" dur="2000" fill="hold"/>
                                        <p:tgtEl>
                                          <p:spTgt spid="12"/>
                                        </p:tgtEl>
                                        <p:attrNameLst>
                                          <p:attrName>r</p:attrName>
                                        </p:attrNameLst>
                                      </p:cBhvr>
                                    </p:animRot>
                                  </p:childTnLst>
                                </p:cTn>
                              </p:par>
                              <p:par>
                                <p:cTn id="88" presetID="8" presetClass="emph" presetSubtype="0" fill="hold" nodeType="withEffect">
                                  <p:stCondLst>
                                    <p:cond delay="0"/>
                                  </p:stCondLst>
                                  <p:childTnLst>
                                    <p:animRot by="21600000">
                                      <p:cBhvr>
                                        <p:cTn id="89" dur="2000" fill="hold"/>
                                        <p:tgtEl>
                                          <p:spTgt spid="14"/>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16"/>
                                        </p:tgtEl>
                                        <p:attrNameLst>
                                          <p:attrName>r</p:attrName>
                                        </p:attrNameLst>
                                      </p:cBhvr>
                                    </p:animRot>
                                  </p:childTnLst>
                                </p:cTn>
                              </p:par>
                            </p:childTnLst>
                          </p:cTn>
                        </p:par>
                        <p:par>
                          <p:cTn id="92" fill="hold">
                            <p:stCondLst>
                              <p:cond delay="2000"/>
                            </p:stCondLst>
                            <p:childTnLst>
                              <p:par>
                                <p:cTn id="93" presetID="2" presetClass="exit" presetSubtype="4" fill="hold" nodeType="afterEffect">
                                  <p:stCondLst>
                                    <p:cond delay="0"/>
                                  </p:stCondLst>
                                  <p:childTnLst>
                                    <p:anim calcmode="lin" valueType="num">
                                      <p:cBhvr additive="base">
                                        <p:cTn id="94" dur="2000"/>
                                        <p:tgtEl>
                                          <p:spTgt spid="3"/>
                                        </p:tgtEl>
                                        <p:attrNameLst>
                                          <p:attrName>ppt_x</p:attrName>
                                        </p:attrNameLst>
                                      </p:cBhvr>
                                      <p:tavLst>
                                        <p:tav tm="0">
                                          <p:val>
                                            <p:strVal val="ppt_x"/>
                                          </p:val>
                                        </p:tav>
                                        <p:tav tm="100000">
                                          <p:val>
                                            <p:strVal val="ppt_x"/>
                                          </p:val>
                                        </p:tav>
                                      </p:tavLst>
                                    </p:anim>
                                    <p:anim calcmode="lin" valueType="num">
                                      <p:cBhvr additive="base">
                                        <p:cTn id="95" dur="2000"/>
                                        <p:tgtEl>
                                          <p:spTgt spid="3"/>
                                        </p:tgtEl>
                                        <p:attrNameLst>
                                          <p:attrName>ppt_y</p:attrName>
                                        </p:attrNameLst>
                                      </p:cBhvr>
                                      <p:tavLst>
                                        <p:tav tm="0">
                                          <p:val>
                                            <p:strVal val="ppt_y"/>
                                          </p:val>
                                        </p:tav>
                                        <p:tav tm="100000">
                                          <p:val>
                                            <p:strVal val="1+ppt_h/2"/>
                                          </p:val>
                                        </p:tav>
                                      </p:tavLst>
                                    </p:anim>
                                    <p:set>
                                      <p:cBhvr>
                                        <p:cTn id="96" dur="1" fill="hold">
                                          <p:stCondLst>
                                            <p:cond delay="1999"/>
                                          </p:stCondLst>
                                        </p:cTn>
                                        <p:tgtEl>
                                          <p:spTgt spid="3"/>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2000"/>
                                        <p:tgtEl>
                                          <p:spTgt spid="5"/>
                                        </p:tgtEl>
                                        <p:attrNameLst>
                                          <p:attrName>ppt_x</p:attrName>
                                        </p:attrNameLst>
                                      </p:cBhvr>
                                      <p:tavLst>
                                        <p:tav tm="0">
                                          <p:val>
                                            <p:strVal val="ppt_x"/>
                                          </p:val>
                                        </p:tav>
                                        <p:tav tm="100000">
                                          <p:val>
                                            <p:strVal val="ppt_x"/>
                                          </p:val>
                                        </p:tav>
                                      </p:tavLst>
                                    </p:anim>
                                    <p:anim calcmode="lin" valueType="num">
                                      <p:cBhvr additive="base">
                                        <p:cTn id="99" dur="2000"/>
                                        <p:tgtEl>
                                          <p:spTgt spid="5"/>
                                        </p:tgtEl>
                                        <p:attrNameLst>
                                          <p:attrName>ppt_y</p:attrName>
                                        </p:attrNameLst>
                                      </p:cBhvr>
                                      <p:tavLst>
                                        <p:tav tm="0">
                                          <p:val>
                                            <p:strVal val="ppt_y"/>
                                          </p:val>
                                        </p:tav>
                                        <p:tav tm="100000">
                                          <p:val>
                                            <p:strVal val="1+ppt_h/2"/>
                                          </p:val>
                                        </p:tav>
                                      </p:tavLst>
                                    </p:anim>
                                    <p:set>
                                      <p:cBhvr>
                                        <p:cTn id="100" dur="1" fill="hold">
                                          <p:stCondLst>
                                            <p:cond delay="1999"/>
                                          </p:stCondLst>
                                        </p:cTn>
                                        <p:tgtEl>
                                          <p:spTgt spid="5"/>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2000"/>
                                        <p:tgtEl>
                                          <p:spTgt spid="7"/>
                                        </p:tgtEl>
                                        <p:attrNameLst>
                                          <p:attrName>ppt_x</p:attrName>
                                        </p:attrNameLst>
                                      </p:cBhvr>
                                      <p:tavLst>
                                        <p:tav tm="0">
                                          <p:val>
                                            <p:strVal val="ppt_x"/>
                                          </p:val>
                                        </p:tav>
                                        <p:tav tm="100000">
                                          <p:val>
                                            <p:strVal val="ppt_x"/>
                                          </p:val>
                                        </p:tav>
                                      </p:tavLst>
                                    </p:anim>
                                    <p:anim calcmode="lin" valueType="num">
                                      <p:cBhvr additive="base">
                                        <p:cTn id="103" dur="2000"/>
                                        <p:tgtEl>
                                          <p:spTgt spid="7"/>
                                        </p:tgtEl>
                                        <p:attrNameLst>
                                          <p:attrName>ppt_y</p:attrName>
                                        </p:attrNameLst>
                                      </p:cBhvr>
                                      <p:tavLst>
                                        <p:tav tm="0">
                                          <p:val>
                                            <p:strVal val="ppt_y"/>
                                          </p:val>
                                        </p:tav>
                                        <p:tav tm="100000">
                                          <p:val>
                                            <p:strVal val="1+ppt_h/2"/>
                                          </p:val>
                                        </p:tav>
                                      </p:tavLst>
                                    </p:anim>
                                    <p:set>
                                      <p:cBhvr>
                                        <p:cTn id="104" dur="1" fill="hold">
                                          <p:stCondLst>
                                            <p:cond delay="1999"/>
                                          </p:stCondLst>
                                        </p:cTn>
                                        <p:tgtEl>
                                          <p:spTgt spid="7"/>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2000"/>
                                        <p:tgtEl>
                                          <p:spTgt spid="9"/>
                                        </p:tgtEl>
                                        <p:attrNameLst>
                                          <p:attrName>ppt_x</p:attrName>
                                        </p:attrNameLst>
                                      </p:cBhvr>
                                      <p:tavLst>
                                        <p:tav tm="0">
                                          <p:val>
                                            <p:strVal val="ppt_x"/>
                                          </p:val>
                                        </p:tav>
                                        <p:tav tm="100000">
                                          <p:val>
                                            <p:strVal val="ppt_x"/>
                                          </p:val>
                                        </p:tav>
                                      </p:tavLst>
                                    </p:anim>
                                    <p:anim calcmode="lin" valueType="num">
                                      <p:cBhvr additive="base">
                                        <p:cTn id="107" dur="2000"/>
                                        <p:tgtEl>
                                          <p:spTgt spid="9"/>
                                        </p:tgtEl>
                                        <p:attrNameLst>
                                          <p:attrName>ppt_y</p:attrName>
                                        </p:attrNameLst>
                                      </p:cBhvr>
                                      <p:tavLst>
                                        <p:tav tm="0">
                                          <p:val>
                                            <p:strVal val="ppt_y"/>
                                          </p:val>
                                        </p:tav>
                                        <p:tav tm="100000">
                                          <p:val>
                                            <p:strVal val="1+ppt_h/2"/>
                                          </p:val>
                                        </p:tav>
                                      </p:tavLst>
                                    </p:anim>
                                    <p:set>
                                      <p:cBhvr>
                                        <p:cTn id="108" dur="1" fill="hold">
                                          <p:stCondLst>
                                            <p:cond delay="1999"/>
                                          </p:stCondLst>
                                        </p:cTn>
                                        <p:tgtEl>
                                          <p:spTgt spid="9"/>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2000"/>
                                        <p:tgtEl>
                                          <p:spTgt spid="11"/>
                                        </p:tgtEl>
                                        <p:attrNameLst>
                                          <p:attrName>ppt_x</p:attrName>
                                        </p:attrNameLst>
                                      </p:cBhvr>
                                      <p:tavLst>
                                        <p:tav tm="0">
                                          <p:val>
                                            <p:strVal val="ppt_x"/>
                                          </p:val>
                                        </p:tav>
                                        <p:tav tm="100000">
                                          <p:val>
                                            <p:strVal val="ppt_x"/>
                                          </p:val>
                                        </p:tav>
                                      </p:tavLst>
                                    </p:anim>
                                    <p:anim calcmode="lin" valueType="num">
                                      <p:cBhvr additive="base">
                                        <p:cTn id="111" dur="2000"/>
                                        <p:tgtEl>
                                          <p:spTgt spid="11"/>
                                        </p:tgtEl>
                                        <p:attrNameLst>
                                          <p:attrName>ppt_y</p:attrName>
                                        </p:attrNameLst>
                                      </p:cBhvr>
                                      <p:tavLst>
                                        <p:tav tm="0">
                                          <p:val>
                                            <p:strVal val="ppt_y"/>
                                          </p:val>
                                        </p:tav>
                                        <p:tav tm="100000">
                                          <p:val>
                                            <p:strVal val="1+ppt_h/2"/>
                                          </p:val>
                                        </p:tav>
                                      </p:tavLst>
                                    </p:anim>
                                    <p:set>
                                      <p:cBhvr>
                                        <p:cTn id="112" dur="1" fill="hold">
                                          <p:stCondLst>
                                            <p:cond delay="1999"/>
                                          </p:stCondLst>
                                        </p:cTn>
                                        <p:tgtEl>
                                          <p:spTgt spid="11"/>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2000"/>
                                        <p:tgtEl>
                                          <p:spTgt spid="13"/>
                                        </p:tgtEl>
                                        <p:attrNameLst>
                                          <p:attrName>ppt_x</p:attrName>
                                        </p:attrNameLst>
                                      </p:cBhvr>
                                      <p:tavLst>
                                        <p:tav tm="0">
                                          <p:val>
                                            <p:strVal val="ppt_x"/>
                                          </p:val>
                                        </p:tav>
                                        <p:tav tm="100000">
                                          <p:val>
                                            <p:strVal val="ppt_x"/>
                                          </p:val>
                                        </p:tav>
                                      </p:tavLst>
                                    </p:anim>
                                    <p:anim calcmode="lin" valueType="num">
                                      <p:cBhvr additive="base">
                                        <p:cTn id="115" dur="2000"/>
                                        <p:tgtEl>
                                          <p:spTgt spid="13"/>
                                        </p:tgtEl>
                                        <p:attrNameLst>
                                          <p:attrName>ppt_y</p:attrName>
                                        </p:attrNameLst>
                                      </p:cBhvr>
                                      <p:tavLst>
                                        <p:tav tm="0">
                                          <p:val>
                                            <p:strVal val="ppt_y"/>
                                          </p:val>
                                        </p:tav>
                                        <p:tav tm="100000">
                                          <p:val>
                                            <p:strVal val="1+ppt_h/2"/>
                                          </p:val>
                                        </p:tav>
                                      </p:tavLst>
                                    </p:anim>
                                    <p:set>
                                      <p:cBhvr>
                                        <p:cTn id="116" dur="1" fill="hold">
                                          <p:stCondLst>
                                            <p:cond delay="1999"/>
                                          </p:stCondLst>
                                        </p:cTn>
                                        <p:tgtEl>
                                          <p:spTgt spid="13"/>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2000"/>
                                        <p:tgtEl>
                                          <p:spTgt spid="15"/>
                                        </p:tgtEl>
                                        <p:attrNameLst>
                                          <p:attrName>ppt_x</p:attrName>
                                        </p:attrNameLst>
                                      </p:cBhvr>
                                      <p:tavLst>
                                        <p:tav tm="0">
                                          <p:val>
                                            <p:strVal val="ppt_x"/>
                                          </p:val>
                                        </p:tav>
                                        <p:tav tm="100000">
                                          <p:val>
                                            <p:strVal val="ppt_x"/>
                                          </p:val>
                                        </p:tav>
                                      </p:tavLst>
                                    </p:anim>
                                    <p:anim calcmode="lin" valueType="num">
                                      <p:cBhvr additive="base">
                                        <p:cTn id="119" dur="2000"/>
                                        <p:tgtEl>
                                          <p:spTgt spid="15"/>
                                        </p:tgtEl>
                                        <p:attrNameLst>
                                          <p:attrName>ppt_y</p:attrName>
                                        </p:attrNameLst>
                                      </p:cBhvr>
                                      <p:tavLst>
                                        <p:tav tm="0">
                                          <p:val>
                                            <p:strVal val="ppt_y"/>
                                          </p:val>
                                        </p:tav>
                                        <p:tav tm="100000">
                                          <p:val>
                                            <p:strVal val="1+ppt_h/2"/>
                                          </p:val>
                                        </p:tav>
                                      </p:tavLst>
                                    </p:anim>
                                    <p:set>
                                      <p:cBhvr>
                                        <p:cTn id="120" dur="1" fill="hold">
                                          <p:stCondLst>
                                            <p:cond delay="1999"/>
                                          </p:stCondLst>
                                        </p:cTn>
                                        <p:tgtEl>
                                          <p:spTgt spid="15"/>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2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5"/>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9"/>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11"/>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13"/>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5"/>
                                        </p:tgtEl>
                                        <p:attrNameLst>
                                          <p:attrName>r</p:attrName>
                                        </p:attrNameLst>
                                      </p:cBhvr>
                                    </p:animRot>
                                  </p:childTnLst>
                                </p:cTn>
                              </p:par>
                              <p:par>
                                <p:cTn id="135" presetID="2" presetClass="exit" presetSubtype="1" fill="hold" nodeType="withEffect">
                                  <p:stCondLst>
                                    <p:cond delay="0"/>
                                  </p:stCondLst>
                                  <p:childTnLst>
                                    <p:anim calcmode="lin" valueType="num">
                                      <p:cBhvr additive="base">
                                        <p:cTn id="136" dur="2000"/>
                                        <p:tgtEl>
                                          <p:spTgt spid="4"/>
                                        </p:tgtEl>
                                        <p:attrNameLst>
                                          <p:attrName>ppt_x</p:attrName>
                                        </p:attrNameLst>
                                      </p:cBhvr>
                                      <p:tavLst>
                                        <p:tav tm="0">
                                          <p:val>
                                            <p:strVal val="ppt_x"/>
                                          </p:val>
                                        </p:tav>
                                        <p:tav tm="100000">
                                          <p:val>
                                            <p:strVal val="ppt_x"/>
                                          </p:val>
                                        </p:tav>
                                      </p:tavLst>
                                    </p:anim>
                                    <p:anim calcmode="lin" valueType="num">
                                      <p:cBhvr additive="base">
                                        <p:cTn id="137" dur="2000"/>
                                        <p:tgtEl>
                                          <p:spTgt spid="4"/>
                                        </p:tgtEl>
                                        <p:attrNameLst>
                                          <p:attrName>ppt_y</p:attrName>
                                        </p:attrNameLst>
                                      </p:cBhvr>
                                      <p:tavLst>
                                        <p:tav tm="0">
                                          <p:val>
                                            <p:strVal val="ppt_y"/>
                                          </p:val>
                                        </p:tav>
                                        <p:tav tm="100000">
                                          <p:val>
                                            <p:strVal val="0-ppt_h/2"/>
                                          </p:val>
                                        </p:tav>
                                      </p:tavLst>
                                    </p:anim>
                                    <p:set>
                                      <p:cBhvr>
                                        <p:cTn id="138" dur="1" fill="hold">
                                          <p:stCondLst>
                                            <p:cond delay="1999"/>
                                          </p:stCondLst>
                                        </p:cTn>
                                        <p:tgtEl>
                                          <p:spTgt spid="4"/>
                                        </p:tgtEl>
                                        <p:attrNameLst>
                                          <p:attrName>style.visibility</p:attrName>
                                        </p:attrNameLst>
                                      </p:cBhvr>
                                      <p:to>
                                        <p:strVal val="hidden"/>
                                      </p:to>
                                    </p:set>
                                  </p:childTnLst>
                                </p:cTn>
                              </p:par>
                              <p:par>
                                <p:cTn id="139" presetID="2" presetClass="exit" presetSubtype="1" fill="hold" nodeType="withEffect">
                                  <p:stCondLst>
                                    <p:cond delay="0"/>
                                  </p:stCondLst>
                                  <p:childTnLst>
                                    <p:anim calcmode="lin" valueType="num">
                                      <p:cBhvr additive="base">
                                        <p:cTn id="140" dur="2000"/>
                                        <p:tgtEl>
                                          <p:spTgt spid="6"/>
                                        </p:tgtEl>
                                        <p:attrNameLst>
                                          <p:attrName>ppt_x</p:attrName>
                                        </p:attrNameLst>
                                      </p:cBhvr>
                                      <p:tavLst>
                                        <p:tav tm="0">
                                          <p:val>
                                            <p:strVal val="ppt_x"/>
                                          </p:val>
                                        </p:tav>
                                        <p:tav tm="100000">
                                          <p:val>
                                            <p:strVal val="ppt_x"/>
                                          </p:val>
                                        </p:tav>
                                      </p:tavLst>
                                    </p:anim>
                                    <p:anim calcmode="lin" valueType="num">
                                      <p:cBhvr additive="base">
                                        <p:cTn id="141" dur="2000"/>
                                        <p:tgtEl>
                                          <p:spTgt spid="6"/>
                                        </p:tgtEl>
                                        <p:attrNameLst>
                                          <p:attrName>ppt_y</p:attrName>
                                        </p:attrNameLst>
                                      </p:cBhvr>
                                      <p:tavLst>
                                        <p:tav tm="0">
                                          <p:val>
                                            <p:strVal val="ppt_y"/>
                                          </p:val>
                                        </p:tav>
                                        <p:tav tm="100000">
                                          <p:val>
                                            <p:strVal val="0-ppt_h/2"/>
                                          </p:val>
                                        </p:tav>
                                      </p:tavLst>
                                    </p:anim>
                                    <p:set>
                                      <p:cBhvr>
                                        <p:cTn id="142" dur="1" fill="hold">
                                          <p:stCondLst>
                                            <p:cond delay="1999"/>
                                          </p:stCondLst>
                                        </p:cTn>
                                        <p:tgtEl>
                                          <p:spTgt spid="6"/>
                                        </p:tgtEl>
                                        <p:attrNameLst>
                                          <p:attrName>style.visibility</p:attrName>
                                        </p:attrNameLst>
                                      </p:cBhvr>
                                      <p:to>
                                        <p:strVal val="hidden"/>
                                      </p:to>
                                    </p:set>
                                  </p:childTnLst>
                                </p:cTn>
                              </p:par>
                              <p:par>
                                <p:cTn id="143" presetID="2" presetClass="exit" presetSubtype="1" fill="hold" nodeType="withEffect">
                                  <p:stCondLst>
                                    <p:cond delay="0"/>
                                  </p:stCondLst>
                                  <p:childTnLst>
                                    <p:anim calcmode="lin" valueType="num">
                                      <p:cBhvr additive="base">
                                        <p:cTn id="144" dur="2000"/>
                                        <p:tgtEl>
                                          <p:spTgt spid="8"/>
                                        </p:tgtEl>
                                        <p:attrNameLst>
                                          <p:attrName>ppt_x</p:attrName>
                                        </p:attrNameLst>
                                      </p:cBhvr>
                                      <p:tavLst>
                                        <p:tav tm="0">
                                          <p:val>
                                            <p:strVal val="ppt_x"/>
                                          </p:val>
                                        </p:tav>
                                        <p:tav tm="100000">
                                          <p:val>
                                            <p:strVal val="ppt_x"/>
                                          </p:val>
                                        </p:tav>
                                      </p:tavLst>
                                    </p:anim>
                                    <p:anim calcmode="lin" valueType="num">
                                      <p:cBhvr additive="base">
                                        <p:cTn id="145" dur="2000"/>
                                        <p:tgtEl>
                                          <p:spTgt spid="8"/>
                                        </p:tgtEl>
                                        <p:attrNameLst>
                                          <p:attrName>ppt_y</p:attrName>
                                        </p:attrNameLst>
                                      </p:cBhvr>
                                      <p:tavLst>
                                        <p:tav tm="0">
                                          <p:val>
                                            <p:strVal val="ppt_y"/>
                                          </p:val>
                                        </p:tav>
                                        <p:tav tm="100000">
                                          <p:val>
                                            <p:strVal val="0-ppt_h/2"/>
                                          </p:val>
                                        </p:tav>
                                      </p:tavLst>
                                    </p:anim>
                                    <p:set>
                                      <p:cBhvr>
                                        <p:cTn id="146" dur="1" fill="hold">
                                          <p:stCondLst>
                                            <p:cond delay="1999"/>
                                          </p:stCondLst>
                                        </p:cTn>
                                        <p:tgtEl>
                                          <p:spTgt spid="8"/>
                                        </p:tgtEl>
                                        <p:attrNameLst>
                                          <p:attrName>style.visibility</p:attrName>
                                        </p:attrNameLst>
                                      </p:cBhvr>
                                      <p:to>
                                        <p:strVal val="hidden"/>
                                      </p:to>
                                    </p:set>
                                  </p:childTnLst>
                                </p:cTn>
                              </p:par>
                              <p:par>
                                <p:cTn id="147" presetID="2" presetClass="exit" presetSubtype="1" fill="hold" nodeType="withEffect">
                                  <p:stCondLst>
                                    <p:cond delay="0"/>
                                  </p:stCondLst>
                                  <p:childTnLst>
                                    <p:anim calcmode="lin" valueType="num">
                                      <p:cBhvr additive="base">
                                        <p:cTn id="148" dur="2000"/>
                                        <p:tgtEl>
                                          <p:spTgt spid="10"/>
                                        </p:tgtEl>
                                        <p:attrNameLst>
                                          <p:attrName>ppt_x</p:attrName>
                                        </p:attrNameLst>
                                      </p:cBhvr>
                                      <p:tavLst>
                                        <p:tav tm="0">
                                          <p:val>
                                            <p:strVal val="ppt_x"/>
                                          </p:val>
                                        </p:tav>
                                        <p:tav tm="100000">
                                          <p:val>
                                            <p:strVal val="ppt_x"/>
                                          </p:val>
                                        </p:tav>
                                      </p:tavLst>
                                    </p:anim>
                                    <p:anim calcmode="lin" valueType="num">
                                      <p:cBhvr additive="base">
                                        <p:cTn id="149" dur="2000"/>
                                        <p:tgtEl>
                                          <p:spTgt spid="10"/>
                                        </p:tgtEl>
                                        <p:attrNameLst>
                                          <p:attrName>ppt_y</p:attrName>
                                        </p:attrNameLst>
                                      </p:cBhvr>
                                      <p:tavLst>
                                        <p:tav tm="0">
                                          <p:val>
                                            <p:strVal val="ppt_y"/>
                                          </p:val>
                                        </p:tav>
                                        <p:tav tm="100000">
                                          <p:val>
                                            <p:strVal val="0-ppt_h/2"/>
                                          </p:val>
                                        </p:tav>
                                      </p:tavLst>
                                    </p:anim>
                                    <p:set>
                                      <p:cBhvr>
                                        <p:cTn id="150" dur="1" fill="hold">
                                          <p:stCondLst>
                                            <p:cond delay="1999"/>
                                          </p:stCondLst>
                                        </p:cTn>
                                        <p:tgtEl>
                                          <p:spTgt spid="10"/>
                                        </p:tgtEl>
                                        <p:attrNameLst>
                                          <p:attrName>style.visibility</p:attrName>
                                        </p:attrNameLst>
                                      </p:cBhvr>
                                      <p:to>
                                        <p:strVal val="hidden"/>
                                      </p:to>
                                    </p:set>
                                  </p:childTnLst>
                                </p:cTn>
                              </p:par>
                              <p:par>
                                <p:cTn id="151" presetID="2" presetClass="exit" presetSubtype="1" fill="hold" nodeType="withEffect">
                                  <p:stCondLst>
                                    <p:cond delay="0"/>
                                  </p:stCondLst>
                                  <p:childTnLst>
                                    <p:anim calcmode="lin" valueType="num">
                                      <p:cBhvr additive="base">
                                        <p:cTn id="152" dur="2000"/>
                                        <p:tgtEl>
                                          <p:spTgt spid="12"/>
                                        </p:tgtEl>
                                        <p:attrNameLst>
                                          <p:attrName>ppt_x</p:attrName>
                                        </p:attrNameLst>
                                      </p:cBhvr>
                                      <p:tavLst>
                                        <p:tav tm="0">
                                          <p:val>
                                            <p:strVal val="ppt_x"/>
                                          </p:val>
                                        </p:tav>
                                        <p:tav tm="100000">
                                          <p:val>
                                            <p:strVal val="ppt_x"/>
                                          </p:val>
                                        </p:tav>
                                      </p:tavLst>
                                    </p:anim>
                                    <p:anim calcmode="lin" valueType="num">
                                      <p:cBhvr additive="base">
                                        <p:cTn id="153" dur="2000"/>
                                        <p:tgtEl>
                                          <p:spTgt spid="12"/>
                                        </p:tgtEl>
                                        <p:attrNameLst>
                                          <p:attrName>ppt_y</p:attrName>
                                        </p:attrNameLst>
                                      </p:cBhvr>
                                      <p:tavLst>
                                        <p:tav tm="0">
                                          <p:val>
                                            <p:strVal val="ppt_y"/>
                                          </p:val>
                                        </p:tav>
                                        <p:tav tm="100000">
                                          <p:val>
                                            <p:strVal val="0-ppt_h/2"/>
                                          </p:val>
                                        </p:tav>
                                      </p:tavLst>
                                    </p:anim>
                                    <p:set>
                                      <p:cBhvr>
                                        <p:cTn id="154" dur="1" fill="hold">
                                          <p:stCondLst>
                                            <p:cond delay="1999"/>
                                          </p:stCondLst>
                                        </p:cTn>
                                        <p:tgtEl>
                                          <p:spTgt spid="12"/>
                                        </p:tgtEl>
                                        <p:attrNameLst>
                                          <p:attrName>style.visibility</p:attrName>
                                        </p:attrNameLst>
                                      </p:cBhvr>
                                      <p:to>
                                        <p:strVal val="hidden"/>
                                      </p:to>
                                    </p:set>
                                  </p:childTnLst>
                                </p:cTn>
                              </p:par>
                              <p:par>
                                <p:cTn id="155" presetID="2" presetClass="exit" presetSubtype="1" fill="hold" nodeType="withEffect">
                                  <p:stCondLst>
                                    <p:cond delay="0"/>
                                  </p:stCondLst>
                                  <p:childTnLst>
                                    <p:anim calcmode="lin" valueType="num">
                                      <p:cBhvr additive="base">
                                        <p:cTn id="156" dur="2000"/>
                                        <p:tgtEl>
                                          <p:spTgt spid="14"/>
                                        </p:tgtEl>
                                        <p:attrNameLst>
                                          <p:attrName>ppt_x</p:attrName>
                                        </p:attrNameLst>
                                      </p:cBhvr>
                                      <p:tavLst>
                                        <p:tav tm="0">
                                          <p:val>
                                            <p:strVal val="ppt_x"/>
                                          </p:val>
                                        </p:tav>
                                        <p:tav tm="100000">
                                          <p:val>
                                            <p:strVal val="ppt_x"/>
                                          </p:val>
                                        </p:tav>
                                      </p:tavLst>
                                    </p:anim>
                                    <p:anim calcmode="lin" valueType="num">
                                      <p:cBhvr additive="base">
                                        <p:cTn id="157" dur="2000"/>
                                        <p:tgtEl>
                                          <p:spTgt spid="14"/>
                                        </p:tgtEl>
                                        <p:attrNameLst>
                                          <p:attrName>ppt_y</p:attrName>
                                        </p:attrNameLst>
                                      </p:cBhvr>
                                      <p:tavLst>
                                        <p:tav tm="0">
                                          <p:val>
                                            <p:strVal val="ppt_y"/>
                                          </p:val>
                                        </p:tav>
                                        <p:tav tm="100000">
                                          <p:val>
                                            <p:strVal val="0-ppt_h/2"/>
                                          </p:val>
                                        </p:tav>
                                      </p:tavLst>
                                    </p:anim>
                                    <p:set>
                                      <p:cBhvr>
                                        <p:cTn id="158" dur="1" fill="hold">
                                          <p:stCondLst>
                                            <p:cond delay="1999"/>
                                          </p:stCondLst>
                                        </p:cTn>
                                        <p:tgtEl>
                                          <p:spTgt spid="14"/>
                                        </p:tgtEl>
                                        <p:attrNameLst>
                                          <p:attrName>style.visibility</p:attrName>
                                        </p:attrNameLst>
                                      </p:cBhvr>
                                      <p:to>
                                        <p:strVal val="hidden"/>
                                      </p:to>
                                    </p:set>
                                  </p:childTnLst>
                                </p:cTn>
                              </p:par>
                              <p:par>
                                <p:cTn id="159" presetID="2" presetClass="exit" presetSubtype="1" fill="hold" nodeType="withEffect">
                                  <p:stCondLst>
                                    <p:cond delay="0"/>
                                  </p:stCondLst>
                                  <p:childTnLst>
                                    <p:anim calcmode="lin" valueType="num">
                                      <p:cBhvr additive="base">
                                        <p:cTn id="160" dur="2000"/>
                                        <p:tgtEl>
                                          <p:spTgt spid="16"/>
                                        </p:tgtEl>
                                        <p:attrNameLst>
                                          <p:attrName>ppt_x</p:attrName>
                                        </p:attrNameLst>
                                      </p:cBhvr>
                                      <p:tavLst>
                                        <p:tav tm="0">
                                          <p:val>
                                            <p:strVal val="ppt_x"/>
                                          </p:val>
                                        </p:tav>
                                        <p:tav tm="100000">
                                          <p:val>
                                            <p:strVal val="ppt_x"/>
                                          </p:val>
                                        </p:tav>
                                      </p:tavLst>
                                    </p:anim>
                                    <p:anim calcmode="lin" valueType="num">
                                      <p:cBhvr additive="base">
                                        <p:cTn id="161" dur="2000"/>
                                        <p:tgtEl>
                                          <p:spTgt spid="16"/>
                                        </p:tgtEl>
                                        <p:attrNameLst>
                                          <p:attrName>ppt_y</p:attrName>
                                        </p:attrNameLst>
                                      </p:cBhvr>
                                      <p:tavLst>
                                        <p:tav tm="0">
                                          <p:val>
                                            <p:strVal val="ppt_y"/>
                                          </p:val>
                                        </p:tav>
                                        <p:tav tm="100000">
                                          <p:val>
                                            <p:strVal val="0-ppt_h/2"/>
                                          </p:val>
                                        </p:tav>
                                      </p:tavLst>
                                    </p:anim>
                                    <p:set>
                                      <p:cBhvr>
                                        <p:cTn id="162" dur="1" fill="hold">
                                          <p:stCondLst>
                                            <p:cond delay="1999"/>
                                          </p:stCondLst>
                                        </p:cTn>
                                        <p:tgtEl>
                                          <p:spTgt spid="16"/>
                                        </p:tgtEl>
                                        <p:attrNameLst>
                                          <p:attrName>style.visibility</p:attrName>
                                        </p:attrNameLst>
                                      </p:cBhvr>
                                      <p:to>
                                        <p:strVal val="hidden"/>
                                      </p:to>
                                    </p:set>
                                  </p:childTnLst>
                                </p:cTn>
                              </p:par>
                              <p:par>
                                <p:cTn id="163" presetID="8" presetClass="emph" presetSubtype="0" fill="hold" nodeType="withEffect">
                                  <p:stCondLst>
                                    <p:cond delay="0"/>
                                  </p:stCondLst>
                                  <p:childTnLst>
                                    <p:animRot by="21600000">
                                      <p:cBhvr>
                                        <p:cTn id="164" dur="2000" fill="hold"/>
                                        <p:tgtEl>
                                          <p:spTgt spid="4"/>
                                        </p:tgtEl>
                                        <p:attrNameLst>
                                          <p:attrName>r</p:attrName>
                                        </p:attrNameLst>
                                      </p:cBhvr>
                                    </p:animRot>
                                  </p:childTnLst>
                                </p:cTn>
                              </p:par>
                              <p:par>
                                <p:cTn id="165" presetID="8" presetClass="emph" presetSubtype="0" fill="hold" nodeType="withEffect">
                                  <p:stCondLst>
                                    <p:cond delay="0"/>
                                  </p:stCondLst>
                                  <p:childTnLst>
                                    <p:animRot by="21600000">
                                      <p:cBhvr>
                                        <p:cTn id="166" dur="2000" fill="hold"/>
                                        <p:tgtEl>
                                          <p:spTgt spid="6"/>
                                        </p:tgtEl>
                                        <p:attrNameLst>
                                          <p:attrName>r</p:attrName>
                                        </p:attrNameLst>
                                      </p:cBhvr>
                                    </p:animRot>
                                  </p:childTnLst>
                                </p:cTn>
                              </p:par>
                              <p:par>
                                <p:cTn id="167" presetID="8" presetClass="emph" presetSubtype="0" fill="hold" nodeType="withEffect">
                                  <p:stCondLst>
                                    <p:cond delay="0"/>
                                  </p:stCondLst>
                                  <p:childTnLst>
                                    <p:animRot by="21600000">
                                      <p:cBhvr>
                                        <p:cTn id="168" dur="2000" fill="hold"/>
                                        <p:tgtEl>
                                          <p:spTgt spid="8"/>
                                        </p:tgtEl>
                                        <p:attrNameLst>
                                          <p:attrName>r</p:attrName>
                                        </p:attrNameLst>
                                      </p:cBhvr>
                                    </p:animRot>
                                  </p:childTnLst>
                                </p:cTn>
                              </p:par>
                              <p:par>
                                <p:cTn id="169" presetID="8" presetClass="emph" presetSubtype="0" fill="hold" nodeType="withEffect">
                                  <p:stCondLst>
                                    <p:cond delay="0"/>
                                  </p:stCondLst>
                                  <p:childTnLst>
                                    <p:animRot by="21600000">
                                      <p:cBhvr>
                                        <p:cTn id="170" dur="2000" fill="hold"/>
                                        <p:tgtEl>
                                          <p:spTgt spid="10"/>
                                        </p:tgtEl>
                                        <p:attrNameLst>
                                          <p:attrName>r</p:attrName>
                                        </p:attrNameLst>
                                      </p:cBhvr>
                                    </p:animRot>
                                  </p:childTnLst>
                                </p:cTn>
                              </p:par>
                              <p:par>
                                <p:cTn id="171" presetID="8" presetClass="emph" presetSubtype="0" fill="hold" nodeType="withEffect">
                                  <p:stCondLst>
                                    <p:cond delay="0"/>
                                  </p:stCondLst>
                                  <p:childTnLst>
                                    <p:animRot by="21600000">
                                      <p:cBhvr>
                                        <p:cTn id="172" dur="2000" fill="hold"/>
                                        <p:tgtEl>
                                          <p:spTgt spid="12"/>
                                        </p:tgtEl>
                                        <p:attrNameLst>
                                          <p:attrName>r</p:attrName>
                                        </p:attrNameLst>
                                      </p:cBhvr>
                                    </p:animRot>
                                  </p:childTnLst>
                                </p:cTn>
                              </p:par>
                              <p:par>
                                <p:cTn id="173" presetID="8" presetClass="emph" presetSubtype="0" fill="hold" nodeType="withEffect">
                                  <p:stCondLst>
                                    <p:cond delay="0"/>
                                  </p:stCondLst>
                                  <p:childTnLst>
                                    <p:animRot by="21600000">
                                      <p:cBhvr>
                                        <p:cTn id="174" dur="2000" fill="hold"/>
                                        <p:tgtEl>
                                          <p:spTgt spid="14"/>
                                        </p:tgtEl>
                                        <p:attrNameLst>
                                          <p:attrName>r</p:attrName>
                                        </p:attrNameLst>
                                      </p:cBhvr>
                                    </p:animRot>
                                  </p:childTnLst>
                                </p:cTn>
                              </p:par>
                              <p:par>
                                <p:cTn id="175" presetID="8" presetClass="emph" presetSubtype="0" fill="hold" nodeType="withEffect">
                                  <p:stCondLst>
                                    <p:cond delay="0"/>
                                  </p:stCondLst>
                                  <p:childTnLst>
                                    <p:animRot by="21600000">
                                      <p:cBhvr>
                                        <p:cTn id="176" dur="2000" fill="hold"/>
                                        <p:tgtEl>
                                          <p:spTgt spid="16"/>
                                        </p:tgtEl>
                                        <p:attrNameLst>
                                          <p:attrName>r</p:attrName>
                                        </p:attrNameLst>
                                      </p:cBhvr>
                                    </p:animRot>
                                  </p:childTnLst>
                                </p:cTn>
                              </p:par>
                              <p:par>
                                <p:cTn id="177" presetID="23" presetClass="entr" presetSubtype="288" fill="hold" nodeType="withEffect">
                                  <p:stCondLst>
                                    <p:cond delay="0"/>
                                  </p:stCondLst>
                                  <p:childTnLst>
                                    <p:set>
                                      <p:cBhvr>
                                        <p:cTn id="178" dur="1" fill="hold">
                                          <p:stCondLst>
                                            <p:cond delay="0"/>
                                          </p:stCondLst>
                                        </p:cTn>
                                        <p:tgtEl>
                                          <p:spTgt spid="2"/>
                                        </p:tgtEl>
                                        <p:attrNameLst>
                                          <p:attrName>style.visibility</p:attrName>
                                        </p:attrNameLst>
                                      </p:cBhvr>
                                      <p:to>
                                        <p:strVal val="visible"/>
                                      </p:to>
                                    </p:set>
                                    <p:anim calcmode="lin" valueType="num">
                                      <p:cBhvr>
                                        <p:cTn id="179" dur="2000" fill="hold"/>
                                        <p:tgtEl>
                                          <p:spTgt spid="2"/>
                                        </p:tgtEl>
                                        <p:attrNameLst>
                                          <p:attrName>ppt_w</p:attrName>
                                        </p:attrNameLst>
                                      </p:cBhvr>
                                      <p:tavLst>
                                        <p:tav tm="0">
                                          <p:val>
                                            <p:strVal val="4/3*#ppt_w"/>
                                          </p:val>
                                        </p:tav>
                                        <p:tav tm="100000">
                                          <p:val>
                                            <p:strVal val="#ppt_w"/>
                                          </p:val>
                                        </p:tav>
                                      </p:tavLst>
                                    </p:anim>
                                    <p:anim calcmode="lin" valueType="num">
                                      <p:cBhvr>
                                        <p:cTn id="180" dur="2000" fill="hold"/>
                                        <p:tgtEl>
                                          <p:spTgt spid="2"/>
                                        </p:tgtEl>
                                        <p:attrNameLst>
                                          <p:attrName>ppt_h</p:attrName>
                                        </p:attrNameLst>
                                      </p:cBhvr>
                                      <p:tavLst>
                                        <p:tav tm="0">
                                          <p:val>
                                            <p:strVal val="4/3*#ppt_h"/>
                                          </p:val>
                                        </p:tav>
                                        <p:tav tm="100000">
                                          <p:val>
                                            <p:strVal val="#ppt_h"/>
                                          </p:val>
                                        </p:tav>
                                      </p:tavLst>
                                    </p:anim>
                                  </p:childTnLst>
                                </p:cTn>
                              </p:par>
                              <p:par>
                                <p:cTn id="181" presetID="16" presetClass="entr" presetSubtype="42" fill="hold" nodeType="withEffect">
                                  <p:stCondLst>
                                    <p:cond delay="0"/>
                                  </p:stCondLst>
                                  <p:childTnLst>
                                    <p:set>
                                      <p:cBhvr>
                                        <p:cTn id="182" dur="1" fill="hold">
                                          <p:stCondLst>
                                            <p:cond delay="0"/>
                                          </p:stCondLst>
                                        </p:cTn>
                                        <p:tgtEl>
                                          <p:spTgt spid="2"/>
                                        </p:tgtEl>
                                        <p:attrNameLst>
                                          <p:attrName>style.visibility</p:attrName>
                                        </p:attrNameLst>
                                      </p:cBhvr>
                                      <p:to>
                                        <p:strVal val="visible"/>
                                      </p:to>
                                    </p:set>
                                    <p:animEffect transition="in" filter="barn(outHorizontal)">
                                      <p:cBhvr>
                                        <p:cTn id="18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0"/>
              </a:schemeClr>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argostoli-kefalonia-beachfron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Imagen21.png"/>
          <p:cNvPicPr>
            <a:picLocks noChangeAspect="1"/>
          </p:cNvPicPr>
          <p:nvPr/>
        </p:nvPicPr>
        <p:blipFill>
          <a:blip r:embed="rId3">
            <a:duotone>
              <a:prstClr val="black"/>
              <a:schemeClr val="accent2">
                <a:tint val="45000"/>
                <a:satMod val="400000"/>
              </a:schemeClr>
            </a:duotone>
            <a:lum contrast="40000"/>
          </a:blip>
          <a:stretch>
            <a:fillRect/>
          </a:stretch>
        </p:blipFill>
        <p:spPr>
          <a:xfrm>
            <a:off x="0" y="-642943"/>
            <a:ext cx="1500166" cy="1557872"/>
          </a:xfrm>
          <a:prstGeom prst="rect">
            <a:avLst/>
          </a:prstGeom>
          <a:effectLst>
            <a:reflection blurRad="6350" stA="50000" endA="295" endPos="92000" dist="101600" dir="5400000" sy="-100000" algn="bl" rotWithShape="0"/>
          </a:effectLst>
        </p:spPr>
      </p:pic>
      <p:pic>
        <p:nvPicPr>
          <p:cNvPr id="5" name="4 Imagen" descr="Imagen21.png"/>
          <p:cNvPicPr>
            <a:picLocks noChangeAspect="1"/>
          </p:cNvPicPr>
          <p:nvPr/>
        </p:nvPicPr>
        <p:blipFill>
          <a:blip r:embed="rId3">
            <a:duotone>
              <a:prstClr val="black"/>
              <a:schemeClr val="accent2">
                <a:tint val="45000"/>
                <a:satMod val="400000"/>
              </a:schemeClr>
            </a:duotone>
            <a:lum contrast="40000"/>
          </a:blip>
          <a:stretch>
            <a:fillRect/>
          </a:stretch>
        </p:blipFill>
        <p:spPr>
          <a:xfrm>
            <a:off x="7643834" y="-642943"/>
            <a:ext cx="1500166" cy="1557872"/>
          </a:xfrm>
          <a:prstGeom prst="rect">
            <a:avLst/>
          </a:prstGeom>
          <a:effectLst>
            <a:reflection blurRad="6350" stA="50000" endA="295" endPos="92000" dist="101600" dir="5400000" sy="-100000" algn="bl" rotWithShape="0"/>
          </a:effectLst>
        </p:spPr>
      </p:pic>
      <p:pic>
        <p:nvPicPr>
          <p:cNvPr id="6" name="5 Imagen" descr="Imagen21.png"/>
          <p:cNvPicPr>
            <a:picLocks noChangeAspect="1"/>
          </p:cNvPicPr>
          <p:nvPr/>
        </p:nvPicPr>
        <p:blipFill>
          <a:blip r:embed="rId3">
            <a:duotone>
              <a:prstClr val="black"/>
              <a:schemeClr val="accent2">
                <a:tint val="45000"/>
                <a:satMod val="400000"/>
              </a:schemeClr>
            </a:duotone>
            <a:lum contrast="40000"/>
          </a:blip>
          <a:stretch>
            <a:fillRect/>
          </a:stretch>
        </p:blipFill>
        <p:spPr>
          <a:xfrm>
            <a:off x="785786" y="642917"/>
            <a:ext cx="1500166" cy="1557872"/>
          </a:xfrm>
          <a:prstGeom prst="rect">
            <a:avLst/>
          </a:prstGeom>
          <a:effectLst>
            <a:reflection blurRad="6350" stA="50000" endA="295" endPos="92000" dist="101600" dir="5400000" sy="-100000" algn="bl" rotWithShape="0"/>
          </a:effectLst>
        </p:spPr>
      </p:pic>
      <p:pic>
        <p:nvPicPr>
          <p:cNvPr id="7" name="6 Imagen" descr="Imagen21.png"/>
          <p:cNvPicPr>
            <a:picLocks noChangeAspect="1"/>
          </p:cNvPicPr>
          <p:nvPr/>
        </p:nvPicPr>
        <p:blipFill>
          <a:blip r:embed="rId3">
            <a:duotone>
              <a:prstClr val="black"/>
              <a:schemeClr val="accent2">
                <a:tint val="45000"/>
                <a:satMod val="400000"/>
              </a:schemeClr>
            </a:duotone>
            <a:lum contrast="40000"/>
          </a:blip>
          <a:stretch>
            <a:fillRect/>
          </a:stretch>
        </p:blipFill>
        <p:spPr>
          <a:xfrm>
            <a:off x="6858016" y="642917"/>
            <a:ext cx="1500166" cy="1557872"/>
          </a:xfrm>
          <a:prstGeom prst="rect">
            <a:avLst/>
          </a:prstGeom>
          <a:effectLst>
            <a:reflection blurRad="6350" stA="50000" endA="295" endPos="92000" dist="101600" dir="5400000" sy="-100000" algn="bl" rotWithShape="0"/>
          </a:effectLst>
        </p:spPr>
      </p:pic>
      <p:pic>
        <p:nvPicPr>
          <p:cNvPr id="8" name="7 Imagen" descr="Imagen21.png"/>
          <p:cNvPicPr>
            <a:picLocks noChangeAspect="1"/>
          </p:cNvPicPr>
          <p:nvPr/>
        </p:nvPicPr>
        <p:blipFill>
          <a:blip r:embed="rId3">
            <a:duotone>
              <a:prstClr val="black"/>
              <a:schemeClr val="accent2">
                <a:tint val="45000"/>
                <a:satMod val="400000"/>
              </a:schemeClr>
            </a:duotone>
            <a:lum contrast="40000"/>
          </a:blip>
          <a:stretch>
            <a:fillRect/>
          </a:stretch>
        </p:blipFill>
        <p:spPr>
          <a:xfrm>
            <a:off x="5929322" y="1785927"/>
            <a:ext cx="1500166" cy="1557872"/>
          </a:xfrm>
          <a:prstGeom prst="rect">
            <a:avLst/>
          </a:prstGeom>
          <a:effectLst>
            <a:reflection blurRad="6350" stA="50000" endA="295" endPos="92000" dist="101600" dir="5400000" sy="-100000" algn="bl" rotWithShape="0"/>
          </a:effectLst>
        </p:spPr>
      </p:pic>
      <p:pic>
        <p:nvPicPr>
          <p:cNvPr id="9" name="8 Imagen" descr="Imagen21.png"/>
          <p:cNvPicPr>
            <a:picLocks noChangeAspect="1"/>
          </p:cNvPicPr>
          <p:nvPr/>
        </p:nvPicPr>
        <p:blipFill>
          <a:blip r:embed="rId3">
            <a:duotone>
              <a:prstClr val="black"/>
              <a:schemeClr val="accent2">
                <a:tint val="45000"/>
                <a:satMod val="400000"/>
              </a:schemeClr>
            </a:duotone>
            <a:lum contrast="40000"/>
          </a:blip>
          <a:stretch>
            <a:fillRect/>
          </a:stretch>
        </p:blipFill>
        <p:spPr>
          <a:xfrm>
            <a:off x="1571604" y="1785927"/>
            <a:ext cx="1500166" cy="1557872"/>
          </a:xfrm>
          <a:prstGeom prst="rect">
            <a:avLst/>
          </a:prstGeom>
          <a:effectLst>
            <a:reflection blurRad="6350" stA="50000" endA="295" endPos="92000" dist="101600" dir="5400000" sy="-100000" algn="bl" rotWithShape="0"/>
          </a:effectLst>
        </p:spPr>
      </p:pic>
      <p:pic>
        <p:nvPicPr>
          <p:cNvPr id="10" name="9 Imagen" descr="Imagen21.png"/>
          <p:cNvPicPr>
            <a:picLocks noChangeAspect="1"/>
          </p:cNvPicPr>
          <p:nvPr/>
        </p:nvPicPr>
        <p:blipFill>
          <a:blip r:embed="rId3">
            <a:duotone>
              <a:prstClr val="black"/>
              <a:schemeClr val="accent2">
                <a:tint val="45000"/>
                <a:satMod val="400000"/>
              </a:schemeClr>
            </a:duotone>
            <a:lum contrast="40000"/>
          </a:blip>
          <a:stretch>
            <a:fillRect/>
          </a:stretch>
        </p:blipFill>
        <p:spPr>
          <a:xfrm>
            <a:off x="2500298" y="2857496"/>
            <a:ext cx="1500166" cy="1557872"/>
          </a:xfrm>
          <a:prstGeom prst="rect">
            <a:avLst/>
          </a:prstGeom>
          <a:effectLst>
            <a:reflection blurRad="6350" stA="50000" endA="295" endPos="92000" dist="101600" dir="5400000" sy="-100000" algn="bl" rotWithShape="0"/>
          </a:effectLst>
        </p:spPr>
      </p:pic>
      <p:pic>
        <p:nvPicPr>
          <p:cNvPr id="11" name="10 Imagen" descr="Imagen21.png"/>
          <p:cNvPicPr>
            <a:picLocks noChangeAspect="1"/>
          </p:cNvPicPr>
          <p:nvPr/>
        </p:nvPicPr>
        <p:blipFill>
          <a:blip r:embed="rId3">
            <a:duotone>
              <a:prstClr val="black"/>
              <a:schemeClr val="accent2">
                <a:tint val="45000"/>
                <a:satMod val="400000"/>
              </a:schemeClr>
            </a:duotone>
            <a:lum contrast="40000"/>
          </a:blip>
          <a:stretch>
            <a:fillRect/>
          </a:stretch>
        </p:blipFill>
        <p:spPr>
          <a:xfrm>
            <a:off x="5000628" y="2928935"/>
            <a:ext cx="1500166" cy="1557872"/>
          </a:xfrm>
          <a:prstGeom prst="rect">
            <a:avLst/>
          </a:prstGeom>
          <a:effectLst>
            <a:reflection blurRad="6350" stA="50000" endA="295" endPos="92000" dist="101600" dir="5400000" sy="-100000" algn="bl" rotWithShape="0"/>
          </a:effectLst>
        </p:spPr>
      </p:pic>
      <p:pic>
        <p:nvPicPr>
          <p:cNvPr id="12" name="11 Imagen" descr="Imagen21.png"/>
          <p:cNvPicPr>
            <a:picLocks noChangeAspect="1"/>
          </p:cNvPicPr>
          <p:nvPr/>
        </p:nvPicPr>
        <p:blipFill>
          <a:blip r:embed="rId3">
            <a:duotone>
              <a:prstClr val="black"/>
              <a:schemeClr val="accent2">
                <a:tint val="45000"/>
                <a:satMod val="400000"/>
              </a:schemeClr>
            </a:duotone>
            <a:lum contrast="40000"/>
          </a:blip>
          <a:stretch>
            <a:fillRect/>
          </a:stretch>
        </p:blipFill>
        <p:spPr>
          <a:xfrm>
            <a:off x="3000364" y="4286256"/>
            <a:ext cx="1500166" cy="1557872"/>
          </a:xfrm>
          <a:prstGeom prst="rect">
            <a:avLst/>
          </a:prstGeom>
          <a:effectLst>
            <a:reflection blurRad="6350" stA="50000" endA="295" endPos="92000" dist="101600" dir="5400000" sy="-100000" algn="bl" rotWithShape="0"/>
          </a:effectLst>
        </p:spPr>
      </p:pic>
      <p:pic>
        <p:nvPicPr>
          <p:cNvPr id="13" name="12 Imagen" descr="Imagen21.png"/>
          <p:cNvPicPr>
            <a:picLocks noChangeAspect="1"/>
          </p:cNvPicPr>
          <p:nvPr/>
        </p:nvPicPr>
        <p:blipFill>
          <a:blip r:embed="rId3">
            <a:duotone>
              <a:prstClr val="black"/>
              <a:schemeClr val="accent2">
                <a:tint val="45000"/>
                <a:satMod val="400000"/>
              </a:schemeClr>
            </a:duotone>
            <a:lum contrast="40000"/>
          </a:blip>
          <a:stretch>
            <a:fillRect/>
          </a:stretch>
        </p:blipFill>
        <p:spPr>
          <a:xfrm>
            <a:off x="4429124" y="4214819"/>
            <a:ext cx="1500166" cy="1557872"/>
          </a:xfrm>
          <a:prstGeom prst="rect">
            <a:avLst/>
          </a:prstGeom>
          <a:effectLst>
            <a:reflection blurRad="6350" stA="50000" endA="295" endPos="92000" dist="101600" dir="5400000" sy="-100000" algn="bl" rotWithShape="0"/>
          </a:effectLst>
        </p:spPr>
      </p:pic>
      <p:sp>
        <p:nvSpPr>
          <p:cNvPr id="14" name="13 Rectángulo"/>
          <p:cNvSpPr/>
          <p:nvPr/>
        </p:nvSpPr>
        <p:spPr>
          <a:xfrm>
            <a:off x="-285784" y="-642960"/>
            <a:ext cx="9644130" cy="8072494"/>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1+#ppt_w/2"/>
                                          </p:val>
                                        </p:tav>
                                        <p:tav tm="100000">
                                          <p:val>
                                            <p:strVal val="#ppt_x"/>
                                          </p:val>
                                        </p:tav>
                                      </p:tavLst>
                                    </p:anim>
                                    <p:anim calcmode="lin" valueType="num">
                                      <p:cBhvr additive="base">
                                        <p:cTn id="11" dur="2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1+#ppt_w/2"/>
                                          </p:val>
                                        </p:tav>
                                        <p:tav tm="100000">
                                          <p:val>
                                            <p:strVal val="#ppt_x"/>
                                          </p:val>
                                        </p:tav>
                                      </p:tavLst>
                                    </p:anim>
                                    <p:anim calcmode="lin" valueType="num">
                                      <p:cBhvr additive="base">
                                        <p:cTn id="23" dur="2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2000" fill="hold"/>
                                        <p:tgtEl>
                                          <p:spTgt spid="12"/>
                                        </p:tgtEl>
                                        <p:attrNameLst>
                                          <p:attrName>ppt_x</p:attrName>
                                        </p:attrNameLst>
                                      </p:cBhvr>
                                      <p:tavLst>
                                        <p:tav tm="0">
                                          <p:val>
                                            <p:strVal val="1+#ppt_w/2"/>
                                          </p:val>
                                        </p:tav>
                                        <p:tav tm="100000">
                                          <p:val>
                                            <p:strVal val="#ppt_x"/>
                                          </p:val>
                                        </p:tav>
                                      </p:tavLst>
                                    </p:anim>
                                    <p:anim calcmode="lin" valueType="num">
                                      <p:cBhvr additive="base">
                                        <p:cTn id="27" dur="2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2000" fill="hold"/>
                                        <p:tgtEl>
                                          <p:spTgt spid="5"/>
                                        </p:tgtEl>
                                        <p:attrNameLst>
                                          <p:attrName>ppt_x</p:attrName>
                                        </p:attrNameLst>
                                      </p:cBhvr>
                                      <p:tavLst>
                                        <p:tav tm="0">
                                          <p:val>
                                            <p:strVal val="0-#ppt_w/2"/>
                                          </p:val>
                                        </p:tav>
                                        <p:tav tm="100000">
                                          <p:val>
                                            <p:strVal val="#ppt_x"/>
                                          </p:val>
                                        </p:tav>
                                      </p:tavLst>
                                    </p:anim>
                                    <p:anim calcmode="lin" valueType="num">
                                      <p:cBhvr additive="base">
                                        <p:cTn id="31" dur="2000" fill="hold"/>
                                        <p:tgtEl>
                                          <p:spTgt spid="5"/>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0-#ppt_w/2"/>
                                          </p:val>
                                        </p:tav>
                                        <p:tav tm="100000">
                                          <p:val>
                                            <p:strVal val="#ppt_x"/>
                                          </p:val>
                                        </p:tav>
                                      </p:tavLst>
                                    </p:anim>
                                    <p:anim calcmode="lin" valueType="num">
                                      <p:cBhvr additive="base">
                                        <p:cTn id="35" dur="2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2000" fill="hold"/>
                                        <p:tgtEl>
                                          <p:spTgt spid="8"/>
                                        </p:tgtEl>
                                        <p:attrNameLst>
                                          <p:attrName>ppt_x</p:attrName>
                                        </p:attrNameLst>
                                      </p:cBhvr>
                                      <p:tavLst>
                                        <p:tav tm="0">
                                          <p:val>
                                            <p:strVal val="0-#ppt_w/2"/>
                                          </p:val>
                                        </p:tav>
                                        <p:tav tm="100000">
                                          <p:val>
                                            <p:strVal val="#ppt_x"/>
                                          </p:val>
                                        </p:tav>
                                      </p:tavLst>
                                    </p:anim>
                                    <p:anim calcmode="lin" valueType="num">
                                      <p:cBhvr additive="base">
                                        <p:cTn id="39" dur="2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0-#ppt_w/2"/>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2000" fill="hold"/>
                                        <p:tgtEl>
                                          <p:spTgt spid="13"/>
                                        </p:tgtEl>
                                        <p:attrNameLst>
                                          <p:attrName>ppt_x</p:attrName>
                                        </p:attrNameLst>
                                      </p:cBhvr>
                                      <p:tavLst>
                                        <p:tav tm="0">
                                          <p:val>
                                            <p:strVal val="0-#ppt_w/2"/>
                                          </p:val>
                                        </p:tav>
                                        <p:tav tm="100000">
                                          <p:val>
                                            <p:strVal val="#ppt_x"/>
                                          </p:val>
                                        </p:tav>
                                      </p:tavLst>
                                    </p:anim>
                                    <p:anim calcmode="lin" valueType="num">
                                      <p:cBhvr additive="base">
                                        <p:cTn id="47" dur="2000" fill="hold"/>
                                        <p:tgtEl>
                                          <p:spTgt spid="13"/>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2000" fill="hold"/>
                                        <p:tgtEl>
                                          <p:spTgt spid="4"/>
                                        </p:tgtEl>
                                        <p:attrNameLst>
                                          <p:attrName>r</p:attrName>
                                        </p:attrNameLst>
                                      </p:cBhvr>
                                    </p:animRot>
                                  </p:childTnLst>
                                </p:cTn>
                              </p:par>
                              <p:par>
                                <p:cTn id="50" presetID="8" presetClass="emph" presetSubtype="0" fill="hold" nodeType="withEffect">
                                  <p:stCondLst>
                                    <p:cond delay="0"/>
                                  </p:stCondLst>
                                  <p:childTnLst>
                                    <p:animRot by="21600000">
                                      <p:cBhvr>
                                        <p:cTn id="51" dur="2000" fill="hold"/>
                                        <p:tgtEl>
                                          <p:spTgt spid="6"/>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10"/>
                                        </p:tgtEl>
                                        <p:attrNameLst>
                                          <p:attrName>r</p:attrName>
                                        </p:attrNameLst>
                                      </p:cBhvr>
                                    </p:animRot>
                                  </p:childTnLst>
                                </p:cTn>
                              </p:par>
                              <p:par>
                                <p:cTn id="56" presetID="8" presetClass="emph" presetSubtype="0" fill="hold" nodeType="withEffect">
                                  <p:stCondLst>
                                    <p:cond delay="0"/>
                                  </p:stCondLst>
                                  <p:childTnLst>
                                    <p:animRot by="21600000">
                                      <p:cBhvr>
                                        <p:cTn id="57" dur="2000" fill="hold"/>
                                        <p:tgtEl>
                                          <p:spTgt spid="12"/>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5"/>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11"/>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3"/>
                                        </p:tgtEl>
                                        <p:attrNameLst>
                                          <p:attrName>r</p:attrName>
                                        </p:attrNameLst>
                                      </p:cBhvr>
                                    </p:animRot>
                                  </p:childTnLst>
                                </p:cTn>
                              </p:par>
                            </p:childTnLst>
                          </p:cTn>
                        </p:par>
                        <p:par>
                          <p:cTn id="68" fill="hold">
                            <p:stCondLst>
                              <p:cond delay="2000"/>
                            </p:stCondLst>
                            <p:childTnLst>
                              <p:par>
                                <p:cTn id="69" presetID="2" presetClass="exit" presetSubtype="8" fill="hold" nodeType="afterEffect">
                                  <p:stCondLst>
                                    <p:cond delay="0"/>
                                  </p:stCondLst>
                                  <p:childTnLst>
                                    <p:anim calcmode="lin" valueType="num">
                                      <p:cBhvr additive="base">
                                        <p:cTn id="70" dur="2000"/>
                                        <p:tgtEl>
                                          <p:spTgt spid="5"/>
                                        </p:tgtEl>
                                        <p:attrNameLst>
                                          <p:attrName>ppt_x</p:attrName>
                                        </p:attrNameLst>
                                      </p:cBhvr>
                                      <p:tavLst>
                                        <p:tav tm="0">
                                          <p:val>
                                            <p:strVal val="ppt_x"/>
                                          </p:val>
                                        </p:tav>
                                        <p:tav tm="100000">
                                          <p:val>
                                            <p:strVal val="0-ppt_w/2"/>
                                          </p:val>
                                        </p:tav>
                                      </p:tavLst>
                                    </p:anim>
                                    <p:anim calcmode="lin" valueType="num">
                                      <p:cBhvr additive="base">
                                        <p:cTn id="71" dur="2000"/>
                                        <p:tgtEl>
                                          <p:spTgt spid="5"/>
                                        </p:tgtEl>
                                        <p:attrNameLst>
                                          <p:attrName>ppt_y</p:attrName>
                                        </p:attrNameLst>
                                      </p:cBhvr>
                                      <p:tavLst>
                                        <p:tav tm="0">
                                          <p:val>
                                            <p:strVal val="ppt_y"/>
                                          </p:val>
                                        </p:tav>
                                        <p:tav tm="100000">
                                          <p:val>
                                            <p:strVal val="ppt_y"/>
                                          </p:val>
                                        </p:tav>
                                      </p:tavLst>
                                    </p:anim>
                                    <p:set>
                                      <p:cBhvr>
                                        <p:cTn id="72" dur="1" fill="hold">
                                          <p:stCondLst>
                                            <p:cond delay="1999"/>
                                          </p:stCondLst>
                                        </p:cTn>
                                        <p:tgtEl>
                                          <p:spTgt spid="5"/>
                                        </p:tgtEl>
                                        <p:attrNameLst>
                                          <p:attrName>style.visibility</p:attrName>
                                        </p:attrNameLst>
                                      </p:cBhvr>
                                      <p:to>
                                        <p:strVal val="hidden"/>
                                      </p:to>
                                    </p:set>
                                  </p:childTnLst>
                                </p:cTn>
                              </p:par>
                              <p:par>
                                <p:cTn id="73" presetID="2" presetClass="exit" presetSubtype="8" fill="hold"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0-ppt_w/2"/>
                                          </p:val>
                                        </p:tav>
                                      </p:tavLst>
                                    </p:anim>
                                    <p:anim calcmode="lin" valueType="num">
                                      <p:cBhvr additive="base">
                                        <p:cTn id="75" dur="2000"/>
                                        <p:tgtEl>
                                          <p:spTgt spid="7"/>
                                        </p:tgtEl>
                                        <p:attrNameLst>
                                          <p:attrName>ppt_y</p:attrName>
                                        </p:attrNameLst>
                                      </p:cBhvr>
                                      <p:tavLst>
                                        <p:tav tm="0">
                                          <p:val>
                                            <p:strVal val="ppt_y"/>
                                          </p:val>
                                        </p:tav>
                                        <p:tav tm="100000">
                                          <p:val>
                                            <p:strVal val="ppt_y"/>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8" fill="hold"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ppt_y"/>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8" fill="hold" nodeType="withEffect">
                                  <p:stCondLst>
                                    <p:cond delay="0"/>
                                  </p:stCondLst>
                                  <p:childTnLst>
                                    <p:anim calcmode="lin" valueType="num">
                                      <p:cBhvr additive="base">
                                        <p:cTn id="82" dur="2000"/>
                                        <p:tgtEl>
                                          <p:spTgt spid="11"/>
                                        </p:tgtEl>
                                        <p:attrNameLst>
                                          <p:attrName>ppt_x</p:attrName>
                                        </p:attrNameLst>
                                      </p:cBhvr>
                                      <p:tavLst>
                                        <p:tav tm="0">
                                          <p:val>
                                            <p:strVal val="ppt_x"/>
                                          </p:val>
                                        </p:tav>
                                        <p:tav tm="100000">
                                          <p:val>
                                            <p:strVal val="0-ppt_w/2"/>
                                          </p:val>
                                        </p:tav>
                                      </p:tavLst>
                                    </p:anim>
                                    <p:anim calcmode="lin" valueType="num">
                                      <p:cBhvr additive="base">
                                        <p:cTn id="83" dur="2000"/>
                                        <p:tgtEl>
                                          <p:spTgt spid="11"/>
                                        </p:tgtEl>
                                        <p:attrNameLst>
                                          <p:attrName>ppt_y</p:attrName>
                                        </p:attrNameLst>
                                      </p:cBhvr>
                                      <p:tavLst>
                                        <p:tav tm="0">
                                          <p:val>
                                            <p:strVal val="ppt_y"/>
                                          </p:val>
                                        </p:tav>
                                        <p:tav tm="100000">
                                          <p:val>
                                            <p:strVal val="ppt_y"/>
                                          </p:val>
                                        </p:tav>
                                      </p:tavLst>
                                    </p:anim>
                                    <p:set>
                                      <p:cBhvr>
                                        <p:cTn id="84" dur="1" fill="hold">
                                          <p:stCondLst>
                                            <p:cond delay="1999"/>
                                          </p:stCondLst>
                                        </p:cTn>
                                        <p:tgtEl>
                                          <p:spTgt spid="11"/>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2000"/>
                                        <p:tgtEl>
                                          <p:spTgt spid="13"/>
                                        </p:tgtEl>
                                        <p:attrNameLst>
                                          <p:attrName>ppt_x</p:attrName>
                                        </p:attrNameLst>
                                      </p:cBhvr>
                                      <p:tavLst>
                                        <p:tav tm="0">
                                          <p:val>
                                            <p:strVal val="ppt_x"/>
                                          </p:val>
                                        </p:tav>
                                        <p:tav tm="100000">
                                          <p:val>
                                            <p:strVal val="0-ppt_w/2"/>
                                          </p:val>
                                        </p:tav>
                                      </p:tavLst>
                                    </p:anim>
                                    <p:anim calcmode="lin" valueType="num">
                                      <p:cBhvr additive="base">
                                        <p:cTn id="87" dur="2000"/>
                                        <p:tgtEl>
                                          <p:spTgt spid="13"/>
                                        </p:tgtEl>
                                        <p:attrNameLst>
                                          <p:attrName>ppt_y</p:attrName>
                                        </p:attrNameLst>
                                      </p:cBhvr>
                                      <p:tavLst>
                                        <p:tav tm="0">
                                          <p:val>
                                            <p:strVal val="ppt_y"/>
                                          </p:val>
                                        </p:tav>
                                        <p:tav tm="100000">
                                          <p:val>
                                            <p:strVal val="ppt_y"/>
                                          </p:val>
                                        </p:tav>
                                      </p:tavLst>
                                    </p:anim>
                                    <p:set>
                                      <p:cBhvr>
                                        <p:cTn id="88" dur="1" fill="hold">
                                          <p:stCondLst>
                                            <p:cond delay="1999"/>
                                          </p:stCondLst>
                                        </p:cTn>
                                        <p:tgtEl>
                                          <p:spTgt spid="13"/>
                                        </p:tgtEl>
                                        <p:attrNameLst>
                                          <p:attrName>style.visibility</p:attrName>
                                        </p:attrNameLst>
                                      </p:cBhvr>
                                      <p:to>
                                        <p:strVal val="hidden"/>
                                      </p:to>
                                    </p:set>
                                  </p:childTnLst>
                                </p:cTn>
                              </p:par>
                              <p:par>
                                <p:cTn id="89" presetID="8" presetClass="emph" presetSubtype="0" fill="hold"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7"/>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8"/>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3"/>
                                        </p:tgtEl>
                                        <p:attrNameLst>
                                          <p:attrName>r</p:attrName>
                                        </p:attrNameLst>
                                      </p:cBhvr>
                                    </p:animRot>
                                  </p:childTnLst>
                                </p:cTn>
                              </p:par>
                              <p:par>
                                <p:cTn id="99" presetID="2" presetClass="exit" presetSubtype="2" fill="hold" nodeType="withEffect">
                                  <p:stCondLst>
                                    <p:cond delay="0"/>
                                  </p:stCondLst>
                                  <p:childTnLst>
                                    <p:anim calcmode="lin" valueType="num">
                                      <p:cBhvr additive="base">
                                        <p:cTn id="100" dur="2000"/>
                                        <p:tgtEl>
                                          <p:spTgt spid="4"/>
                                        </p:tgtEl>
                                        <p:attrNameLst>
                                          <p:attrName>ppt_x</p:attrName>
                                        </p:attrNameLst>
                                      </p:cBhvr>
                                      <p:tavLst>
                                        <p:tav tm="0">
                                          <p:val>
                                            <p:strVal val="ppt_x"/>
                                          </p:val>
                                        </p:tav>
                                        <p:tav tm="100000">
                                          <p:val>
                                            <p:strVal val="1+ppt_w/2"/>
                                          </p:val>
                                        </p:tav>
                                      </p:tavLst>
                                    </p:anim>
                                    <p:anim calcmode="lin" valueType="num">
                                      <p:cBhvr additive="base">
                                        <p:cTn id="101" dur="2000"/>
                                        <p:tgtEl>
                                          <p:spTgt spid="4"/>
                                        </p:tgtEl>
                                        <p:attrNameLst>
                                          <p:attrName>ppt_y</p:attrName>
                                        </p:attrNameLst>
                                      </p:cBhvr>
                                      <p:tavLst>
                                        <p:tav tm="0">
                                          <p:val>
                                            <p:strVal val="ppt_y"/>
                                          </p:val>
                                        </p:tav>
                                        <p:tav tm="100000">
                                          <p:val>
                                            <p:strVal val="ppt_y"/>
                                          </p:val>
                                        </p:tav>
                                      </p:tavLst>
                                    </p:anim>
                                    <p:set>
                                      <p:cBhvr>
                                        <p:cTn id="102" dur="1" fill="hold">
                                          <p:stCondLst>
                                            <p:cond delay="1999"/>
                                          </p:stCondLst>
                                        </p:cTn>
                                        <p:tgtEl>
                                          <p:spTgt spid="4"/>
                                        </p:tgtEl>
                                        <p:attrNameLst>
                                          <p:attrName>style.visibility</p:attrName>
                                        </p:attrNameLst>
                                      </p:cBhvr>
                                      <p:to>
                                        <p:strVal val="hidden"/>
                                      </p:to>
                                    </p:set>
                                  </p:childTnLst>
                                </p:cTn>
                              </p:par>
                              <p:par>
                                <p:cTn id="103" presetID="2" presetClass="exit" presetSubtype="2" fill="hold" nodeType="withEffect">
                                  <p:stCondLst>
                                    <p:cond delay="0"/>
                                  </p:stCondLst>
                                  <p:childTnLst>
                                    <p:anim calcmode="lin" valueType="num">
                                      <p:cBhvr additive="base">
                                        <p:cTn id="104" dur="2000"/>
                                        <p:tgtEl>
                                          <p:spTgt spid="6"/>
                                        </p:tgtEl>
                                        <p:attrNameLst>
                                          <p:attrName>ppt_x</p:attrName>
                                        </p:attrNameLst>
                                      </p:cBhvr>
                                      <p:tavLst>
                                        <p:tav tm="0">
                                          <p:val>
                                            <p:strVal val="ppt_x"/>
                                          </p:val>
                                        </p:tav>
                                        <p:tav tm="100000">
                                          <p:val>
                                            <p:strVal val="1+ppt_w/2"/>
                                          </p:val>
                                        </p:tav>
                                      </p:tavLst>
                                    </p:anim>
                                    <p:anim calcmode="lin" valueType="num">
                                      <p:cBhvr additive="base">
                                        <p:cTn id="105" dur="2000"/>
                                        <p:tgtEl>
                                          <p:spTgt spid="6"/>
                                        </p:tgtEl>
                                        <p:attrNameLst>
                                          <p:attrName>ppt_y</p:attrName>
                                        </p:attrNameLst>
                                      </p:cBhvr>
                                      <p:tavLst>
                                        <p:tav tm="0">
                                          <p:val>
                                            <p:strVal val="ppt_y"/>
                                          </p:val>
                                        </p:tav>
                                        <p:tav tm="100000">
                                          <p:val>
                                            <p:strVal val="ppt_y"/>
                                          </p:val>
                                        </p:tav>
                                      </p:tavLst>
                                    </p:anim>
                                    <p:set>
                                      <p:cBhvr>
                                        <p:cTn id="106" dur="1" fill="hold">
                                          <p:stCondLst>
                                            <p:cond delay="1999"/>
                                          </p:stCondLst>
                                        </p:cTn>
                                        <p:tgtEl>
                                          <p:spTgt spid="6"/>
                                        </p:tgtEl>
                                        <p:attrNameLst>
                                          <p:attrName>style.visibility</p:attrName>
                                        </p:attrNameLst>
                                      </p:cBhvr>
                                      <p:to>
                                        <p:strVal val="hidden"/>
                                      </p:to>
                                    </p:set>
                                  </p:childTnLst>
                                </p:cTn>
                              </p:par>
                              <p:par>
                                <p:cTn id="107" presetID="2" presetClass="exit" presetSubtype="2" fill="hold" nodeType="withEffect">
                                  <p:stCondLst>
                                    <p:cond delay="0"/>
                                  </p:stCondLst>
                                  <p:childTnLst>
                                    <p:anim calcmode="lin" valueType="num">
                                      <p:cBhvr additive="base">
                                        <p:cTn id="108" dur="2000"/>
                                        <p:tgtEl>
                                          <p:spTgt spid="9"/>
                                        </p:tgtEl>
                                        <p:attrNameLst>
                                          <p:attrName>ppt_x</p:attrName>
                                        </p:attrNameLst>
                                      </p:cBhvr>
                                      <p:tavLst>
                                        <p:tav tm="0">
                                          <p:val>
                                            <p:strVal val="ppt_x"/>
                                          </p:val>
                                        </p:tav>
                                        <p:tav tm="100000">
                                          <p:val>
                                            <p:strVal val="1+ppt_w/2"/>
                                          </p:val>
                                        </p:tav>
                                      </p:tavLst>
                                    </p:anim>
                                    <p:anim calcmode="lin" valueType="num">
                                      <p:cBhvr additive="base">
                                        <p:cTn id="109" dur="2000"/>
                                        <p:tgtEl>
                                          <p:spTgt spid="9"/>
                                        </p:tgtEl>
                                        <p:attrNameLst>
                                          <p:attrName>ppt_y</p:attrName>
                                        </p:attrNameLst>
                                      </p:cBhvr>
                                      <p:tavLst>
                                        <p:tav tm="0">
                                          <p:val>
                                            <p:strVal val="ppt_y"/>
                                          </p:val>
                                        </p:tav>
                                        <p:tav tm="100000">
                                          <p:val>
                                            <p:strVal val="ppt_y"/>
                                          </p:val>
                                        </p:tav>
                                      </p:tavLst>
                                    </p:anim>
                                    <p:set>
                                      <p:cBhvr>
                                        <p:cTn id="110" dur="1" fill="hold">
                                          <p:stCondLst>
                                            <p:cond delay="1999"/>
                                          </p:stCondLst>
                                        </p:cTn>
                                        <p:tgtEl>
                                          <p:spTgt spid="9"/>
                                        </p:tgtEl>
                                        <p:attrNameLst>
                                          <p:attrName>style.visibility</p:attrName>
                                        </p:attrNameLst>
                                      </p:cBhvr>
                                      <p:to>
                                        <p:strVal val="hidden"/>
                                      </p:to>
                                    </p:set>
                                  </p:childTnLst>
                                </p:cTn>
                              </p:par>
                              <p:par>
                                <p:cTn id="111" presetID="2" presetClass="exit" presetSubtype="2" fill="hold" nodeType="withEffect">
                                  <p:stCondLst>
                                    <p:cond delay="0"/>
                                  </p:stCondLst>
                                  <p:childTnLst>
                                    <p:anim calcmode="lin" valueType="num">
                                      <p:cBhvr additive="base">
                                        <p:cTn id="112" dur="2000"/>
                                        <p:tgtEl>
                                          <p:spTgt spid="10"/>
                                        </p:tgtEl>
                                        <p:attrNameLst>
                                          <p:attrName>ppt_x</p:attrName>
                                        </p:attrNameLst>
                                      </p:cBhvr>
                                      <p:tavLst>
                                        <p:tav tm="0">
                                          <p:val>
                                            <p:strVal val="ppt_x"/>
                                          </p:val>
                                        </p:tav>
                                        <p:tav tm="100000">
                                          <p:val>
                                            <p:strVal val="1+ppt_w/2"/>
                                          </p:val>
                                        </p:tav>
                                      </p:tavLst>
                                    </p:anim>
                                    <p:anim calcmode="lin" valueType="num">
                                      <p:cBhvr additive="base">
                                        <p:cTn id="113" dur="2000"/>
                                        <p:tgtEl>
                                          <p:spTgt spid="10"/>
                                        </p:tgtEl>
                                        <p:attrNameLst>
                                          <p:attrName>ppt_y</p:attrName>
                                        </p:attrNameLst>
                                      </p:cBhvr>
                                      <p:tavLst>
                                        <p:tav tm="0">
                                          <p:val>
                                            <p:strVal val="ppt_y"/>
                                          </p:val>
                                        </p:tav>
                                        <p:tav tm="100000">
                                          <p:val>
                                            <p:strVal val="ppt_y"/>
                                          </p:val>
                                        </p:tav>
                                      </p:tavLst>
                                    </p:anim>
                                    <p:set>
                                      <p:cBhvr>
                                        <p:cTn id="114" dur="1" fill="hold">
                                          <p:stCondLst>
                                            <p:cond delay="1999"/>
                                          </p:stCondLst>
                                        </p:cTn>
                                        <p:tgtEl>
                                          <p:spTgt spid="10"/>
                                        </p:tgtEl>
                                        <p:attrNameLst>
                                          <p:attrName>style.visibility</p:attrName>
                                        </p:attrNameLst>
                                      </p:cBhvr>
                                      <p:to>
                                        <p:strVal val="hidden"/>
                                      </p:to>
                                    </p:set>
                                  </p:childTnLst>
                                </p:cTn>
                              </p:par>
                              <p:par>
                                <p:cTn id="115" presetID="2" presetClass="exit" presetSubtype="2" fill="hold" nodeType="withEffect">
                                  <p:stCondLst>
                                    <p:cond delay="0"/>
                                  </p:stCondLst>
                                  <p:childTnLst>
                                    <p:anim calcmode="lin" valueType="num">
                                      <p:cBhvr additive="base">
                                        <p:cTn id="116" dur="2000"/>
                                        <p:tgtEl>
                                          <p:spTgt spid="12"/>
                                        </p:tgtEl>
                                        <p:attrNameLst>
                                          <p:attrName>ppt_x</p:attrName>
                                        </p:attrNameLst>
                                      </p:cBhvr>
                                      <p:tavLst>
                                        <p:tav tm="0">
                                          <p:val>
                                            <p:strVal val="ppt_x"/>
                                          </p:val>
                                        </p:tav>
                                        <p:tav tm="100000">
                                          <p:val>
                                            <p:strVal val="1+ppt_w/2"/>
                                          </p:val>
                                        </p:tav>
                                      </p:tavLst>
                                    </p:anim>
                                    <p:anim calcmode="lin" valueType="num">
                                      <p:cBhvr additive="base">
                                        <p:cTn id="117" dur="2000"/>
                                        <p:tgtEl>
                                          <p:spTgt spid="12"/>
                                        </p:tgtEl>
                                        <p:attrNameLst>
                                          <p:attrName>ppt_y</p:attrName>
                                        </p:attrNameLst>
                                      </p:cBhvr>
                                      <p:tavLst>
                                        <p:tav tm="0">
                                          <p:val>
                                            <p:strVal val="ppt_y"/>
                                          </p:val>
                                        </p:tav>
                                        <p:tav tm="100000">
                                          <p:val>
                                            <p:strVal val="ppt_y"/>
                                          </p:val>
                                        </p:tav>
                                      </p:tavLst>
                                    </p:anim>
                                    <p:set>
                                      <p:cBhvr>
                                        <p:cTn id="118" dur="1" fill="hold">
                                          <p:stCondLst>
                                            <p:cond delay="1999"/>
                                          </p:stCondLst>
                                        </p:cTn>
                                        <p:tgtEl>
                                          <p:spTgt spid="12"/>
                                        </p:tgtEl>
                                        <p:attrNameLst>
                                          <p:attrName>style.visibility</p:attrName>
                                        </p:attrNameLst>
                                      </p:cBhvr>
                                      <p:to>
                                        <p:strVal val="hidden"/>
                                      </p:to>
                                    </p:set>
                                  </p:childTnLst>
                                </p:cTn>
                              </p:par>
                              <p:par>
                                <p:cTn id="119" presetID="8" presetClass="emph" presetSubtype="0" fill="hold" nodeType="withEffect">
                                  <p:stCondLst>
                                    <p:cond delay="0"/>
                                  </p:stCondLst>
                                  <p:childTnLst>
                                    <p:animRot by="21600000">
                                      <p:cBhvr>
                                        <p:cTn id="120" dur="2000" fill="hold"/>
                                        <p:tgtEl>
                                          <p:spTgt spid="4"/>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6"/>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9"/>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10"/>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12"/>
                                        </p:tgtEl>
                                        <p:attrNameLst>
                                          <p:attrName>r</p:attrName>
                                        </p:attrNameLst>
                                      </p:cBhvr>
                                    </p:animRot>
                                  </p:childTnLst>
                                </p:cTn>
                              </p:par>
                              <p:par>
                                <p:cTn id="129" presetID="23" presetClass="entr" presetSubtype="288" fill="hold" nodeType="withEffect">
                                  <p:stCondLst>
                                    <p:cond delay="0"/>
                                  </p:stCondLst>
                                  <p:childTnLst>
                                    <p:set>
                                      <p:cBhvr>
                                        <p:cTn id="130" dur="1" fill="hold">
                                          <p:stCondLst>
                                            <p:cond delay="0"/>
                                          </p:stCondLst>
                                        </p:cTn>
                                        <p:tgtEl>
                                          <p:spTgt spid="2"/>
                                        </p:tgtEl>
                                        <p:attrNameLst>
                                          <p:attrName>style.visibility</p:attrName>
                                        </p:attrNameLst>
                                      </p:cBhvr>
                                      <p:to>
                                        <p:strVal val="visible"/>
                                      </p:to>
                                    </p:set>
                                    <p:anim calcmode="lin" valueType="num">
                                      <p:cBhvr>
                                        <p:cTn id="131" dur="2000" fill="hold"/>
                                        <p:tgtEl>
                                          <p:spTgt spid="2"/>
                                        </p:tgtEl>
                                        <p:attrNameLst>
                                          <p:attrName>ppt_w</p:attrName>
                                        </p:attrNameLst>
                                      </p:cBhvr>
                                      <p:tavLst>
                                        <p:tav tm="0">
                                          <p:val>
                                            <p:strVal val="4/3*#ppt_w"/>
                                          </p:val>
                                        </p:tav>
                                        <p:tav tm="100000">
                                          <p:val>
                                            <p:strVal val="#ppt_w"/>
                                          </p:val>
                                        </p:tav>
                                      </p:tavLst>
                                    </p:anim>
                                    <p:anim calcmode="lin" valueType="num">
                                      <p:cBhvr>
                                        <p:cTn id="132" dur="2000" fill="hold"/>
                                        <p:tgtEl>
                                          <p:spTgt spid="2"/>
                                        </p:tgtEl>
                                        <p:attrNameLst>
                                          <p:attrName>ppt_h</p:attrName>
                                        </p:attrNameLst>
                                      </p:cBhvr>
                                      <p:tavLst>
                                        <p:tav tm="0">
                                          <p:val>
                                            <p:strVal val="4/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2"/>
                                        </p:tgtEl>
                                        <p:attrNameLst>
                                          <p:attrName>style.visibility</p:attrName>
                                        </p:attrNameLst>
                                      </p:cBhvr>
                                      <p:to>
                                        <p:strVal val="visible"/>
                                      </p:to>
                                    </p:set>
                                    <p:animEffect transition="in" filter="barn(outVertical)">
                                      <p:cBhvr>
                                        <p:cTn id="13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25000">
              <a:srgbClr val="21D6E0"/>
            </a:gs>
            <a:gs pos="75000">
              <a:srgbClr val="0087E6"/>
            </a:gs>
            <a:gs pos="100000">
              <a:srgbClr val="005CB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be70865077b631c6d017798cf02d6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Imagen9.png"/>
          <p:cNvPicPr>
            <a:picLocks noChangeAspect="1"/>
          </p:cNvPicPr>
          <p:nvPr/>
        </p:nvPicPr>
        <p:blipFill>
          <a:blip r:embed="rId3">
            <a:duotone>
              <a:prstClr val="black"/>
              <a:schemeClr val="accent5">
                <a:tint val="45000"/>
                <a:satMod val="400000"/>
              </a:schemeClr>
            </a:duotone>
            <a:lum contrast="40000"/>
          </a:blip>
          <a:stretch>
            <a:fillRect/>
          </a:stretch>
        </p:blipFill>
        <p:spPr>
          <a:xfrm rot="6838464" flipH="1">
            <a:off x="3049846" y="388871"/>
            <a:ext cx="2359355" cy="1797606"/>
          </a:xfrm>
          <a:prstGeom prst="rect">
            <a:avLst/>
          </a:prstGeom>
        </p:spPr>
      </p:pic>
      <p:pic>
        <p:nvPicPr>
          <p:cNvPr id="4" name="3 Imagen" descr="Imagen9.png"/>
          <p:cNvPicPr>
            <a:picLocks noChangeAspect="1"/>
          </p:cNvPicPr>
          <p:nvPr/>
        </p:nvPicPr>
        <p:blipFill>
          <a:blip r:embed="rId3">
            <a:duotone>
              <a:prstClr val="black"/>
              <a:schemeClr val="accent5">
                <a:tint val="45000"/>
                <a:satMod val="400000"/>
              </a:schemeClr>
            </a:duotone>
            <a:lum contrast="40000"/>
          </a:blip>
          <a:stretch>
            <a:fillRect/>
          </a:stretch>
        </p:blipFill>
        <p:spPr>
          <a:xfrm rot="18261448" flipH="1">
            <a:off x="3545765" y="2960708"/>
            <a:ext cx="2048091" cy="1709854"/>
          </a:xfrm>
          <a:prstGeom prst="rect">
            <a:avLst/>
          </a:prstGeom>
        </p:spPr>
      </p:pic>
      <p:pic>
        <p:nvPicPr>
          <p:cNvPr id="5" name="4 Imagen" descr="Imagen9.png"/>
          <p:cNvPicPr>
            <a:picLocks noChangeAspect="1"/>
          </p:cNvPicPr>
          <p:nvPr/>
        </p:nvPicPr>
        <p:blipFill>
          <a:blip r:embed="rId3">
            <a:duotone>
              <a:prstClr val="black"/>
              <a:schemeClr val="accent5">
                <a:tint val="45000"/>
                <a:satMod val="400000"/>
              </a:schemeClr>
            </a:duotone>
            <a:lum contrast="40000"/>
          </a:blip>
          <a:stretch>
            <a:fillRect/>
          </a:stretch>
        </p:blipFill>
        <p:spPr>
          <a:xfrm rot="8952729" flipH="1">
            <a:off x="3651362" y="464601"/>
            <a:ext cx="2359354" cy="1797607"/>
          </a:xfrm>
          <a:prstGeom prst="rect">
            <a:avLst/>
          </a:prstGeom>
        </p:spPr>
      </p:pic>
      <p:pic>
        <p:nvPicPr>
          <p:cNvPr id="6" name="5 Imagen" descr="Imagen9.png"/>
          <p:cNvPicPr>
            <a:picLocks noChangeAspect="1"/>
          </p:cNvPicPr>
          <p:nvPr/>
        </p:nvPicPr>
        <p:blipFill>
          <a:blip r:embed="rId3">
            <a:duotone>
              <a:prstClr val="black"/>
              <a:schemeClr val="accent5">
                <a:tint val="45000"/>
                <a:satMod val="400000"/>
              </a:schemeClr>
            </a:duotone>
            <a:lum contrast="40000"/>
          </a:blip>
          <a:stretch>
            <a:fillRect/>
          </a:stretch>
        </p:blipFill>
        <p:spPr>
          <a:xfrm rot="10626916" flipH="1">
            <a:off x="4187111" y="688613"/>
            <a:ext cx="2359354" cy="1797607"/>
          </a:xfrm>
          <a:prstGeom prst="rect">
            <a:avLst/>
          </a:prstGeom>
        </p:spPr>
      </p:pic>
      <p:pic>
        <p:nvPicPr>
          <p:cNvPr id="7" name="6 Imagen" descr="Imagen9.png"/>
          <p:cNvPicPr>
            <a:picLocks noChangeAspect="1"/>
          </p:cNvPicPr>
          <p:nvPr/>
        </p:nvPicPr>
        <p:blipFill>
          <a:blip r:embed="rId3">
            <a:duotone>
              <a:prstClr val="black"/>
              <a:schemeClr val="accent5">
                <a:tint val="45000"/>
                <a:satMod val="400000"/>
              </a:schemeClr>
            </a:duotone>
            <a:lum contrast="40000"/>
          </a:blip>
          <a:stretch>
            <a:fillRect/>
          </a:stretch>
        </p:blipFill>
        <p:spPr>
          <a:xfrm rot="11999670" flipH="1">
            <a:off x="4665347" y="1265325"/>
            <a:ext cx="2359354" cy="1797607"/>
          </a:xfrm>
          <a:prstGeom prst="rect">
            <a:avLst/>
          </a:prstGeom>
        </p:spPr>
      </p:pic>
      <p:pic>
        <p:nvPicPr>
          <p:cNvPr id="8" name="7 Imagen" descr="Imagen9.png"/>
          <p:cNvPicPr>
            <a:picLocks noChangeAspect="1"/>
          </p:cNvPicPr>
          <p:nvPr/>
        </p:nvPicPr>
        <p:blipFill>
          <a:blip r:embed="rId3">
            <a:duotone>
              <a:prstClr val="black"/>
              <a:schemeClr val="accent5">
                <a:tint val="45000"/>
                <a:satMod val="400000"/>
              </a:schemeClr>
            </a:duotone>
            <a:lum contrast="40000"/>
          </a:blip>
          <a:stretch>
            <a:fillRect/>
          </a:stretch>
        </p:blipFill>
        <p:spPr>
          <a:xfrm rot="13783298" flipH="1">
            <a:off x="4669169" y="1981284"/>
            <a:ext cx="2359355" cy="1797606"/>
          </a:xfrm>
          <a:prstGeom prst="rect">
            <a:avLst/>
          </a:prstGeom>
        </p:spPr>
      </p:pic>
      <p:pic>
        <p:nvPicPr>
          <p:cNvPr id="9" name="8 Imagen" descr="Imagen9.png"/>
          <p:cNvPicPr>
            <a:picLocks noChangeAspect="1"/>
          </p:cNvPicPr>
          <p:nvPr/>
        </p:nvPicPr>
        <p:blipFill>
          <a:blip r:embed="rId3">
            <a:duotone>
              <a:prstClr val="black"/>
              <a:schemeClr val="accent5">
                <a:tint val="45000"/>
                <a:satMod val="400000"/>
              </a:schemeClr>
            </a:duotone>
            <a:lum contrast="40000"/>
          </a:blip>
          <a:stretch>
            <a:fillRect/>
          </a:stretch>
        </p:blipFill>
        <p:spPr>
          <a:xfrm rot="15608410" flipH="1">
            <a:off x="4122665" y="2476500"/>
            <a:ext cx="2359355" cy="1797606"/>
          </a:xfrm>
          <a:prstGeom prst="rect">
            <a:avLst/>
          </a:prstGeom>
        </p:spPr>
      </p:pic>
      <p:pic>
        <p:nvPicPr>
          <p:cNvPr id="10" name="9 Imagen" descr="Imagen9.png"/>
          <p:cNvPicPr>
            <a:picLocks noChangeAspect="1"/>
          </p:cNvPicPr>
          <p:nvPr/>
        </p:nvPicPr>
        <p:blipFill>
          <a:blip r:embed="rId3">
            <a:duotone>
              <a:prstClr val="black"/>
              <a:schemeClr val="accent5">
                <a:tint val="45000"/>
                <a:satMod val="400000"/>
              </a:schemeClr>
            </a:duotone>
            <a:lum contrast="40000"/>
          </a:blip>
          <a:stretch>
            <a:fillRect/>
          </a:stretch>
        </p:blipFill>
        <p:spPr>
          <a:xfrm rot="20442883" flipH="1">
            <a:off x="2653757" y="2778009"/>
            <a:ext cx="2048091" cy="1709855"/>
          </a:xfrm>
          <a:prstGeom prst="rect">
            <a:avLst/>
          </a:prstGeom>
        </p:spPr>
      </p:pic>
      <p:pic>
        <p:nvPicPr>
          <p:cNvPr id="11" name="10 Imagen" descr="Imagen9.png"/>
          <p:cNvPicPr>
            <a:picLocks noChangeAspect="1"/>
          </p:cNvPicPr>
          <p:nvPr/>
        </p:nvPicPr>
        <p:blipFill>
          <a:blip r:embed="rId3">
            <a:duotone>
              <a:prstClr val="black"/>
              <a:schemeClr val="accent5">
                <a:tint val="45000"/>
                <a:satMod val="400000"/>
              </a:schemeClr>
            </a:duotone>
            <a:lum contrast="40000"/>
          </a:blip>
          <a:stretch>
            <a:fillRect/>
          </a:stretch>
        </p:blipFill>
        <p:spPr>
          <a:xfrm rot="264093" flipH="1">
            <a:off x="2277140" y="2206649"/>
            <a:ext cx="2048091" cy="1709855"/>
          </a:xfrm>
          <a:prstGeom prst="rect">
            <a:avLst/>
          </a:prstGeom>
        </p:spPr>
      </p:pic>
      <p:pic>
        <p:nvPicPr>
          <p:cNvPr id="12" name="11 Imagen" descr="Imagen9.png"/>
          <p:cNvPicPr>
            <a:picLocks noChangeAspect="1"/>
          </p:cNvPicPr>
          <p:nvPr/>
        </p:nvPicPr>
        <p:blipFill>
          <a:blip r:embed="rId3">
            <a:duotone>
              <a:prstClr val="black"/>
              <a:schemeClr val="accent5">
                <a:tint val="45000"/>
                <a:satMod val="400000"/>
              </a:schemeClr>
            </a:duotone>
            <a:lum contrast="40000"/>
          </a:blip>
          <a:stretch>
            <a:fillRect/>
          </a:stretch>
        </p:blipFill>
        <p:spPr>
          <a:xfrm rot="1959592" flipH="1">
            <a:off x="1871055" y="1476462"/>
            <a:ext cx="2048091" cy="1709855"/>
          </a:xfrm>
          <a:prstGeom prst="rect">
            <a:avLst/>
          </a:prstGeom>
        </p:spPr>
      </p:pic>
      <p:pic>
        <p:nvPicPr>
          <p:cNvPr id="13" name="12 Imagen" descr="Imagen9.png"/>
          <p:cNvPicPr>
            <a:picLocks noChangeAspect="1"/>
          </p:cNvPicPr>
          <p:nvPr/>
        </p:nvPicPr>
        <p:blipFill>
          <a:blip r:embed="rId3">
            <a:duotone>
              <a:prstClr val="black"/>
              <a:schemeClr val="accent5">
                <a:tint val="45000"/>
                <a:satMod val="400000"/>
              </a:schemeClr>
            </a:duotone>
            <a:lum contrast="40000"/>
          </a:blip>
          <a:stretch>
            <a:fillRect/>
          </a:stretch>
        </p:blipFill>
        <p:spPr>
          <a:xfrm rot="4157532" flipH="1">
            <a:off x="2280863" y="749895"/>
            <a:ext cx="2048091" cy="1709854"/>
          </a:xfrm>
          <a:prstGeom prst="rect">
            <a:avLst/>
          </a:prstGeom>
        </p:spPr>
      </p:pic>
      <p:sp>
        <p:nvSpPr>
          <p:cNvPr id="14" name="13 Rectángulo"/>
          <p:cNvSpPr/>
          <p:nvPr/>
        </p:nvSpPr>
        <p:spPr>
          <a:xfrm>
            <a:off x="-285784" y="-214332"/>
            <a:ext cx="9644130" cy="564360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2000" fill="hold"/>
                                        <p:tgtEl>
                                          <p:spTgt spid="11"/>
                                        </p:tgtEl>
                                        <p:attrNameLst>
                                          <p:attrName>ppt_w</p:attrName>
                                        </p:attrNameLst>
                                      </p:cBhvr>
                                      <p:tavLst>
                                        <p:tav tm="0">
                                          <p:val>
                                            <p:fltVal val="0"/>
                                          </p:val>
                                        </p:tav>
                                        <p:tav tm="100000">
                                          <p:val>
                                            <p:strVal val="#ppt_w"/>
                                          </p:val>
                                        </p:tav>
                                      </p:tavLst>
                                    </p:anim>
                                    <p:anim calcmode="lin" valueType="num">
                                      <p:cBhvr>
                                        <p:cTn id="59" dur="2000" fill="hold"/>
                                        <p:tgtEl>
                                          <p:spTgt spid="11"/>
                                        </p:tgtEl>
                                        <p:attrNameLst>
                                          <p:attrName>ppt_h</p:attrName>
                                        </p:attrNameLst>
                                      </p:cBhvr>
                                      <p:tavLst>
                                        <p:tav tm="0">
                                          <p:val>
                                            <p:fltVal val="0"/>
                                          </p:val>
                                        </p:tav>
                                        <p:tav tm="100000">
                                          <p:val>
                                            <p:strVal val="#ppt_h"/>
                                          </p:val>
                                        </p:tav>
                                      </p:tavLst>
                                    </p:anim>
                                    <p:anim calcmode="lin" valueType="num">
                                      <p:cBhvr>
                                        <p:cTn id="60" dur="2000" fill="hold"/>
                                        <p:tgtEl>
                                          <p:spTgt spid="11"/>
                                        </p:tgtEl>
                                        <p:attrNameLst>
                                          <p:attrName>ppt_x</p:attrName>
                                        </p:attrNameLst>
                                      </p:cBhvr>
                                      <p:tavLst>
                                        <p:tav tm="0">
                                          <p:val>
                                            <p:fltVal val="0.5"/>
                                          </p:val>
                                        </p:tav>
                                        <p:tav tm="100000">
                                          <p:val>
                                            <p:strVal val="#ppt_x"/>
                                          </p:val>
                                        </p:tav>
                                      </p:tavLst>
                                    </p:anim>
                                    <p:anim calcmode="lin" valueType="num">
                                      <p:cBhvr>
                                        <p:cTn id="61" dur="2000" fill="hold"/>
                                        <p:tgtEl>
                                          <p:spTgt spid="11"/>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p:cTn id="64" dur="2000" fill="hold"/>
                                        <p:tgtEl>
                                          <p:spTgt spid="12"/>
                                        </p:tgtEl>
                                        <p:attrNameLst>
                                          <p:attrName>ppt_w</p:attrName>
                                        </p:attrNameLst>
                                      </p:cBhvr>
                                      <p:tavLst>
                                        <p:tav tm="0">
                                          <p:val>
                                            <p:fltVal val="0"/>
                                          </p:val>
                                        </p:tav>
                                        <p:tav tm="100000">
                                          <p:val>
                                            <p:strVal val="#ppt_w"/>
                                          </p:val>
                                        </p:tav>
                                      </p:tavLst>
                                    </p:anim>
                                    <p:anim calcmode="lin" valueType="num">
                                      <p:cBhvr>
                                        <p:cTn id="65" dur="2000" fill="hold"/>
                                        <p:tgtEl>
                                          <p:spTgt spid="12"/>
                                        </p:tgtEl>
                                        <p:attrNameLst>
                                          <p:attrName>ppt_h</p:attrName>
                                        </p:attrNameLst>
                                      </p:cBhvr>
                                      <p:tavLst>
                                        <p:tav tm="0">
                                          <p:val>
                                            <p:fltVal val="0"/>
                                          </p:val>
                                        </p:tav>
                                        <p:tav tm="100000">
                                          <p:val>
                                            <p:strVal val="#ppt_h"/>
                                          </p:val>
                                        </p:tav>
                                      </p:tavLst>
                                    </p:anim>
                                    <p:anim calcmode="lin" valueType="num">
                                      <p:cBhvr>
                                        <p:cTn id="66" dur="2000" fill="hold"/>
                                        <p:tgtEl>
                                          <p:spTgt spid="12"/>
                                        </p:tgtEl>
                                        <p:attrNameLst>
                                          <p:attrName>ppt_x</p:attrName>
                                        </p:attrNameLst>
                                      </p:cBhvr>
                                      <p:tavLst>
                                        <p:tav tm="0">
                                          <p:val>
                                            <p:fltVal val="0.5"/>
                                          </p:val>
                                        </p:tav>
                                        <p:tav tm="100000">
                                          <p:val>
                                            <p:strVal val="#ppt_x"/>
                                          </p:val>
                                        </p:tav>
                                      </p:tavLst>
                                    </p:anim>
                                    <p:anim calcmode="lin" valueType="num">
                                      <p:cBhvr>
                                        <p:cTn id="67" dur="2000" fill="hold"/>
                                        <p:tgtEl>
                                          <p:spTgt spid="12"/>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2000" fill="hold"/>
                                        <p:tgtEl>
                                          <p:spTgt spid="13"/>
                                        </p:tgtEl>
                                        <p:attrNameLst>
                                          <p:attrName>ppt_w</p:attrName>
                                        </p:attrNameLst>
                                      </p:cBhvr>
                                      <p:tavLst>
                                        <p:tav tm="0">
                                          <p:val>
                                            <p:fltVal val="0"/>
                                          </p:val>
                                        </p:tav>
                                        <p:tav tm="100000">
                                          <p:val>
                                            <p:strVal val="#ppt_w"/>
                                          </p:val>
                                        </p:tav>
                                      </p:tavLst>
                                    </p:anim>
                                    <p:anim calcmode="lin" valueType="num">
                                      <p:cBhvr>
                                        <p:cTn id="71" dur="2000" fill="hold"/>
                                        <p:tgtEl>
                                          <p:spTgt spid="13"/>
                                        </p:tgtEl>
                                        <p:attrNameLst>
                                          <p:attrName>ppt_h</p:attrName>
                                        </p:attrNameLst>
                                      </p:cBhvr>
                                      <p:tavLst>
                                        <p:tav tm="0">
                                          <p:val>
                                            <p:fltVal val="0"/>
                                          </p:val>
                                        </p:tav>
                                        <p:tav tm="100000">
                                          <p:val>
                                            <p:strVal val="#ppt_h"/>
                                          </p:val>
                                        </p:tav>
                                      </p:tavLst>
                                    </p:anim>
                                    <p:anim calcmode="lin" valueType="num">
                                      <p:cBhvr>
                                        <p:cTn id="72" dur="2000" fill="hold"/>
                                        <p:tgtEl>
                                          <p:spTgt spid="13"/>
                                        </p:tgtEl>
                                        <p:attrNameLst>
                                          <p:attrName>ppt_x</p:attrName>
                                        </p:attrNameLst>
                                      </p:cBhvr>
                                      <p:tavLst>
                                        <p:tav tm="0">
                                          <p:val>
                                            <p:fltVal val="0.5"/>
                                          </p:val>
                                        </p:tav>
                                        <p:tav tm="100000">
                                          <p:val>
                                            <p:strVal val="#ppt_x"/>
                                          </p:val>
                                        </p:tav>
                                      </p:tavLst>
                                    </p:anim>
                                    <p:anim calcmode="lin" valueType="num">
                                      <p:cBhvr>
                                        <p:cTn id="73" dur="2000" fill="hold"/>
                                        <p:tgtEl>
                                          <p:spTgt spid="13"/>
                                        </p:tgtEl>
                                        <p:attrNameLst>
                                          <p:attrName>ppt_y</p:attrName>
                                        </p:attrNameLst>
                                      </p:cBhvr>
                                      <p:tavLst>
                                        <p:tav tm="0">
                                          <p:val>
                                            <p:fltVal val="0.5"/>
                                          </p:val>
                                        </p:tav>
                                        <p:tav tm="100000">
                                          <p:val>
                                            <p:strVal val="#ppt_y"/>
                                          </p:val>
                                        </p:tav>
                                      </p:tavLst>
                                    </p:anim>
                                  </p:childTnLst>
                                </p:cTn>
                              </p:par>
                              <p:par>
                                <p:cTn id="74" presetID="8" presetClass="emph" presetSubtype="0" fill="hold" nodeType="withEffect">
                                  <p:stCondLst>
                                    <p:cond delay="0"/>
                                  </p:stCondLst>
                                  <p:childTnLst>
                                    <p:animRot by="21600000">
                                      <p:cBhvr>
                                        <p:cTn id="75" dur="2000" fill="hold"/>
                                        <p:tgtEl>
                                          <p:spTgt spid="3"/>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4"/>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5"/>
                                        </p:tgtEl>
                                        <p:attrNameLst>
                                          <p:attrName>r</p:attrName>
                                        </p:attrNameLst>
                                      </p:cBhvr>
                                    </p:animRot>
                                  </p:childTnLst>
                                </p:cTn>
                              </p:par>
                              <p:par>
                                <p:cTn id="80" presetID="8" presetClass="emph" presetSubtype="0" fill="hold" nodeType="withEffect">
                                  <p:stCondLst>
                                    <p:cond delay="0"/>
                                  </p:stCondLst>
                                  <p:childTnLst>
                                    <p:animRot by="21600000">
                                      <p:cBhvr>
                                        <p:cTn id="81" dur="2000" fill="hold"/>
                                        <p:tgtEl>
                                          <p:spTgt spid="6"/>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7"/>
                                        </p:tgtEl>
                                        <p:attrNameLst>
                                          <p:attrName>r</p:attrName>
                                        </p:attrNameLst>
                                      </p:cBhvr>
                                    </p:animRot>
                                  </p:childTnLst>
                                </p:cTn>
                              </p:par>
                              <p:par>
                                <p:cTn id="84" presetID="8" presetClass="emph" presetSubtype="0" fill="hold" nodeType="withEffect">
                                  <p:stCondLst>
                                    <p:cond delay="0"/>
                                  </p:stCondLst>
                                  <p:childTnLst>
                                    <p:animRot by="21600000">
                                      <p:cBhvr>
                                        <p:cTn id="85" dur="2000" fill="hold"/>
                                        <p:tgtEl>
                                          <p:spTgt spid="8"/>
                                        </p:tgtEl>
                                        <p:attrNameLst>
                                          <p:attrName>r</p:attrName>
                                        </p:attrNameLst>
                                      </p:cBhvr>
                                    </p:animRot>
                                  </p:childTnLst>
                                </p:cTn>
                              </p:par>
                              <p:par>
                                <p:cTn id="86" presetID="8" presetClass="emph" presetSubtype="0" fill="hold" nodeType="withEffect">
                                  <p:stCondLst>
                                    <p:cond delay="0"/>
                                  </p:stCondLst>
                                  <p:childTnLst>
                                    <p:animRot by="21600000">
                                      <p:cBhvr>
                                        <p:cTn id="87" dur="2000" fill="hold"/>
                                        <p:tgtEl>
                                          <p:spTgt spid="9"/>
                                        </p:tgtEl>
                                        <p:attrNameLst>
                                          <p:attrName>r</p:attrName>
                                        </p:attrNameLst>
                                      </p:cBhvr>
                                    </p:animRot>
                                  </p:childTnLst>
                                </p:cTn>
                              </p:par>
                              <p:par>
                                <p:cTn id="88" presetID="8" presetClass="emph" presetSubtype="0" fill="hold" nodeType="withEffect">
                                  <p:stCondLst>
                                    <p:cond delay="0"/>
                                  </p:stCondLst>
                                  <p:childTnLst>
                                    <p:animRot by="21600000">
                                      <p:cBhvr>
                                        <p:cTn id="89" dur="2000" fill="hold"/>
                                        <p:tgtEl>
                                          <p:spTgt spid="10"/>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11"/>
                                        </p:tgtEl>
                                        <p:attrNameLst>
                                          <p:attrName>r</p:attrName>
                                        </p:attrNameLst>
                                      </p:cBhvr>
                                    </p:animRot>
                                  </p:childTnLst>
                                </p:cTn>
                              </p:par>
                              <p:par>
                                <p:cTn id="92" presetID="8" presetClass="emph" presetSubtype="0" fill="hold" nodeType="withEffect">
                                  <p:stCondLst>
                                    <p:cond delay="0"/>
                                  </p:stCondLst>
                                  <p:childTnLst>
                                    <p:animRot by="21600000">
                                      <p:cBhvr>
                                        <p:cTn id="93" dur="2000" fill="hold"/>
                                        <p:tgtEl>
                                          <p:spTgt spid="12"/>
                                        </p:tgtEl>
                                        <p:attrNameLst>
                                          <p:attrName>r</p:attrName>
                                        </p:attrNameLst>
                                      </p:cBhvr>
                                    </p:animRot>
                                  </p:childTnLst>
                                </p:cTn>
                              </p:par>
                              <p:par>
                                <p:cTn id="94" presetID="8" presetClass="emph" presetSubtype="0" fill="hold" nodeType="withEffect">
                                  <p:stCondLst>
                                    <p:cond delay="0"/>
                                  </p:stCondLst>
                                  <p:childTnLst>
                                    <p:animRot by="21600000">
                                      <p:cBhvr>
                                        <p:cTn id="95" dur="2000" fill="hold"/>
                                        <p:tgtEl>
                                          <p:spTgt spid="13"/>
                                        </p:tgtEl>
                                        <p:attrNameLst>
                                          <p:attrName>r</p:attrName>
                                        </p:attrNameLst>
                                      </p:cBhvr>
                                    </p:animRot>
                                  </p:childTnLst>
                                </p:cTn>
                              </p:par>
                            </p:childTnLst>
                          </p:cTn>
                        </p:par>
                        <p:par>
                          <p:cTn id="96" fill="hold">
                            <p:stCondLst>
                              <p:cond delay="2000"/>
                            </p:stCondLst>
                            <p:childTnLst>
                              <p:par>
                                <p:cTn id="97" presetID="23" presetClass="exit" presetSubtype="544" fill="hold" nodeType="afterEffect">
                                  <p:stCondLst>
                                    <p:cond delay="0"/>
                                  </p:stCondLst>
                                  <p:childTnLst>
                                    <p:anim calcmode="lin" valueType="num">
                                      <p:cBhvr>
                                        <p:cTn id="98" dur="2000"/>
                                        <p:tgtEl>
                                          <p:spTgt spid="3"/>
                                        </p:tgtEl>
                                        <p:attrNameLst>
                                          <p:attrName>ppt_w</p:attrName>
                                        </p:attrNameLst>
                                      </p:cBhvr>
                                      <p:tavLst>
                                        <p:tav tm="0">
                                          <p:val>
                                            <p:strVal val="ppt_w"/>
                                          </p:val>
                                        </p:tav>
                                        <p:tav tm="100000">
                                          <p:val>
                                            <p:fltVal val="0"/>
                                          </p:val>
                                        </p:tav>
                                      </p:tavLst>
                                    </p:anim>
                                    <p:anim calcmode="lin" valueType="num">
                                      <p:cBhvr>
                                        <p:cTn id="99" dur="2000"/>
                                        <p:tgtEl>
                                          <p:spTgt spid="3"/>
                                        </p:tgtEl>
                                        <p:attrNameLst>
                                          <p:attrName>ppt_h</p:attrName>
                                        </p:attrNameLst>
                                      </p:cBhvr>
                                      <p:tavLst>
                                        <p:tav tm="0">
                                          <p:val>
                                            <p:strVal val="ppt_h"/>
                                          </p:val>
                                        </p:tav>
                                        <p:tav tm="100000">
                                          <p:val>
                                            <p:fltVal val="0"/>
                                          </p:val>
                                        </p:tav>
                                      </p:tavLst>
                                    </p:anim>
                                    <p:anim calcmode="lin" valueType="num">
                                      <p:cBhvr>
                                        <p:cTn id="100" dur="2000"/>
                                        <p:tgtEl>
                                          <p:spTgt spid="3"/>
                                        </p:tgtEl>
                                        <p:attrNameLst>
                                          <p:attrName>ppt_x</p:attrName>
                                        </p:attrNameLst>
                                      </p:cBhvr>
                                      <p:tavLst>
                                        <p:tav tm="0">
                                          <p:val>
                                            <p:strVal val="ppt_x"/>
                                          </p:val>
                                        </p:tav>
                                        <p:tav tm="100000">
                                          <p:val>
                                            <p:fltVal val="0.5"/>
                                          </p:val>
                                        </p:tav>
                                      </p:tavLst>
                                    </p:anim>
                                    <p:anim calcmode="lin" valueType="num">
                                      <p:cBhvr>
                                        <p:cTn id="101" dur="2000"/>
                                        <p:tgtEl>
                                          <p:spTgt spid="3"/>
                                        </p:tgtEl>
                                        <p:attrNameLst>
                                          <p:attrName>ppt_y</p:attrName>
                                        </p:attrNameLst>
                                      </p:cBhvr>
                                      <p:tavLst>
                                        <p:tav tm="0">
                                          <p:val>
                                            <p:strVal val="ppt_y"/>
                                          </p:val>
                                        </p:tav>
                                        <p:tav tm="100000">
                                          <p:val>
                                            <p:fltVal val="0.5"/>
                                          </p:val>
                                        </p:tav>
                                      </p:tavLst>
                                    </p:anim>
                                    <p:set>
                                      <p:cBhvr>
                                        <p:cTn id="102" dur="1" fill="hold">
                                          <p:stCondLst>
                                            <p:cond delay="1999"/>
                                          </p:stCondLst>
                                        </p:cTn>
                                        <p:tgtEl>
                                          <p:spTgt spid="3"/>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2000"/>
                                        <p:tgtEl>
                                          <p:spTgt spid="4"/>
                                        </p:tgtEl>
                                        <p:attrNameLst>
                                          <p:attrName>ppt_w</p:attrName>
                                        </p:attrNameLst>
                                      </p:cBhvr>
                                      <p:tavLst>
                                        <p:tav tm="0">
                                          <p:val>
                                            <p:strVal val="ppt_w"/>
                                          </p:val>
                                        </p:tav>
                                        <p:tav tm="100000">
                                          <p:val>
                                            <p:fltVal val="0"/>
                                          </p:val>
                                        </p:tav>
                                      </p:tavLst>
                                    </p:anim>
                                    <p:anim calcmode="lin" valueType="num">
                                      <p:cBhvr>
                                        <p:cTn id="105" dur="2000"/>
                                        <p:tgtEl>
                                          <p:spTgt spid="4"/>
                                        </p:tgtEl>
                                        <p:attrNameLst>
                                          <p:attrName>ppt_h</p:attrName>
                                        </p:attrNameLst>
                                      </p:cBhvr>
                                      <p:tavLst>
                                        <p:tav tm="0">
                                          <p:val>
                                            <p:strVal val="ppt_h"/>
                                          </p:val>
                                        </p:tav>
                                        <p:tav tm="100000">
                                          <p:val>
                                            <p:fltVal val="0"/>
                                          </p:val>
                                        </p:tav>
                                      </p:tavLst>
                                    </p:anim>
                                    <p:anim calcmode="lin" valueType="num">
                                      <p:cBhvr>
                                        <p:cTn id="106" dur="2000"/>
                                        <p:tgtEl>
                                          <p:spTgt spid="4"/>
                                        </p:tgtEl>
                                        <p:attrNameLst>
                                          <p:attrName>ppt_x</p:attrName>
                                        </p:attrNameLst>
                                      </p:cBhvr>
                                      <p:tavLst>
                                        <p:tav tm="0">
                                          <p:val>
                                            <p:strVal val="ppt_x"/>
                                          </p:val>
                                        </p:tav>
                                        <p:tav tm="100000">
                                          <p:val>
                                            <p:fltVal val="0.5"/>
                                          </p:val>
                                        </p:tav>
                                      </p:tavLst>
                                    </p:anim>
                                    <p:anim calcmode="lin" valueType="num">
                                      <p:cBhvr>
                                        <p:cTn id="107" dur="2000"/>
                                        <p:tgtEl>
                                          <p:spTgt spid="4"/>
                                        </p:tgtEl>
                                        <p:attrNameLst>
                                          <p:attrName>ppt_y</p:attrName>
                                        </p:attrNameLst>
                                      </p:cBhvr>
                                      <p:tavLst>
                                        <p:tav tm="0">
                                          <p:val>
                                            <p:strVal val="ppt_y"/>
                                          </p:val>
                                        </p:tav>
                                        <p:tav tm="100000">
                                          <p:val>
                                            <p:fltVal val="0.5"/>
                                          </p:val>
                                        </p:tav>
                                      </p:tavLst>
                                    </p:anim>
                                    <p:set>
                                      <p:cBhvr>
                                        <p:cTn id="108" dur="1" fill="hold">
                                          <p:stCondLst>
                                            <p:cond delay="1999"/>
                                          </p:stCondLst>
                                        </p:cTn>
                                        <p:tgtEl>
                                          <p:spTgt spid="4"/>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2000"/>
                                        <p:tgtEl>
                                          <p:spTgt spid="5"/>
                                        </p:tgtEl>
                                        <p:attrNameLst>
                                          <p:attrName>ppt_w</p:attrName>
                                        </p:attrNameLst>
                                      </p:cBhvr>
                                      <p:tavLst>
                                        <p:tav tm="0">
                                          <p:val>
                                            <p:strVal val="ppt_w"/>
                                          </p:val>
                                        </p:tav>
                                        <p:tav tm="100000">
                                          <p:val>
                                            <p:fltVal val="0"/>
                                          </p:val>
                                        </p:tav>
                                      </p:tavLst>
                                    </p:anim>
                                    <p:anim calcmode="lin" valueType="num">
                                      <p:cBhvr>
                                        <p:cTn id="111" dur="2000"/>
                                        <p:tgtEl>
                                          <p:spTgt spid="5"/>
                                        </p:tgtEl>
                                        <p:attrNameLst>
                                          <p:attrName>ppt_h</p:attrName>
                                        </p:attrNameLst>
                                      </p:cBhvr>
                                      <p:tavLst>
                                        <p:tav tm="0">
                                          <p:val>
                                            <p:strVal val="ppt_h"/>
                                          </p:val>
                                        </p:tav>
                                        <p:tav tm="100000">
                                          <p:val>
                                            <p:fltVal val="0"/>
                                          </p:val>
                                        </p:tav>
                                      </p:tavLst>
                                    </p:anim>
                                    <p:anim calcmode="lin" valueType="num">
                                      <p:cBhvr>
                                        <p:cTn id="112" dur="2000"/>
                                        <p:tgtEl>
                                          <p:spTgt spid="5"/>
                                        </p:tgtEl>
                                        <p:attrNameLst>
                                          <p:attrName>ppt_x</p:attrName>
                                        </p:attrNameLst>
                                      </p:cBhvr>
                                      <p:tavLst>
                                        <p:tav tm="0">
                                          <p:val>
                                            <p:strVal val="ppt_x"/>
                                          </p:val>
                                        </p:tav>
                                        <p:tav tm="100000">
                                          <p:val>
                                            <p:fltVal val="0.5"/>
                                          </p:val>
                                        </p:tav>
                                      </p:tavLst>
                                    </p:anim>
                                    <p:anim calcmode="lin" valueType="num">
                                      <p:cBhvr>
                                        <p:cTn id="113" dur="2000"/>
                                        <p:tgtEl>
                                          <p:spTgt spid="5"/>
                                        </p:tgtEl>
                                        <p:attrNameLst>
                                          <p:attrName>ppt_y</p:attrName>
                                        </p:attrNameLst>
                                      </p:cBhvr>
                                      <p:tavLst>
                                        <p:tav tm="0">
                                          <p:val>
                                            <p:strVal val="ppt_y"/>
                                          </p:val>
                                        </p:tav>
                                        <p:tav tm="100000">
                                          <p:val>
                                            <p:fltVal val="0.5"/>
                                          </p:val>
                                        </p:tav>
                                      </p:tavLst>
                                    </p:anim>
                                    <p:set>
                                      <p:cBhvr>
                                        <p:cTn id="114" dur="1" fill="hold">
                                          <p:stCondLst>
                                            <p:cond delay="1999"/>
                                          </p:stCondLst>
                                        </p:cTn>
                                        <p:tgtEl>
                                          <p:spTgt spid="5"/>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2000"/>
                                        <p:tgtEl>
                                          <p:spTgt spid="6"/>
                                        </p:tgtEl>
                                        <p:attrNameLst>
                                          <p:attrName>ppt_w</p:attrName>
                                        </p:attrNameLst>
                                      </p:cBhvr>
                                      <p:tavLst>
                                        <p:tav tm="0">
                                          <p:val>
                                            <p:strVal val="ppt_w"/>
                                          </p:val>
                                        </p:tav>
                                        <p:tav tm="100000">
                                          <p:val>
                                            <p:fltVal val="0"/>
                                          </p:val>
                                        </p:tav>
                                      </p:tavLst>
                                    </p:anim>
                                    <p:anim calcmode="lin" valueType="num">
                                      <p:cBhvr>
                                        <p:cTn id="117" dur="2000"/>
                                        <p:tgtEl>
                                          <p:spTgt spid="6"/>
                                        </p:tgtEl>
                                        <p:attrNameLst>
                                          <p:attrName>ppt_h</p:attrName>
                                        </p:attrNameLst>
                                      </p:cBhvr>
                                      <p:tavLst>
                                        <p:tav tm="0">
                                          <p:val>
                                            <p:strVal val="ppt_h"/>
                                          </p:val>
                                        </p:tav>
                                        <p:tav tm="100000">
                                          <p:val>
                                            <p:fltVal val="0"/>
                                          </p:val>
                                        </p:tav>
                                      </p:tavLst>
                                    </p:anim>
                                    <p:anim calcmode="lin" valueType="num">
                                      <p:cBhvr>
                                        <p:cTn id="118" dur="2000"/>
                                        <p:tgtEl>
                                          <p:spTgt spid="6"/>
                                        </p:tgtEl>
                                        <p:attrNameLst>
                                          <p:attrName>ppt_x</p:attrName>
                                        </p:attrNameLst>
                                      </p:cBhvr>
                                      <p:tavLst>
                                        <p:tav tm="0">
                                          <p:val>
                                            <p:strVal val="ppt_x"/>
                                          </p:val>
                                        </p:tav>
                                        <p:tav tm="100000">
                                          <p:val>
                                            <p:fltVal val="0.5"/>
                                          </p:val>
                                        </p:tav>
                                      </p:tavLst>
                                    </p:anim>
                                    <p:anim calcmode="lin" valueType="num">
                                      <p:cBhvr>
                                        <p:cTn id="119" dur="2000"/>
                                        <p:tgtEl>
                                          <p:spTgt spid="6"/>
                                        </p:tgtEl>
                                        <p:attrNameLst>
                                          <p:attrName>ppt_y</p:attrName>
                                        </p:attrNameLst>
                                      </p:cBhvr>
                                      <p:tavLst>
                                        <p:tav tm="0">
                                          <p:val>
                                            <p:strVal val="ppt_y"/>
                                          </p:val>
                                        </p:tav>
                                        <p:tav tm="100000">
                                          <p:val>
                                            <p:fltVal val="0.5"/>
                                          </p:val>
                                        </p:tav>
                                      </p:tavLst>
                                    </p:anim>
                                    <p:set>
                                      <p:cBhvr>
                                        <p:cTn id="120" dur="1" fill="hold">
                                          <p:stCondLst>
                                            <p:cond delay="1999"/>
                                          </p:stCondLst>
                                        </p:cTn>
                                        <p:tgtEl>
                                          <p:spTgt spid="6"/>
                                        </p:tgtEl>
                                        <p:attrNameLst>
                                          <p:attrName>style.visibility</p:attrName>
                                        </p:attrNameLst>
                                      </p:cBhvr>
                                      <p:to>
                                        <p:strVal val="hidden"/>
                                      </p:to>
                                    </p:set>
                                  </p:childTnLst>
                                </p:cTn>
                              </p:par>
                              <p:par>
                                <p:cTn id="121" presetID="23" presetClass="exit" presetSubtype="544" fill="hold" nodeType="withEffect">
                                  <p:stCondLst>
                                    <p:cond delay="0"/>
                                  </p:stCondLst>
                                  <p:childTnLst>
                                    <p:anim calcmode="lin" valueType="num">
                                      <p:cBhvr>
                                        <p:cTn id="122" dur="2000"/>
                                        <p:tgtEl>
                                          <p:spTgt spid="7"/>
                                        </p:tgtEl>
                                        <p:attrNameLst>
                                          <p:attrName>ppt_w</p:attrName>
                                        </p:attrNameLst>
                                      </p:cBhvr>
                                      <p:tavLst>
                                        <p:tav tm="0">
                                          <p:val>
                                            <p:strVal val="ppt_w"/>
                                          </p:val>
                                        </p:tav>
                                        <p:tav tm="100000">
                                          <p:val>
                                            <p:fltVal val="0"/>
                                          </p:val>
                                        </p:tav>
                                      </p:tavLst>
                                    </p:anim>
                                    <p:anim calcmode="lin" valueType="num">
                                      <p:cBhvr>
                                        <p:cTn id="123" dur="2000"/>
                                        <p:tgtEl>
                                          <p:spTgt spid="7"/>
                                        </p:tgtEl>
                                        <p:attrNameLst>
                                          <p:attrName>ppt_h</p:attrName>
                                        </p:attrNameLst>
                                      </p:cBhvr>
                                      <p:tavLst>
                                        <p:tav tm="0">
                                          <p:val>
                                            <p:strVal val="ppt_h"/>
                                          </p:val>
                                        </p:tav>
                                        <p:tav tm="100000">
                                          <p:val>
                                            <p:fltVal val="0"/>
                                          </p:val>
                                        </p:tav>
                                      </p:tavLst>
                                    </p:anim>
                                    <p:anim calcmode="lin" valueType="num">
                                      <p:cBhvr>
                                        <p:cTn id="124" dur="2000"/>
                                        <p:tgtEl>
                                          <p:spTgt spid="7"/>
                                        </p:tgtEl>
                                        <p:attrNameLst>
                                          <p:attrName>ppt_x</p:attrName>
                                        </p:attrNameLst>
                                      </p:cBhvr>
                                      <p:tavLst>
                                        <p:tav tm="0">
                                          <p:val>
                                            <p:strVal val="ppt_x"/>
                                          </p:val>
                                        </p:tav>
                                        <p:tav tm="100000">
                                          <p:val>
                                            <p:fltVal val="0.5"/>
                                          </p:val>
                                        </p:tav>
                                      </p:tavLst>
                                    </p:anim>
                                    <p:anim calcmode="lin" valueType="num">
                                      <p:cBhvr>
                                        <p:cTn id="125" dur="2000"/>
                                        <p:tgtEl>
                                          <p:spTgt spid="7"/>
                                        </p:tgtEl>
                                        <p:attrNameLst>
                                          <p:attrName>ppt_y</p:attrName>
                                        </p:attrNameLst>
                                      </p:cBhvr>
                                      <p:tavLst>
                                        <p:tav tm="0">
                                          <p:val>
                                            <p:strVal val="ppt_y"/>
                                          </p:val>
                                        </p:tav>
                                        <p:tav tm="100000">
                                          <p:val>
                                            <p:fltVal val="0.5"/>
                                          </p:val>
                                        </p:tav>
                                      </p:tavLst>
                                    </p:anim>
                                    <p:set>
                                      <p:cBhvr>
                                        <p:cTn id="126" dur="1" fill="hold">
                                          <p:stCondLst>
                                            <p:cond delay="1999"/>
                                          </p:stCondLst>
                                        </p:cTn>
                                        <p:tgtEl>
                                          <p:spTgt spid="7"/>
                                        </p:tgtEl>
                                        <p:attrNameLst>
                                          <p:attrName>style.visibility</p:attrName>
                                        </p:attrNameLst>
                                      </p:cBhvr>
                                      <p:to>
                                        <p:strVal val="hidden"/>
                                      </p:to>
                                    </p:set>
                                  </p:childTnLst>
                                </p:cTn>
                              </p:par>
                              <p:par>
                                <p:cTn id="127" presetID="23" presetClass="exit" presetSubtype="544" fill="hold" nodeType="withEffect">
                                  <p:stCondLst>
                                    <p:cond delay="0"/>
                                  </p:stCondLst>
                                  <p:childTnLst>
                                    <p:anim calcmode="lin" valueType="num">
                                      <p:cBhvr>
                                        <p:cTn id="128" dur="2000"/>
                                        <p:tgtEl>
                                          <p:spTgt spid="8"/>
                                        </p:tgtEl>
                                        <p:attrNameLst>
                                          <p:attrName>ppt_w</p:attrName>
                                        </p:attrNameLst>
                                      </p:cBhvr>
                                      <p:tavLst>
                                        <p:tav tm="0">
                                          <p:val>
                                            <p:strVal val="ppt_w"/>
                                          </p:val>
                                        </p:tav>
                                        <p:tav tm="100000">
                                          <p:val>
                                            <p:fltVal val="0"/>
                                          </p:val>
                                        </p:tav>
                                      </p:tavLst>
                                    </p:anim>
                                    <p:anim calcmode="lin" valueType="num">
                                      <p:cBhvr>
                                        <p:cTn id="129" dur="2000"/>
                                        <p:tgtEl>
                                          <p:spTgt spid="8"/>
                                        </p:tgtEl>
                                        <p:attrNameLst>
                                          <p:attrName>ppt_h</p:attrName>
                                        </p:attrNameLst>
                                      </p:cBhvr>
                                      <p:tavLst>
                                        <p:tav tm="0">
                                          <p:val>
                                            <p:strVal val="ppt_h"/>
                                          </p:val>
                                        </p:tav>
                                        <p:tav tm="100000">
                                          <p:val>
                                            <p:fltVal val="0"/>
                                          </p:val>
                                        </p:tav>
                                      </p:tavLst>
                                    </p:anim>
                                    <p:anim calcmode="lin" valueType="num">
                                      <p:cBhvr>
                                        <p:cTn id="130" dur="2000"/>
                                        <p:tgtEl>
                                          <p:spTgt spid="8"/>
                                        </p:tgtEl>
                                        <p:attrNameLst>
                                          <p:attrName>ppt_x</p:attrName>
                                        </p:attrNameLst>
                                      </p:cBhvr>
                                      <p:tavLst>
                                        <p:tav tm="0">
                                          <p:val>
                                            <p:strVal val="ppt_x"/>
                                          </p:val>
                                        </p:tav>
                                        <p:tav tm="100000">
                                          <p:val>
                                            <p:fltVal val="0.5"/>
                                          </p:val>
                                        </p:tav>
                                      </p:tavLst>
                                    </p:anim>
                                    <p:anim calcmode="lin" valueType="num">
                                      <p:cBhvr>
                                        <p:cTn id="131" dur="2000"/>
                                        <p:tgtEl>
                                          <p:spTgt spid="8"/>
                                        </p:tgtEl>
                                        <p:attrNameLst>
                                          <p:attrName>ppt_y</p:attrName>
                                        </p:attrNameLst>
                                      </p:cBhvr>
                                      <p:tavLst>
                                        <p:tav tm="0">
                                          <p:val>
                                            <p:strVal val="ppt_y"/>
                                          </p:val>
                                        </p:tav>
                                        <p:tav tm="100000">
                                          <p:val>
                                            <p:fltVal val="0.5"/>
                                          </p:val>
                                        </p:tav>
                                      </p:tavLst>
                                    </p:anim>
                                    <p:set>
                                      <p:cBhvr>
                                        <p:cTn id="132" dur="1" fill="hold">
                                          <p:stCondLst>
                                            <p:cond delay="1999"/>
                                          </p:stCondLst>
                                        </p:cTn>
                                        <p:tgtEl>
                                          <p:spTgt spid="8"/>
                                        </p:tgtEl>
                                        <p:attrNameLst>
                                          <p:attrName>style.visibility</p:attrName>
                                        </p:attrNameLst>
                                      </p:cBhvr>
                                      <p:to>
                                        <p:strVal val="hidden"/>
                                      </p:to>
                                    </p:set>
                                  </p:childTnLst>
                                </p:cTn>
                              </p:par>
                              <p:par>
                                <p:cTn id="133" presetID="23" presetClass="exit" presetSubtype="544" fill="hold" nodeType="withEffect">
                                  <p:stCondLst>
                                    <p:cond delay="0"/>
                                  </p:stCondLst>
                                  <p:childTnLst>
                                    <p:anim calcmode="lin" valueType="num">
                                      <p:cBhvr>
                                        <p:cTn id="134" dur="2000"/>
                                        <p:tgtEl>
                                          <p:spTgt spid="9"/>
                                        </p:tgtEl>
                                        <p:attrNameLst>
                                          <p:attrName>ppt_w</p:attrName>
                                        </p:attrNameLst>
                                      </p:cBhvr>
                                      <p:tavLst>
                                        <p:tav tm="0">
                                          <p:val>
                                            <p:strVal val="ppt_w"/>
                                          </p:val>
                                        </p:tav>
                                        <p:tav tm="100000">
                                          <p:val>
                                            <p:fltVal val="0"/>
                                          </p:val>
                                        </p:tav>
                                      </p:tavLst>
                                    </p:anim>
                                    <p:anim calcmode="lin" valueType="num">
                                      <p:cBhvr>
                                        <p:cTn id="135" dur="2000"/>
                                        <p:tgtEl>
                                          <p:spTgt spid="9"/>
                                        </p:tgtEl>
                                        <p:attrNameLst>
                                          <p:attrName>ppt_h</p:attrName>
                                        </p:attrNameLst>
                                      </p:cBhvr>
                                      <p:tavLst>
                                        <p:tav tm="0">
                                          <p:val>
                                            <p:strVal val="ppt_h"/>
                                          </p:val>
                                        </p:tav>
                                        <p:tav tm="100000">
                                          <p:val>
                                            <p:fltVal val="0"/>
                                          </p:val>
                                        </p:tav>
                                      </p:tavLst>
                                    </p:anim>
                                    <p:anim calcmode="lin" valueType="num">
                                      <p:cBhvr>
                                        <p:cTn id="136" dur="2000"/>
                                        <p:tgtEl>
                                          <p:spTgt spid="9"/>
                                        </p:tgtEl>
                                        <p:attrNameLst>
                                          <p:attrName>ppt_x</p:attrName>
                                        </p:attrNameLst>
                                      </p:cBhvr>
                                      <p:tavLst>
                                        <p:tav tm="0">
                                          <p:val>
                                            <p:strVal val="ppt_x"/>
                                          </p:val>
                                        </p:tav>
                                        <p:tav tm="100000">
                                          <p:val>
                                            <p:fltVal val="0.5"/>
                                          </p:val>
                                        </p:tav>
                                      </p:tavLst>
                                    </p:anim>
                                    <p:anim calcmode="lin" valueType="num">
                                      <p:cBhvr>
                                        <p:cTn id="137" dur="2000"/>
                                        <p:tgtEl>
                                          <p:spTgt spid="9"/>
                                        </p:tgtEl>
                                        <p:attrNameLst>
                                          <p:attrName>ppt_y</p:attrName>
                                        </p:attrNameLst>
                                      </p:cBhvr>
                                      <p:tavLst>
                                        <p:tav tm="0">
                                          <p:val>
                                            <p:strVal val="ppt_y"/>
                                          </p:val>
                                        </p:tav>
                                        <p:tav tm="100000">
                                          <p:val>
                                            <p:fltVal val="0.5"/>
                                          </p:val>
                                        </p:tav>
                                      </p:tavLst>
                                    </p:anim>
                                    <p:set>
                                      <p:cBhvr>
                                        <p:cTn id="138" dur="1" fill="hold">
                                          <p:stCondLst>
                                            <p:cond delay="1999"/>
                                          </p:stCondLst>
                                        </p:cTn>
                                        <p:tgtEl>
                                          <p:spTgt spid="9"/>
                                        </p:tgtEl>
                                        <p:attrNameLst>
                                          <p:attrName>style.visibility</p:attrName>
                                        </p:attrNameLst>
                                      </p:cBhvr>
                                      <p:to>
                                        <p:strVal val="hidden"/>
                                      </p:to>
                                    </p:set>
                                  </p:childTnLst>
                                </p:cTn>
                              </p:par>
                              <p:par>
                                <p:cTn id="139" presetID="23" presetClass="exit" presetSubtype="544" fill="hold" nodeType="withEffect">
                                  <p:stCondLst>
                                    <p:cond delay="0"/>
                                  </p:stCondLst>
                                  <p:childTnLst>
                                    <p:anim calcmode="lin" valueType="num">
                                      <p:cBhvr>
                                        <p:cTn id="140" dur="2000"/>
                                        <p:tgtEl>
                                          <p:spTgt spid="10"/>
                                        </p:tgtEl>
                                        <p:attrNameLst>
                                          <p:attrName>ppt_w</p:attrName>
                                        </p:attrNameLst>
                                      </p:cBhvr>
                                      <p:tavLst>
                                        <p:tav tm="0">
                                          <p:val>
                                            <p:strVal val="ppt_w"/>
                                          </p:val>
                                        </p:tav>
                                        <p:tav tm="100000">
                                          <p:val>
                                            <p:fltVal val="0"/>
                                          </p:val>
                                        </p:tav>
                                      </p:tavLst>
                                    </p:anim>
                                    <p:anim calcmode="lin" valueType="num">
                                      <p:cBhvr>
                                        <p:cTn id="141" dur="2000"/>
                                        <p:tgtEl>
                                          <p:spTgt spid="10"/>
                                        </p:tgtEl>
                                        <p:attrNameLst>
                                          <p:attrName>ppt_h</p:attrName>
                                        </p:attrNameLst>
                                      </p:cBhvr>
                                      <p:tavLst>
                                        <p:tav tm="0">
                                          <p:val>
                                            <p:strVal val="ppt_h"/>
                                          </p:val>
                                        </p:tav>
                                        <p:tav tm="100000">
                                          <p:val>
                                            <p:fltVal val="0"/>
                                          </p:val>
                                        </p:tav>
                                      </p:tavLst>
                                    </p:anim>
                                    <p:anim calcmode="lin" valueType="num">
                                      <p:cBhvr>
                                        <p:cTn id="142" dur="2000"/>
                                        <p:tgtEl>
                                          <p:spTgt spid="10"/>
                                        </p:tgtEl>
                                        <p:attrNameLst>
                                          <p:attrName>ppt_x</p:attrName>
                                        </p:attrNameLst>
                                      </p:cBhvr>
                                      <p:tavLst>
                                        <p:tav tm="0">
                                          <p:val>
                                            <p:strVal val="ppt_x"/>
                                          </p:val>
                                        </p:tav>
                                        <p:tav tm="100000">
                                          <p:val>
                                            <p:fltVal val="0.5"/>
                                          </p:val>
                                        </p:tav>
                                      </p:tavLst>
                                    </p:anim>
                                    <p:anim calcmode="lin" valueType="num">
                                      <p:cBhvr>
                                        <p:cTn id="143" dur="2000"/>
                                        <p:tgtEl>
                                          <p:spTgt spid="10"/>
                                        </p:tgtEl>
                                        <p:attrNameLst>
                                          <p:attrName>ppt_y</p:attrName>
                                        </p:attrNameLst>
                                      </p:cBhvr>
                                      <p:tavLst>
                                        <p:tav tm="0">
                                          <p:val>
                                            <p:strVal val="ppt_y"/>
                                          </p:val>
                                        </p:tav>
                                        <p:tav tm="100000">
                                          <p:val>
                                            <p:fltVal val="0.5"/>
                                          </p:val>
                                        </p:tav>
                                      </p:tavLst>
                                    </p:anim>
                                    <p:set>
                                      <p:cBhvr>
                                        <p:cTn id="144" dur="1" fill="hold">
                                          <p:stCondLst>
                                            <p:cond delay="1999"/>
                                          </p:stCondLst>
                                        </p:cTn>
                                        <p:tgtEl>
                                          <p:spTgt spid="10"/>
                                        </p:tgtEl>
                                        <p:attrNameLst>
                                          <p:attrName>style.visibility</p:attrName>
                                        </p:attrNameLst>
                                      </p:cBhvr>
                                      <p:to>
                                        <p:strVal val="hidden"/>
                                      </p:to>
                                    </p:set>
                                  </p:childTnLst>
                                </p:cTn>
                              </p:par>
                              <p:par>
                                <p:cTn id="145" presetID="23" presetClass="exit" presetSubtype="544" fill="hold" nodeType="withEffect">
                                  <p:stCondLst>
                                    <p:cond delay="0"/>
                                  </p:stCondLst>
                                  <p:childTnLst>
                                    <p:anim calcmode="lin" valueType="num">
                                      <p:cBhvr>
                                        <p:cTn id="146" dur="2000"/>
                                        <p:tgtEl>
                                          <p:spTgt spid="11"/>
                                        </p:tgtEl>
                                        <p:attrNameLst>
                                          <p:attrName>ppt_w</p:attrName>
                                        </p:attrNameLst>
                                      </p:cBhvr>
                                      <p:tavLst>
                                        <p:tav tm="0">
                                          <p:val>
                                            <p:strVal val="ppt_w"/>
                                          </p:val>
                                        </p:tav>
                                        <p:tav tm="100000">
                                          <p:val>
                                            <p:fltVal val="0"/>
                                          </p:val>
                                        </p:tav>
                                      </p:tavLst>
                                    </p:anim>
                                    <p:anim calcmode="lin" valueType="num">
                                      <p:cBhvr>
                                        <p:cTn id="147" dur="2000"/>
                                        <p:tgtEl>
                                          <p:spTgt spid="11"/>
                                        </p:tgtEl>
                                        <p:attrNameLst>
                                          <p:attrName>ppt_h</p:attrName>
                                        </p:attrNameLst>
                                      </p:cBhvr>
                                      <p:tavLst>
                                        <p:tav tm="0">
                                          <p:val>
                                            <p:strVal val="ppt_h"/>
                                          </p:val>
                                        </p:tav>
                                        <p:tav tm="100000">
                                          <p:val>
                                            <p:fltVal val="0"/>
                                          </p:val>
                                        </p:tav>
                                      </p:tavLst>
                                    </p:anim>
                                    <p:anim calcmode="lin" valueType="num">
                                      <p:cBhvr>
                                        <p:cTn id="148" dur="2000"/>
                                        <p:tgtEl>
                                          <p:spTgt spid="11"/>
                                        </p:tgtEl>
                                        <p:attrNameLst>
                                          <p:attrName>ppt_x</p:attrName>
                                        </p:attrNameLst>
                                      </p:cBhvr>
                                      <p:tavLst>
                                        <p:tav tm="0">
                                          <p:val>
                                            <p:strVal val="ppt_x"/>
                                          </p:val>
                                        </p:tav>
                                        <p:tav tm="100000">
                                          <p:val>
                                            <p:fltVal val="0.5"/>
                                          </p:val>
                                        </p:tav>
                                      </p:tavLst>
                                    </p:anim>
                                    <p:anim calcmode="lin" valueType="num">
                                      <p:cBhvr>
                                        <p:cTn id="149" dur="2000"/>
                                        <p:tgtEl>
                                          <p:spTgt spid="11"/>
                                        </p:tgtEl>
                                        <p:attrNameLst>
                                          <p:attrName>ppt_y</p:attrName>
                                        </p:attrNameLst>
                                      </p:cBhvr>
                                      <p:tavLst>
                                        <p:tav tm="0">
                                          <p:val>
                                            <p:strVal val="ppt_y"/>
                                          </p:val>
                                        </p:tav>
                                        <p:tav tm="100000">
                                          <p:val>
                                            <p:fltVal val="0.5"/>
                                          </p:val>
                                        </p:tav>
                                      </p:tavLst>
                                    </p:anim>
                                    <p:set>
                                      <p:cBhvr>
                                        <p:cTn id="150" dur="1" fill="hold">
                                          <p:stCondLst>
                                            <p:cond delay="1999"/>
                                          </p:stCondLst>
                                        </p:cTn>
                                        <p:tgtEl>
                                          <p:spTgt spid="11"/>
                                        </p:tgtEl>
                                        <p:attrNameLst>
                                          <p:attrName>style.visibility</p:attrName>
                                        </p:attrNameLst>
                                      </p:cBhvr>
                                      <p:to>
                                        <p:strVal val="hidden"/>
                                      </p:to>
                                    </p:set>
                                  </p:childTnLst>
                                </p:cTn>
                              </p:par>
                              <p:par>
                                <p:cTn id="151" presetID="23" presetClass="exit" presetSubtype="544" fill="hold" nodeType="withEffect">
                                  <p:stCondLst>
                                    <p:cond delay="0"/>
                                  </p:stCondLst>
                                  <p:childTnLst>
                                    <p:anim calcmode="lin" valueType="num">
                                      <p:cBhvr>
                                        <p:cTn id="152" dur="2000"/>
                                        <p:tgtEl>
                                          <p:spTgt spid="12"/>
                                        </p:tgtEl>
                                        <p:attrNameLst>
                                          <p:attrName>ppt_w</p:attrName>
                                        </p:attrNameLst>
                                      </p:cBhvr>
                                      <p:tavLst>
                                        <p:tav tm="0">
                                          <p:val>
                                            <p:strVal val="ppt_w"/>
                                          </p:val>
                                        </p:tav>
                                        <p:tav tm="100000">
                                          <p:val>
                                            <p:fltVal val="0"/>
                                          </p:val>
                                        </p:tav>
                                      </p:tavLst>
                                    </p:anim>
                                    <p:anim calcmode="lin" valueType="num">
                                      <p:cBhvr>
                                        <p:cTn id="153" dur="2000"/>
                                        <p:tgtEl>
                                          <p:spTgt spid="12"/>
                                        </p:tgtEl>
                                        <p:attrNameLst>
                                          <p:attrName>ppt_h</p:attrName>
                                        </p:attrNameLst>
                                      </p:cBhvr>
                                      <p:tavLst>
                                        <p:tav tm="0">
                                          <p:val>
                                            <p:strVal val="ppt_h"/>
                                          </p:val>
                                        </p:tav>
                                        <p:tav tm="100000">
                                          <p:val>
                                            <p:fltVal val="0"/>
                                          </p:val>
                                        </p:tav>
                                      </p:tavLst>
                                    </p:anim>
                                    <p:anim calcmode="lin" valueType="num">
                                      <p:cBhvr>
                                        <p:cTn id="154" dur="2000"/>
                                        <p:tgtEl>
                                          <p:spTgt spid="12"/>
                                        </p:tgtEl>
                                        <p:attrNameLst>
                                          <p:attrName>ppt_x</p:attrName>
                                        </p:attrNameLst>
                                      </p:cBhvr>
                                      <p:tavLst>
                                        <p:tav tm="0">
                                          <p:val>
                                            <p:strVal val="ppt_x"/>
                                          </p:val>
                                        </p:tav>
                                        <p:tav tm="100000">
                                          <p:val>
                                            <p:fltVal val="0.5"/>
                                          </p:val>
                                        </p:tav>
                                      </p:tavLst>
                                    </p:anim>
                                    <p:anim calcmode="lin" valueType="num">
                                      <p:cBhvr>
                                        <p:cTn id="155" dur="2000"/>
                                        <p:tgtEl>
                                          <p:spTgt spid="12"/>
                                        </p:tgtEl>
                                        <p:attrNameLst>
                                          <p:attrName>ppt_y</p:attrName>
                                        </p:attrNameLst>
                                      </p:cBhvr>
                                      <p:tavLst>
                                        <p:tav tm="0">
                                          <p:val>
                                            <p:strVal val="ppt_y"/>
                                          </p:val>
                                        </p:tav>
                                        <p:tav tm="100000">
                                          <p:val>
                                            <p:fltVal val="0.5"/>
                                          </p:val>
                                        </p:tav>
                                      </p:tavLst>
                                    </p:anim>
                                    <p:set>
                                      <p:cBhvr>
                                        <p:cTn id="156" dur="1" fill="hold">
                                          <p:stCondLst>
                                            <p:cond delay="1999"/>
                                          </p:stCondLst>
                                        </p:cTn>
                                        <p:tgtEl>
                                          <p:spTgt spid="12"/>
                                        </p:tgtEl>
                                        <p:attrNameLst>
                                          <p:attrName>style.visibility</p:attrName>
                                        </p:attrNameLst>
                                      </p:cBhvr>
                                      <p:to>
                                        <p:strVal val="hidden"/>
                                      </p:to>
                                    </p:set>
                                  </p:childTnLst>
                                </p:cTn>
                              </p:par>
                              <p:par>
                                <p:cTn id="157" presetID="23" presetClass="exit" presetSubtype="544" fill="hold" nodeType="withEffect">
                                  <p:stCondLst>
                                    <p:cond delay="0"/>
                                  </p:stCondLst>
                                  <p:childTnLst>
                                    <p:anim calcmode="lin" valueType="num">
                                      <p:cBhvr>
                                        <p:cTn id="158" dur="2000"/>
                                        <p:tgtEl>
                                          <p:spTgt spid="13"/>
                                        </p:tgtEl>
                                        <p:attrNameLst>
                                          <p:attrName>ppt_w</p:attrName>
                                        </p:attrNameLst>
                                      </p:cBhvr>
                                      <p:tavLst>
                                        <p:tav tm="0">
                                          <p:val>
                                            <p:strVal val="ppt_w"/>
                                          </p:val>
                                        </p:tav>
                                        <p:tav tm="100000">
                                          <p:val>
                                            <p:fltVal val="0"/>
                                          </p:val>
                                        </p:tav>
                                      </p:tavLst>
                                    </p:anim>
                                    <p:anim calcmode="lin" valueType="num">
                                      <p:cBhvr>
                                        <p:cTn id="159" dur="2000"/>
                                        <p:tgtEl>
                                          <p:spTgt spid="13"/>
                                        </p:tgtEl>
                                        <p:attrNameLst>
                                          <p:attrName>ppt_h</p:attrName>
                                        </p:attrNameLst>
                                      </p:cBhvr>
                                      <p:tavLst>
                                        <p:tav tm="0">
                                          <p:val>
                                            <p:strVal val="ppt_h"/>
                                          </p:val>
                                        </p:tav>
                                        <p:tav tm="100000">
                                          <p:val>
                                            <p:fltVal val="0"/>
                                          </p:val>
                                        </p:tav>
                                      </p:tavLst>
                                    </p:anim>
                                    <p:anim calcmode="lin" valueType="num">
                                      <p:cBhvr>
                                        <p:cTn id="160" dur="2000"/>
                                        <p:tgtEl>
                                          <p:spTgt spid="13"/>
                                        </p:tgtEl>
                                        <p:attrNameLst>
                                          <p:attrName>ppt_x</p:attrName>
                                        </p:attrNameLst>
                                      </p:cBhvr>
                                      <p:tavLst>
                                        <p:tav tm="0">
                                          <p:val>
                                            <p:strVal val="ppt_x"/>
                                          </p:val>
                                        </p:tav>
                                        <p:tav tm="100000">
                                          <p:val>
                                            <p:fltVal val="0.5"/>
                                          </p:val>
                                        </p:tav>
                                      </p:tavLst>
                                    </p:anim>
                                    <p:anim calcmode="lin" valueType="num">
                                      <p:cBhvr>
                                        <p:cTn id="161" dur="2000"/>
                                        <p:tgtEl>
                                          <p:spTgt spid="13"/>
                                        </p:tgtEl>
                                        <p:attrNameLst>
                                          <p:attrName>ppt_y</p:attrName>
                                        </p:attrNameLst>
                                      </p:cBhvr>
                                      <p:tavLst>
                                        <p:tav tm="0">
                                          <p:val>
                                            <p:strVal val="ppt_y"/>
                                          </p:val>
                                        </p:tav>
                                        <p:tav tm="100000">
                                          <p:val>
                                            <p:fltVal val="0.5"/>
                                          </p:val>
                                        </p:tav>
                                      </p:tavLst>
                                    </p:anim>
                                    <p:set>
                                      <p:cBhvr>
                                        <p:cTn id="162" dur="1" fill="hold">
                                          <p:stCondLst>
                                            <p:cond delay="1999"/>
                                          </p:stCondLst>
                                        </p:cTn>
                                        <p:tgtEl>
                                          <p:spTgt spid="13"/>
                                        </p:tgtEl>
                                        <p:attrNameLst>
                                          <p:attrName>style.visibility</p:attrName>
                                        </p:attrNameLst>
                                      </p:cBhvr>
                                      <p:to>
                                        <p:strVal val="hidden"/>
                                      </p:to>
                                    </p:set>
                                  </p:childTnLst>
                                </p:cTn>
                              </p:par>
                              <p:par>
                                <p:cTn id="163" presetID="8" presetClass="emph" presetSubtype="0" fill="hold" nodeType="withEffect">
                                  <p:stCondLst>
                                    <p:cond delay="0"/>
                                  </p:stCondLst>
                                  <p:childTnLst>
                                    <p:animRot by="-21600000">
                                      <p:cBhvr>
                                        <p:cTn id="164" dur="2000" fill="hold"/>
                                        <p:tgtEl>
                                          <p:spTgt spid="3"/>
                                        </p:tgtEl>
                                        <p:attrNameLst>
                                          <p:attrName>r</p:attrName>
                                        </p:attrNameLst>
                                      </p:cBhvr>
                                    </p:animRot>
                                  </p:childTnLst>
                                </p:cTn>
                              </p:par>
                              <p:par>
                                <p:cTn id="165" presetID="8" presetClass="emph" presetSubtype="0" fill="hold" nodeType="withEffect">
                                  <p:stCondLst>
                                    <p:cond delay="0"/>
                                  </p:stCondLst>
                                  <p:childTnLst>
                                    <p:animRot by="-21600000">
                                      <p:cBhvr>
                                        <p:cTn id="166" dur="2000" fill="hold"/>
                                        <p:tgtEl>
                                          <p:spTgt spid="4"/>
                                        </p:tgtEl>
                                        <p:attrNameLst>
                                          <p:attrName>r</p:attrName>
                                        </p:attrNameLst>
                                      </p:cBhvr>
                                    </p:animRot>
                                  </p:childTnLst>
                                </p:cTn>
                              </p:par>
                              <p:par>
                                <p:cTn id="167" presetID="8" presetClass="emph" presetSubtype="0" fill="hold" nodeType="withEffect">
                                  <p:stCondLst>
                                    <p:cond delay="0"/>
                                  </p:stCondLst>
                                  <p:childTnLst>
                                    <p:animRot by="-21600000">
                                      <p:cBhvr>
                                        <p:cTn id="168" dur="2000" fill="hold"/>
                                        <p:tgtEl>
                                          <p:spTgt spid="5"/>
                                        </p:tgtEl>
                                        <p:attrNameLst>
                                          <p:attrName>r</p:attrName>
                                        </p:attrNameLst>
                                      </p:cBhvr>
                                    </p:animRot>
                                  </p:childTnLst>
                                </p:cTn>
                              </p:par>
                              <p:par>
                                <p:cTn id="169" presetID="8" presetClass="emph" presetSubtype="0" fill="hold" nodeType="withEffect">
                                  <p:stCondLst>
                                    <p:cond delay="0"/>
                                  </p:stCondLst>
                                  <p:childTnLst>
                                    <p:animRot by="-21600000">
                                      <p:cBhvr>
                                        <p:cTn id="170" dur="2000" fill="hold"/>
                                        <p:tgtEl>
                                          <p:spTgt spid="6"/>
                                        </p:tgtEl>
                                        <p:attrNameLst>
                                          <p:attrName>r</p:attrName>
                                        </p:attrNameLst>
                                      </p:cBhvr>
                                    </p:animRot>
                                  </p:childTnLst>
                                </p:cTn>
                              </p:par>
                              <p:par>
                                <p:cTn id="171" presetID="8" presetClass="emph" presetSubtype="0" fill="hold" nodeType="withEffect">
                                  <p:stCondLst>
                                    <p:cond delay="0"/>
                                  </p:stCondLst>
                                  <p:childTnLst>
                                    <p:animRot by="-21600000">
                                      <p:cBhvr>
                                        <p:cTn id="172" dur="2000" fill="hold"/>
                                        <p:tgtEl>
                                          <p:spTgt spid="7"/>
                                        </p:tgtEl>
                                        <p:attrNameLst>
                                          <p:attrName>r</p:attrName>
                                        </p:attrNameLst>
                                      </p:cBhvr>
                                    </p:animRot>
                                  </p:childTnLst>
                                </p:cTn>
                              </p:par>
                              <p:par>
                                <p:cTn id="173" presetID="8" presetClass="emph" presetSubtype="0" fill="hold" nodeType="withEffect">
                                  <p:stCondLst>
                                    <p:cond delay="0"/>
                                  </p:stCondLst>
                                  <p:childTnLst>
                                    <p:animRot by="-21600000">
                                      <p:cBhvr>
                                        <p:cTn id="174" dur="2000" fill="hold"/>
                                        <p:tgtEl>
                                          <p:spTgt spid="8"/>
                                        </p:tgtEl>
                                        <p:attrNameLst>
                                          <p:attrName>r</p:attrName>
                                        </p:attrNameLst>
                                      </p:cBhvr>
                                    </p:animRot>
                                  </p:childTnLst>
                                </p:cTn>
                              </p:par>
                              <p:par>
                                <p:cTn id="175" presetID="8" presetClass="emph" presetSubtype="0" fill="hold" nodeType="withEffect">
                                  <p:stCondLst>
                                    <p:cond delay="0"/>
                                  </p:stCondLst>
                                  <p:childTnLst>
                                    <p:animRot by="-21600000">
                                      <p:cBhvr>
                                        <p:cTn id="176" dur="2000" fill="hold"/>
                                        <p:tgtEl>
                                          <p:spTgt spid="9"/>
                                        </p:tgtEl>
                                        <p:attrNameLst>
                                          <p:attrName>r</p:attrName>
                                        </p:attrNameLst>
                                      </p:cBhvr>
                                    </p:animRot>
                                  </p:childTnLst>
                                </p:cTn>
                              </p:par>
                              <p:par>
                                <p:cTn id="177" presetID="8" presetClass="emph" presetSubtype="0" fill="hold" nodeType="withEffect">
                                  <p:stCondLst>
                                    <p:cond delay="0"/>
                                  </p:stCondLst>
                                  <p:childTnLst>
                                    <p:animRot by="-21600000">
                                      <p:cBhvr>
                                        <p:cTn id="178" dur="2000" fill="hold"/>
                                        <p:tgtEl>
                                          <p:spTgt spid="10"/>
                                        </p:tgtEl>
                                        <p:attrNameLst>
                                          <p:attrName>r</p:attrName>
                                        </p:attrNameLst>
                                      </p:cBhvr>
                                    </p:animRot>
                                  </p:childTnLst>
                                </p:cTn>
                              </p:par>
                              <p:par>
                                <p:cTn id="179" presetID="8" presetClass="emph" presetSubtype="0" fill="hold" nodeType="withEffect">
                                  <p:stCondLst>
                                    <p:cond delay="0"/>
                                  </p:stCondLst>
                                  <p:childTnLst>
                                    <p:animRot by="-21600000">
                                      <p:cBhvr>
                                        <p:cTn id="180" dur="2000" fill="hold"/>
                                        <p:tgtEl>
                                          <p:spTgt spid="11"/>
                                        </p:tgtEl>
                                        <p:attrNameLst>
                                          <p:attrName>r</p:attrName>
                                        </p:attrNameLst>
                                      </p:cBhvr>
                                    </p:animRot>
                                  </p:childTnLst>
                                </p:cTn>
                              </p:par>
                              <p:par>
                                <p:cTn id="181" presetID="8" presetClass="emph" presetSubtype="0" fill="hold" nodeType="withEffect">
                                  <p:stCondLst>
                                    <p:cond delay="0"/>
                                  </p:stCondLst>
                                  <p:childTnLst>
                                    <p:animRot by="-21600000">
                                      <p:cBhvr>
                                        <p:cTn id="182" dur="2000" fill="hold"/>
                                        <p:tgtEl>
                                          <p:spTgt spid="12"/>
                                        </p:tgtEl>
                                        <p:attrNameLst>
                                          <p:attrName>r</p:attrName>
                                        </p:attrNameLst>
                                      </p:cBhvr>
                                    </p:animRot>
                                  </p:childTnLst>
                                </p:cTn>
                              </p:par>
                              <p:par>
                                <p:cTn id="183" presetID="8" presetClass="emph" presetSubtype="0" fill="hold" nodeType="withEffect">
                                  <p:stCondLst>
                                    <p:cond delay="0"/>
                                  </p:stCondLst>
                                  <p:childTnLst>
                                    <p:animRot by="-21600000">
                                      <p:cBhvr>
                                        <p:cTn id="184" dur="2000" fill="hold"/>
                                        <p:tgtEl>
                                          <p:spTgt spid="13"/>
                                        </p:tgtEl>
                                        <p:attrNameLst>
                                          <p:attrName>r</p:attrName>
                                        </p:attrNameLst>
                                      </p:cBhvr>
                                    </p:animRot>
                                  </p:childTnLst>
                                </p:cTn>
                              </p:par>
                              <p:par>
                                <p:cTn id="185" presetID="23" presetClass="entr" presetSubtype="288" fill="hold" nodeType="withEffect">
                                  <p:stCondLst>
                                    <p:cond delay="0"/>
                                  </p:stCondLst>
                                  <p:childTnLst>
                                    <p:set>
                                      <p:cBhvr>
                                        <p:cTn id="186" dur="1" fill="hold">
                                          <p:stCondLst>
                                            <p:cond delay="0"/>
                                          </p:stCondLst>
                                        </p:cTn>
                                        <p:tgtEl>
                                          <p:spTgt spid="2"/>
                                        </p:tgtEl>
                                        <p:attrNameLst>
                                          <p:attrName>style.visibility</p:attrName>
                                        </p:attrNameLst>
                                      </p:cBhvr>
                                      <p:to>
                                        <p:strVal val="visible"/>
                                      </p:to>
                                    </p:set>
                                    <p:anim calcmode="lin" valueType="num">
                                      <p:cBhvr>
                                        <p:cTn id="187" dur="2000" fill="hold"/>
                                        <p:tgtEl>
                                          <p:spTgt spid="2"/>
                                        </p:tgtEl>
                                        <p:attrNameLst>
                                          <p:attrName>ppt_w</p:attrName>
                                        </p:attrNameLst>
                                      </p:cBhvr>
                                      <p:tavLst>
                                        <p:tav tm="0">
                                          <p:val>
                                            <p:strVal val="4/3*#ppt_w"/>
                                          </p:val>
                                        </p:tav>
                                        <p:tav tm="100000">
                                          <p:val>
                                            <p:strVal val="#ppt_w"/>
                                          </p:val>
                                        </p:tav>
                                      </p:tavLst>
                                    </p:anim>
                                    <p:anim calcmode="lin" valueType="num">
                                      <p:cBhvr>
                                        <p:cTn id="188" dur="2000" fill="hold"/>
                                        <p:tgtEl>
                                          <p:spTgt spid="2"/>
                                        </p:tgtEl>
                                        <p:attrNameLst>
                                          <p:attrName>ppt_h</p:attrName>
                                        </p:attrNameLst>
                                      </p:cBhvr>
                                      <p:tavLst>
                                        <p:tav tm="0">
                                          <p:val>
                                            <p:strVal val="4/3*#ppt_h"/>
                                          </p:val>
                                        </p:tav>
                                        <p:tav tm="100000">
                                          <p:val>
                                            <p:strVal val="#ppt_h"/>
                                          </p:val>
                                        </p:tav>
                                      </p:tavLst>
                                    </p:anim>
                                  </p:childTnLst>
                                </p:cTn>
                              </p:par>
                              <p:par>
                                <p:cTn id="189" presetID="21" presetClass="entr" presetSubtype="8" fill="hold" nodeType="withEffect">
                                  <p:stCondLst>
                                    <p:cond delay="0"/>
                                  </p:stCondLst>
                                  <p:childTnLst>
                                    <p:set>
                                      <p:cBhvr>
                                        <p:cTn id="190" dur="1" fill="hold">
                                          <p:stCondLst>
                                            <p:cond delay="0"/>
                                          </p:stCondLst>
                                        </p:cTn>
                                        <p:tgtEl>
                                          <p:spTgt spid="2"/>
                                        </p:tgtEl>
                                        <p:attrNameLst>
                                          <p:attrName>style.visibility</p:attrName>
                                        </p:attrNameLst>
                                      </p:cBhvr>
                                      <p:to>
                                        <p:strVal val="visible"/>
                                      </p:to>
                                    </p:set>
                                    <p:animEffect transition="in" filter="wheel(8)">
                                      <p:cBhvr>
                                        <p:cTn id="19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2" name="1 Imagen" descr="Assos-Kefaloni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rot="1957026">
            <a:off x="29478" y="-77787"/>
            <a:ext cx="928388" cy="1441384"/>
          </a:xfrm>
          <a:prstGeom prst="donut">
            <a:avLst>
              <a:gd name="adj" fmla="val 17926"/>
            </a:avLst>
          </a:prstGeom>
          <a:blipFill dpi="0" rotWithShape="1">
            <a:blip r:embed="rId3" cstate="print">
              <a:duotone>
                <a:schemeClr val="accent6">
                  <a:shade val="45000"/>
                  <a:satMod val="135000"/>
                </a:schemeClr>
                <a:prstClr val="white"/>
              </a:duotone>
              <a:lum bright="-30000" contrast="40000"/>
            </a:blip>
            <a:srcRect/>
            <a:stretch>
              <a:fillRect/>
            </a:stretch>
          </a:blipFill>
          <a:ln w="3175">
            <a:solidFill>
              <a:srgbClr val="D678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rot="1957026">
            <a:off x="8101972" y="3708433"/>
            <a:ext cx="928388" cy="1441384"/>
          </a:xfrm>
          <a:prstGeom prst="donut">
            <a:avLst>
              <a:gd name="adj" fmla="val 17926"/>
            </a:avLst>
          </a:prstGeom>
          <a:blipFill>
            <a:blip r:embed="rId3" cstate="print">
              <a:duotone>
                <a:schemeClr val="accent6">
                  <a:shade val="45000"/>
                  <a:satMod val="135000"/>
                </a:schemeClr>
                <a:prstClr val="white"/>
              </a:duotone>
              <a:lum bright="-30000" contrast="40000"/>
            </a:blip>
            <a:stretch>
              <a:fillRect/>
            </a:stretch>
          </a:blipFill>
          <a:ln w="3175">
            <a:solidFill>
              <a:srgbClr val="D6781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8429042">
            <a:off x="-4742" y="4059717"/>
            <a:ext cx="928388" cy="1441384"/>
          </a:xfrm>
          <a:prstGeom prst="donut">
            <a:avLst>
              <a:gd name="adj" fmla="val 17926"/>
            </a:avLst>
          </a:prstGeom>
          <a:blipFill dpi="0" rotWithShape="1">
            <a:blip r:embed="rId3" cstate="print">
              <a:duotone>
                <a:schemeClr val="accent6">
                  <a:shade val="45000"/>
                  <a:satMod val="135000"/>
                </a:schemeClr>
                <a:prstClr val="white"/>
              </a:duotone>
              <a:lum bright="-30000" contrast="40000"/>
            </a:blip>
            <a:srcRect/>
            <a:stretch>
              <a:fillRect/>
            </a:stretch>
          </a:blipFill>
          <a:ln w="3175">
            <a:solidFill>
              <a:srgbClr val="D678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8289580">
            <a:off x="8149086" y="-88465"/>
            <a:ext cx="928388" cy="1441384"/>
          </a:xfrm>
          <a:prstGeom prst="donut">
            <a:avLst>
              <a:gd name="adj" fmla="val 17926"/>
            </a:avLst>
          </a:prstGeom>
          <a:blipFill>
            <a:blip r:embed="rId3" cstate="print">
              <a:duotone>
                <a:schemeClr val="accent6">
                  <a:shade val="45000"/>
                  <a:satMod val="135000"/>
                </a:schemeClr>
                <a:prstClr val="white"/>
              </a:duotone>
              <a:lum bright="-30000" contrast="40000"/>
            </a:blip>
            <a:stretch>
              <a:fillRect/>
            </a:stretch>
          </a:blipFill>
          <a:ln w="3175">
            <a:solidFill>
              <a:srgbClr val="D678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1957026">
            <a:off x="271271" y="134835"/>
            <a:ext cx="869191" cy="1260835"/>
          </a:xfrm>
          <a:prstGeom prst="donut">
            <a:avLst>
              <a:gd name="adj" fmla="val 17926"/>
            </a:avLst>
          </a:prstGeom>
          <a:blipFill dpi="0" rotWithShape="1">
            <a:blip r:embed="rId4" cstate="print">
              <a:duotone>
                <a:schemeClr val="accent6">
                  <a:shade val="45000"/>
                  <a:satMod val="135000"/>
                </a:schemeClr>
                <a:prstClr val="white"/>
              </a:duotone>
              <a:lum bright="-30000" contrast="40000"/>
            </a:blip>
            <a:srcRect/>
            <a:stretch>
              <a:fillRect/>
            </a:stretch>
          </a:blipFill>
          <a:ln w="3175">
            <a:solidFill>
              <a:srgbClr val="D678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8289580">
            <a:off x="7903505" y="152852"/>
            <a:ext cx="940026" cy="1260219"/>
          </a:xfrm>
          <a:prstGeom prst="donut">
            <a:avLst>
              <a:gd name="adj" fmla="val 17926"/>
            </a:avLst>
          </a:prstGeom>
          <a:blipFill>
            <a:blip r:embed="rId5" cstate="print">
              <a:duotone>
                <a:schemeClr val="accent6">
                  <a:shade val="45000"/>
                  <a:satMod val="135000"/>
                </a:schemeClr>
                <a:prstClr val="white"/>
              </a:duotone>
              <a:lum bright="-30000" contrast="40000"/>
            </a:blip>
            <a:stretch>
              <a:fillRect/>
            </a:stretch>
          </a:blipFill>
          <a:ln w="3175">
            <a:solidFill>
              <a:srgbClr val="D678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8289580">
            <a:off x="256213" y="3869622"/>
            <a:ext cx="946037" cy="1344011"/>
          </a:xfrm>
          <a:prstGeom prst="donut">
            <a:avLst>
              <a:gd name="adj" fmla="val 17926"/>
            </a:avLst>
          </a:prstGeom>
          <a:blipFill dpi="0" rotWithShape="1">
            <a:blip r:embed="rId6" cstate="print">
              <a:duotone>
                <a:schemeClr val="accent6">
                  <a:shade val="45000"/>
                  <a:satMod val="135000"/>
                </a:schemeClr>
                <a:prstClr val="white"/>
              </a:duotone>
              <a:lum bright="-30000" contrast="40000"/>
            </a:blip>
            <a:srcRect/>
            <a:stretch>
              <a:fillRect/>
            </a:stretch>
          </a:blipFill>
          <a:ln w="3175">
            <a:solidFill>
              <a:srgbClr val="D678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13169441">
            <a:off x="7807142" y="3580627"/>
            <a:ext cx="946037" cy="1344011"/>
          </a:xfrm>
          <a:prstGeom prst="donut">
            <a:avLst>
              <a:gd name="adj" fmla="val 17433"/>
            </a:avLst>
          </a:prstGeom>
          <a:blipFill>
            <a:blip r:embed="rId6" cstate="print">
              <a:duotone>
                <a:schemeClr val="accent6">
                  <a:shade val="45000"/>
                  <a:satMod val="135000"/>
                </a:schemeClr>
                <a:prstClr val="white"/>
              </a:duotone>
              <a:lum bright="-30000" contrast="40000"/>
            </a:blip>
            <a:stretch>
              <a:fillRect/>
            </a:stretch>
          </a:blipFill>
          <a:ln w="3175">
            <a:solidFill>
              <a:srgbClr val="D6781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8289580">
            <a:off x="646729" y="3643577"/>
            <a:ext cx="891277" cy="1208907"/>
          </a:xfrm>
          <a:prstGeom prst="donut">
            <a:avLst>
              <a:gd name="adj" fmla="val 17926"/>
            </a:avLst>
          </a:prstGeom>
          <a:blipFill dpi="0" rotWithShape="1">
            <a:blip r:embed="rId7" cstate="print">
              <a:duotone>
                <a:schemeClr val="accent6">
                  <a:shade val="45000"/>
                  <a:satMod val="135000"/>
                </a:schemeClr>
                <a:prstClr val="white"/>
              </a:duotone>
              <a:lum bright="-30000" contrast="40000"/>
            </a:blip>
            <a:srcRect/>
            <a:stretch>
              <a:fillRect/>
            </a:stretch>
          </a:blipFill>
          <a:ln w="3175">
            <a:solidFill>
              <a:srgbClr val="D678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3058349">
            <a:off x="590067" y="421085"/>
            <a:ext cx="831078" cy="1137833"/>
          </a:xfrm>
          <a:prstGeom prst="donut">
            <a:avLst>
              <a:gd name="adj" fmla="val 17926"/>
            </a:avLst>
          </a:prstGeom>
          <a:blipFill dpi="0" rotWithShape="1">
            <a:blip r:embed="rId8" cstate="print">
              <a:duotone>
                <a:schemeClr val="accent6">
                  <a:shade val="45000"/>
                  <a:satMod val="135000"/>
                </a:schemeClr>
                <a:prstClr val="white"/>
              </a:duotone>
              <a:lum bright="-30000" contrast="40000"/>
            </a:blip>
            <a:srcRect/>
            <a:stretch>
              <a:fillRect/>
            </a:stretch>
          </a:blipFill>
          <a:ln w="3175">
            <a:solidFill>
              <a:srgbClr val="D678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8537766">
            <a:off x="7690686" y="492504"/>
            <a:ext cx="831078" cy="1137833"/>
          </a:xfrm>
          <a:prstGeom prst="donut">
            <a:avLst>
              <a:gd name="adj" fmla="val 17926"/>
            </a:avLst>
          </a:prstGeom>
          <a:blipFill>
            <a:blip r:embed="rId8" cstate="print">
              <a:duotone>
                <a:schemeClr val="accent6">
                  <a:shade val="45000"/>
                  <a:satMod val="135000"/>
                </a:schemeClr>
                <a:prstClr val="white"/>
              </a:duotone>
              <a:lum bright="-30000" contrast="40000"/>
            </a:blip>
            <a:stretch>
              <a:fillRect/>
            </a:stretch>
          </a:blipFill>
          <a:ln w="3175">
            <a:solidFill>
              <a:srgbClr val="D678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3058349">
            <a:off x="7619028" y="3492924"/>
            <a:ext cx="831078" cy="1137833"/>
          </a:xfrm>
          <a:prstGeom prst="donut">
            <a:avLst>
              <a:gd name="adj" fmla="val 17926"/>
            </a:avLst>
          </a:prstGeom>
          <a:blipFill>
            <a:blip r:embed="rId8" cstate="print">
              <a:duotone>
                <a:schemeClr val="accent6">
                  <a:shade val="45000"/>
                  <a:satMod val="135000"/>
                </a:schemeClr>
                <a:prstClr val="white"/>
              </a:duotone>
              <a:lum bright="-30000" contrast="40000"/>
            </a:blip>
            <a:stretch>
              <a:fillRect/>
            </a:stretch>
          </a:blipFill>
          <a:ln w="3175">
            <a:solidFill>
              <a:srgbClr val="D6781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13058349">
            <a:off x="954049" y="769173"/>
            <a:ext cx="752308" cy="1041411"/>
          </a:xfrm>
          <a:prstGeom prst="donut">
            <a:avLst>
              <a:gd name="adj" fmla="val 17926"/>
            </a:avLst>
          </a:prstGeom>
          <a:blipFill dpi="0" rotWithShape="1">
            <a:blip r:embed="rId9" cstate="print">
              <a:duotone>
                <a:schemeClr val="accent6">
                  <a:shade val="45000"/>
                  <a:satMod val="135000"/>
                </a:schemeClr>
                <a:prstClr val="white"/>
              </a:duotone>
              <a:lum bright="-30000" contrast="40000"/>
            </a:blip>
            <a:srcRect/>
            <a:stretch>
              <a:fillRect/>
            </a:stretch>
          </a:blipFill>
          <a:ln w="3175">
            <a:solidFill>
              <a:srgbClr val="D678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13058349">
            <a:off x="7383469" y="3336029"/>
            <a:ext cx="752308" cy="1041411"/>
          </a:xfrm>
          <a:prstGeom prst="donut">
            <a:avLst>
              <a:gd name="adj" fmla="val 17926"/>
            </a:avLst>
          </a:prstGeom>
          <a:blipFill>
            <a:blip r:embed="rId9" cstate="print">
              <a:duotone>
                <a:schemeClr val="accent6">
                  <a:shade val="45000"/>
                  <a:satMod val="135000"/>
                </a:schemeClr>
                <a:prstClr val="white"/>
              </a:duotone>
              <a:lum bright="-30000" contrast="40000"/>
            </a:blip>
            <a:stretch>
              <a:fillRect/>
            </a:stretch>
          </a:blipFill>
          <a:ln w="3175">
            <a:solidFill>
              <a:srgbClr val="D6781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8904339">
            <a:off x="1002831" y="3477453"/>
            <a:ext cx="752308" cy="1041411"/>
          </a:xfrm>
          <a:prstGeom prst="donut">
            <a:avLst>
              <a:gd name="adj" fmla="val 17926"/>
            </a:avLst>
          </a:prstGeom>
          <a:blipFill dpi="0" rotWithShape="1">
            <a:blip r:embed="rId9" cstate="print">
              <a:duotone>
                <a:schemeClr val="accent6">
                  <a:shade val="45000"/>
                  <a:satMod val="135000"/>
                </a:schemeClr>
                <a:prstClr val="white"/>
              </a:duotone>
              <a:lum bright="-30000" contrast="40000"/>
            </a:blip>
            <a:srcRect/>
            <a:stretch>
              <a:fillRect/>
            </a:stretch>
          </a:blipFill>
          <a:ln w="3175">
            <a:solidFill>
              <a:srgbClr val="D678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8503386">
            <a:off x="7528339" y="763993"/>
            <a:ext cx="752308" cy="1041411"/>
          </a:xfrm>
          <a:prstGeom prst="donut">
            <a:avLst>
              <a:gd name="adj" fmla="val 17926"/>
            </a:avLst>
          </a:prstGeom>
          <a:blipFill>
            <a:blip r:embed="rId9" cstate="print">
              <a:duotone>
                <a:schemeClr val="accent6">
                  <a:shade val="45000"/>
                  <a:satMod val="135000"/>
                </a:schemeClr>
                <a:prstClr val="white"/>
              </a:duotone>
              <a:lum bright="-30000" contrast="40000"/>
            </a:blip>
            <a:stretch>
              <a:fillRect/>
            </a:stretch>
          </a:blipFill>
          <a:ln w="3175">
            <a:solidFill>
              <a:srgbClr val="D678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13058349">
            <a:off x="1221198" y="1041895"/>
            <a:ext cx="698743" cy="962227"/>
          </a:xfrm>
          <a:prstGeom prst="donut">
            <a:avLst>
              <a:gd name="adj" fmla="val 22860"/>
            </a:avLst>
          </a:prstGeom>
          <a:blipFill dpi="0" rotWithShape="1">
            <a:blip r:embed="rId10" cstate="print">
              <a:duotone>
                <a:schemeClr val="accent6">
                  <a:shade val="45000"/>
                  <a:satMod val="135000"/>
                </a:schemeClr>
                <a:prstClr val="white"/>
              </a:duotone>
              <a:lum bright="-30000" contrast="40000"/>
            </a:blip>
            <a:srcRect/>
            <a:stretch>
              <a:fillRect/>
            </a:stretch>
          </a:blipFill>
          <a:ln w="3175">
            <a:solidFill>
              <a:srgbClr val="D678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8349474">
            <a:off x="7240661" y="1032621"/>
            <a:ext cx="698743" cy="962227"/>
          </a:xfrm>
          <a:prstGeom prst="donut">
            <a:avLst>
              <a:gd name="adj" fmla="val 22860"/>
            </a:avLst>
          </a:prstGeom>
          <a:blipFill>
            <a:blip r:embed="rId10" cstate="print">
              <a:duotone>
                <a:schemeClr val="accent6">
                  <a:shade val="45000"/>
                  <a:satMod val="135000"/>
                </a:schemeClr>
                <a:prstClr val="white"/>
              </a:duotone>
              <a:lum bright="-30000" contrast="40000"/>
            </a:blip>
            <a:stretch>
              <a:fillRect/>
            </a:stretch>
          </a:blipFill>
          <a:ln w="3175">
            <a:solidFill>
              <a:srgbClr val="D678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13058349">
            <a:off x="7150553" y="3185038"/>
            <a:ext cx="698743" cy="962227"/>
          </a:xfrm>
          <a:prstGeom prst="donut">
            <a:avLst>
              <a:gd name="adj" fmla="val 22860"/>
            </a:avLst>
          </a:prstGeom>
          <a:blipFill>
            <a:blip r:embed="rId10" cstate="print">
              <a:duotone>
                <a:schemeClr val="accent6">
                  <a:shade val="45000"/>
                  <a:satMod val="135000"/>
                </a:schemeClr>
                <a:prstClr val="white"/>
              </a:duotone>
              <a:lum bright="-30000" contrast="40000"/>
            </a:blip>
            <a:stretch>
              <a:fillRect/>
            </a:stretch>
          </a:blipFill>
          <a:ln w="3175">
            <a:solidFill>
              <a:srgbClr val="D6781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8611609">
            <a:off x="1270245" y="3326090"/>
            <a:ext cx="698743" cy="962227"/>
          </a:xfrm>
          <a:prstGeom prst="donut">
            <a:avLst>
              <a:gd name="adj" fmla="val 22860"/>
            </a:avLst>
          </a:prstGeom>
          <a:blipFill dpi="0" rotWithShape="1">
            <a:blip r:embed="rId10" cstate="print">
              <a:duotone>
                <a:schemeClr val="accent6">
                  <a:shade val="45000"/>
                  <a:satMod val="135000"/>
                </a:schemeClr>
                <a:prstClr val="white"/>
              </a:duotone>
              <a:lum bright="-30000" contrast="40000"/>
            </a:blip>
            <a:srcRect/>
            <a:stretch>
              <a:fillRect/>
            </a:stretch>
          </a:blipFill>
          <a:ln w="3175">
            <a:solidFill>
              <a:srgbClr val="D678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13058349">
            <a:off x="1548791" y="1328108"/>
            <a:ext cx="663081" cy="853149"/>
          </a:xfrm>
          <a:prstGeom prst="donut">
            <a:avLst>
              <a:gd name="adj" fmla="val 22860"/>
            </a:avLst>
          </a:prstGeom>
          <a:blipFill dpi="0" rotWithShape="1">
            <a:blip r:embed="rId11" cstate="print">
              <a:duotone>
                <a:schemeClr val="accent6">
                  <a:shade val="45000"/>
                  <a:satMod val="135000"/>
                </a:schemeClr>
                <a:prstClr val="white"/>
              </a:duotone>
              <a:lum bright="-30000" contrast="40000"/>
            </a:blip>
            <a:srcRect/>
            <a:stretch>
              <a:fillRect/>
            </a:stretch>
          </a:blipFill>
          <a:ln w="3175">
            <a:solidFill>
              <a:srgbClr val="D678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13058349">
            <a:off x="6978081" y="3114062"/>
            <a:ext cx="663081" cy="853149"/>
          </a:xfrm>
          <a:prstGeom prst="donut">
            <a:avLst>
              <a:gd name="adj" fmla="val 22860"/>
            </a:avLst>
          </a:prstGeom>
          <a:blipFill>
            <a:blip r:embed="rId11" cstate="print">
              <a:duotone>
                <a:schemeClr val="accent6">
                  <a:shade val="45000"/>
                  <a:satMod val="135000"/>
                </a:schemeClr>
                <a:prstClr val="white"/>
              </a:duotone>
              <a:lum bright="-30000" contrast="40000"/>
            </a:blip>
            <a:stretch>
              <a:fillRect/>
            </a:stretch>
          </a:blipFill>
          <a:ln w="3175">
            <a:solidFill>
              <a:srgbClr val="D6781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8728262">
            <a:off x="1540680" y="3184594"/>
            <a:ext cx="663081" cy="853149"/>
          </a:xfrm>
          <a:prstGeom prst="donut">
            <a:avLst>
              <a:gd name="adj" fmla="val 22860"/>
            </a:avLst>
          </a:prstGeom>
          <a:blipFill dpi="0" rotWithShape="1">
            <a:blip r:embed="rId11" cstate="print">
              <a:duotone>
                <a:schemeClr val="accent6">
                  <a:shade val="45000"/>
                  <a:satMod val="135000"/>
                </a:schemeClr>
                <a:prstClr val="white"/>
              </a:duotone>
              <a:lum bright="-30000" contrast="40000"/>
            </a:blip>
            <a:srcRect/>
            <a:stretch>
              <a:fillRect/>
            </a:stretch>
          </a:blipFill>
          <a:ln w="3175">
            <a:solidFill>
              <a:srgbClr val="D678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8447054">
            <a:off x="7053044" y="1327960"/>
            <a:ext cx="663081" cy="853149"/>
          </a:xfrm>
          <a:prstGeom prst="donut">
            <a:avLst>
              <a:gd name="adj" fmla="val 22860"/>
            </a:avLst>
          </a:prstGeom>
          <a:blipFill>
            <a:blip r:embed="rId11" cstate="print">
              <a:duotone>
                <a:schemeClr val="accent6">
                  <a:shade val="45000"/>
                  <a:satMod val="135000"/>
                </a:schemeClr>
                <a:prstClr val="white"/>
              </a:duotone>
              <a:lum bright="-30000" contrast="40000"/>
            </a:blip>
            <a:stretch>
              <a:fillRect/>
            </a:stretch>
          </a:blipFill>
          <a:ln w="3175">
            <a:solidFill>
              <a:srgbClr val="D678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13058349">
            <a:off x="1795987" y="1575652"/>
            <a:ext cx="557346" cy="727259"/>
          </a:xfrm>
          <a:prstGeom prst="donut">
            <a:avLst>
              <a:gd name="adj" fmla="val 22860"/>
            </a:avLst>
          </a:prstGeom>
          <a:blipFill dpi="0" rotWithShape="1">
            <a:blip r:embed="rId12" cstate="print">
              <a:duotone>
                <a:schemeClr val="accent6">
                  <a:shade val="45000"/>
                  <a:satMod val="135000"/>
                </a:schemeClr>
                <a:prstClr val="white"/>
              </a:duotone>
              <a:lum bright="-30000" contrast="40000"/>
            </a:blip>
            <a:srcRect/>
            <a:stretch>
              <a:fillRect/>
            </a:stretch>
          </a:blipFill>
          <a:ln w="3175">
            <a:solidFill>
              <a:srgbClr val="D678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13058349">
            <a:off x="6796488" y="3022947"/>
            <a:ext cx="560310" cy="740675"/>
          </a:xfrm>
          <a:prstGeom prst="donut">
            <a:avLst>
              <a:gd name="adj" fmla="val 29458"/>
            </a:avLst>
          </a:prstGeom>
          <a:blipFill>
            <a:blip r:embed="rId13" cstate="print">
              <a:duotone>
                <a:schemeClr val="accent6">
                  <a:shade val="45000"/>
                  <a:satMod val="135000"/>
                </a:schemeClr>
                <a:prstClr val="white"/>
              </a:duotone>
              <a:lum bright="-30000" contrast="40000"/>
            </a:blip>
            <a:stretch>
              <a:fillRect/>
            </a:stretch>
          </a:blipFill>
          <a:ln w="3175">
            <a:solidFill>
              <a:srgbClr val="D6781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8821388">
            <a:off x="1868617" y="3080291"/>
            <a:ext cx="505573" cy="716004"/>
          </a:xfrm>
          <a:prstGeom prst="donut">
            <a:avLst>
              <a:gd name="adj" fmla="val 29458"/>
            </a:avLst>
          </a:prstGeom>
          <a:blipFill dpi="0" rotWithShape="1">
            <a:blip r:embed="rId13" cstate="print">
              <a:duotone>
                <a:schemeClr val="accent6">
                  <a:shade val="45000"/>
                  <a:satMod val="135000"/>
                </a:schemeClr>
                <a:prstClr val="white"/>
              </a:duotone>
              <a:lum bright="-30000" contrast="40000"/>
            </a:blip>
            <a:srcRect/>
            <a:stretch>
              <a:fillRect/>
            </a:stretch>
          </a:blipFill>
          <a:ln w="3175">
            <a:solidFill>
              <a:srgbClr val="D678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8662695">
            <a:off x="6870385" y="1633291"/>
            <a:ext cx="569316" cy="716004"/>
          </a:xfrm>
          <a:prstGeom prst="donut">
            <a:avLst>
              <a:gd name="adj" fmla="val 29458"/>
            </a:avLst>
          </a:prstGeom>
          <a:blipFill>
            <a:blip r:embed="rId14" cstate="print">
              <a:duotone>
                <a:schemeClr val="accent6">
                  <a:shade val="45000"/>
                  <a:satMod val="135000"/>
                </a:schemeClr>
                <a:prstClr val="white"/>
              </a:duotone>
              <a:lum bright="-30000" contrast="40000"/>
            </a:blip>
            <a:stretch>
              <a:fillRect/>
            </a:stretch>
          </a:blipFill>
          <a:ln w="3175">
            <a:solidFill>
              <a:srgbClr val="D678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rot="13058349">
            <a:off x="6617002" y="2873286"/>
            <a:ext cx="505573" cy="645275"/>
          </a:xfrm>
          <a:prstGeom prst="donut">
            <a:avLst>
              <a:gd name="adj" fmla="val 29458"/>
            </a:avLst>
          </a:prstGeom>
          <a:blipFill>
            <a:blip r:embed="rId15" cstate="print">
              <a:duotone>
                <a:schemeClr val="accent6">
                  <a:shade val="45000"/>
                  <a:satMod val="135000"/>
                </a:schemeClr>
                <a:prstClr val="white"/>
              </a:duotone>
              <a:lum bright="-30000" contrast="40000"/>
            </a:blip>
            <a:stretch>
              <a:fillRect/>
            </a:stretch>
          </a:blipFill>
          <a:ln w="3175">
            <a:solidFill>
              <a:srgbClr val="D6781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rot="13058349">
            <a:off x="2001777" y="1801713"/>
            <a:ext cx="505573" cy="645275"/>
          </a:xfrm>
          <a:prstGeom prst="donut">
            <a:avLst>
              <a:gd name="adj" fmla="val 29458"/>
            </a:avLst>
          </a:prstGeom>
          <a:blipFill dpi="0" rotWithShape="1">
            <a:blip r:embed="rId15" cstate="print">
              <a:duotone>
                <a:schemeClr val="accent6">
                  <a:shade val="45000"/>
                  <a:satMod val="135000"/>
                </a:schemeClr>
                <a:prstClr val="white"/>
              </a:duotone>
              <a:lum bright="-30000" contrast="40000"/>
            </a:blip>
            <a:srcRect/>
            <a:stretch>
              <a:fillRect/>
            </a:stretch>
          </a:blipFill>
          <a:ln w="3175">
            <a:solidFill>
              <a:srgbClr val="D678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8691117">
            <a:off x="6711915" y="1801188"/>
            <a:ext cx="505573" cy="645275"/>
          </a:xfrm>
          <a:prstGeom prst="donut">
            <a:avLst>
              <a:gd name="adj" fmla="val 29458"/>
            </a:avLst>
          </a:prstGeom>
          <a:blipFill>
            <a:blip r:embed="rId15" cstate="print">
              <a:duotone>
                <a:schemeClr val="accent6">
                  <a:shade val="45000"/>
                  <a:satMod val="135000"/>
                </a:schemeClr>
                <a:prstClr val="white"/>
              </a:duotone>
              <a:lum bright="-30000" contrast="40000"/>
            </a:blip>
            <a:stretch>
              <a:fillRect/>
            </a:stretch>
          </a:blipFill>
          <a:ln w="3175">
            <a:solidFill>
              <a:srgbClr val="D678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8992294">
            <a:off x="2056590" y="2940799"/>
            <a:ext cx="505573" cy="645275"/>
          </a:xfrm>
          <a:prstGeom prst="donut">
            <a:avLst>
              <a:gd name="adj" fmla="val 29458"/>
            </a:avLst>
          </a:prstGeom>
          <a:blipFill dpi="0" rotWithShape="1">
            <a:blip r:embed="rId15" cstate="print">
              <a:duotone>
                <a:schemeClr val="accent6">
                  <a:shade val="45000"/>
                  <a:satMod val="135000"/>
                </a:schemeClr>
                <a:prstClr val="white"/>
              </a:duotone>
              <a:lum bright="-30000" contrast="40000"/>
            </a:blip>
            <a:srcRect/>
            <a:stretch>
              <a:fillRect/>
            </a:stretch>
          </a:blipFill>
          <a:ln w="3175">
            <a:solidFill>
              <a:srgbClr val="D678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rot="13058349">
            <a:off x="6430934" y="2730410"/>
            <a:ext cx="505573" cy="645275"/>
          </a:xfrm>
          <a:prstGeom prst="donut">
            <a:avLst>
              <a:gd name="adj" fmla="val 29458"/>
            </a:avLst>
          </a:prstGeom>
          <a:blipFill>
            <a:blip r:embed="rId15" cstate="print">
              <a:duotone>
                <a:schemeClr val="accent6">
                  <a:shade val="45000"/>
                  <a:satMod val="135000"/>
                </a:schemeClr>
                <a:prstClr val="white"/>
              </a:duotone>
              <a:lum bright="-30000" contrast="40000"/>
            </a:blip>
            <a:stretch>
              <a:fillRect/>
            </a:stretch>
          </a:blipFill>
          <a:ln w="3175">
            <a:solidFill>
              <a:srgbClr val="D6781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rot="13058349">
            <a:off x="2216090" y="1944588"/>
            <a:ext cx="505573" cy="645275"/>
          </a:xfrm>
          <a:prstGeom prst="donut">
            <a:avLst>
              <a:gd name="adj" fmla="val 29458"/>
            </a:avLst>
          </a:prstGeom>
          <a:blipFill dpi="0" rotWithShape="1">
            <a:blip r:embed="rId15" cstate="print">
              <a:duotone>
                <a:schemeClr val="accent6">
                  <a:shade val="45000"/>
                  <a:satMod val="135000"/>
                </a:schemeClr>
                <a:prstClr val="white"/>
              </a:duotone>
              <a:lum bright="-30000" contrast="40000"/>
            </a:blip>
            <a:srcRect/>
            <a:stretch>
              <a:fillRect/>
            </a:stretch>
          </a:blipFill>
          <a:ln w="3175">
            <a:solidFill>
              <a:srgbClr val="D678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rot="8350573">
            <a:off x="2264312" y="2797473"/>
            <a:ext cx="454373" cy="539892"/>
          </a:xfrm>
          <a:prstGeom prst="donut">
            <a:avLst>
              <a:gd name="adj" fmla="val 29458"/>
            </a:avLst>
          </a:prstGeom>
          <a:blipFill dpi="0" rotWithShape="1">
            <a:blip r:embed="rId16" cstate="print">
              <a:duotone>
                <a:schemeClr val="accent6">
                  <a:shade val="45000"/>
                  <a:satMod val="135000"/>
                </a:schemeClr>
                <a:prstClr val="white"/>
              </a:duotone>
              <a:lum bright="-30000" contrast="40000"/>
            </a:blip>
            <a:srcRect/>
            <a:stretch>
              <a:fillRect/>
            </a:stretch>
          </a:blipFill>
          <a:ln w="3175">
            <a:solidFill>
              <a:srgbClr val="D678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rot="8350573">
            <a:off x="6550594" y="2011651"/>
            <a:ext cx="454373" cy="539892"/>
          </a:xfrm>
          <a:prstGeom prst="donut">
            <a:avLst>
              <a:gd name="adj" fmla="val 29458"/>
            </a:avLst>
          </a:prstGeom>
          <a:blipFill>
            <a:blip r:embed="rId16" cstate="print">
              <a:duotone>
                <a:schemeClr val="accent6">
                  <a:shade val="45000"/>
                  <a:satMod val="135000"/>
                </a:schemeClr>
                <a:prstClr val="white"/>
              </a:duotone>
              <a:lum bright="-30000" contrast="40000"/>
            </a:blip>
            <a:stretch>
              <a:fillRect/>
            </a:stretch>
          </a:blipFill>
          <a:ln w="3175">
            <a:solidFill>
              <a:srgbClr val="D678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rot="8350573">
            <a:off x="2478628" y="2583160"/>
            <a:ext cx="454373" cy="539892"/>
          </a:xfrm>
          <a:prstGeom prst="donut">
            <a:avLst>
              <a:gd name="adj" fmla="val 29458"/>
            </a:avLst>
          </a:prstGeom>
          <a:blipFill dpi="0" rotWithShape="1">
            <a:blip r:embed="rId16" cstate="print">
              <a:duotone>
                <a:schemeClr val="accent6">
                  <a:shade val="45000"/>
                  <a:satMod val="135000"/>
                </a:schemeClr>
                <a:prstClr val="white"/>
              </a:duotone>
              <a:lum bright="-30000" contrast="40000"/>
            </a:blip>
            <a:srcRect/>
            <a:stretch>
              <a:fillRect/>
            </a:stretch>
          </a:blipFill>
          <a:ln w="3175">
            <a:solidFill>
              <a:srgbClr val="D678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rot="8350573">
            <a:off x="6336280" y="2154527"/>
            <a:ext cx="454373" cy="539892"/>
          </a:xfrm>
          <a:prstGeom prst="donut">
            <a:avLst>
              <a:gd name="adj" fmla="val 29458"/>
            </a:avLst>
          </a:prstGeom>
          <a:blipFill>
            <a:blip r:embed="rId16" cstate="print">
              <a:duotone>
                <a:schemeClr val="accent6">
                  <a:shade val="45000"/>
                  <a:satMod val="135000"/>
                </a:schemeClr>
                <a:prstClr val="white"/>
              </a:duotone>
              <a:lum bright="-30000" contrast="40000"/>
            </a:blip>
            <a:stretch>
              <a:fillRect/>
            </a:stretch>
          </a:blipFill>
          <a:ln w="3175">
            <a:solidFill>
              <a:srgbClr val="D678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rot="13490085">
            <a:off x="2410237" y="2153345"/>
            <a:ext cx="454373" cy="539892"/>
          </a:xfrm>
          <a:prstGeom prst="donut">
            <a:avLst>
              <a:gd name="adj" fmla="val 29458"/>
            </a:avLst>
          </a:prstGeom>
          <a:blipFill dpi="0" rotWithShape="1">
            <a:blip r:embed="rId16" cstate="print">
              <a:duotone>
                <a:schemeClr val="accent6">
                  <a:shade val="45000"/>
                  <a:satMod val="135000"/>
                </a:schemeClr>
                <a:prstClr val="white"/>
              </a:duotone>
              <a:lum bright="-30000" contrast="40000"/>
            </a:blip>
            <a:srcRect/>
            <a:stretch>
              <a:fillRect/>
            </a:stretch>
          </a:blipFill>
          <a:ln w="3175">
            <a:solidFill>
              <a:srgbClr val="D678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rot="12616887">
            <a:off x="6249228" y="2649350"/>
            <a:ext cx="454373" cy="541737"/>
          </a:xfrm>
          <a:prstGeom prst="donut">
            <a:avLst>
              <a:gd name="adj" fmla="val 29458"/>
            </a:avLst>
          </a:prstGeom>
          <a:blipFill>
            <a:blip r:embed="rId16" cstate="print">
              <a:duotone>
                <a:schemeClr val="accent6">
                  <a:shade val="45000"/>
                  <a:satMod val="135000"/>
                </a:schemeClr>
                <a:prstClr val="white"/>
              </a:duotone>
              <a:lum bright="-30000" contrast="40000"/>
            </a:blip>
            <a:stretch>
              <a:fillRect/>
            </a:stretch>
          </a:blipFill>
          <a:ln w="3175">
            <a:solidFill>
              <a:srgbClr val="D6781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Rectángulo"/>
          <p:cNvSpPr/>
          <p:nvPr/>
        </p:nvSpPr>
        <p:spPr>
          <a:xfrm>
            <a:off x="-285784" y="-214332"/>
            <a:ext cx="9644130" cy="564360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4"/>
                                        </p:tgtEl>
                                        <p:attrNameLst>
                                          <p:attrName>style.opacity</p:attrName>
                                        </p:attrNameLst>
                                      </p:cBhvr>
                                      <p:to>
                                        <p:strVal val="0"/>
                                      </p:to>
                                    </p:set>
                                    <p:animEffect filter="image" prLst="opacity: 0">
                                      <p:cBhvr rctx="IE">
                                        <p:cTn id="7" dur="indefinite"/>
                                        <p:tgtEl>
                                          <p:spTgt spid="44"/>
                                        </p:tgtEl>
                                      </p:cBhvr>
                                    </p:animEffect>
                                  </p:childTnLst>
                                </p:cTn>
                              </p:par>
                              <p:par>
                                <p:cTn id="8" presetID="2" presetClass="entr" presetSubtype="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1+#ppt_w/2"/>
                                          </p:val>
                                        </p:tav>
                                        <p:tav tm="100000">
                                          <p:val>
                                            <p:strVal val="#ppt_x"/>
                                          </p:val>
                                        </p:tav>
                                      </p:tavLst>
                                    </p:anim>
                                    <p:anim calcmode="lin" valueType="num">
                                      <p:cBhvr additive="base">
                                        <p:cTn id="11" dur="2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2000" fill="hold"/>
                                        <p:tgtEl>
                                          <p:spTgt spid="13"/>
                                        </p:tgtEl>
                                        <p:attrNameLst>
                                          <p:attrName>ppt_x</p:attrName>
                                        </p:attrNameLst>
                                      </p:cBhvr>
                                      <p:tavLst>
                                        <p:tav tm="0">
                                          <p:val>
                                            <p:strVal val="1+#ppt_w/2"/>
                                          </p:val>
                                        </p:tav>
                                        <p:tav tm="100000">
                                          <p:val>
                                            <p:strVal val="#ppt_x"/>
                                          </p:val>
                                        </p:tav>
                                      </p:tavLst>
                                    </p:anim>
                                    <p:anim calcmode="lin" valueType="num">
                                      <p:cBhvr additive="base">
                                        <p:cTn id="19" dur="2000" fill="hold"/>
                                        <p:tgtEl>
                                          <p:spTgt spid="13"/>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2000" fill="hold"/>
                                        <p:tgtEl>
                                          <p:spTgt spid="16"/>
                                        </p:tgtEl>
                                        <p:attrNameLst>
                                          <p:attrName>ppt_x</p:attrName>
                                        </p:attrNameLst>
                                      </p:cBhvr>
                                      <p:tavLst>
                                        <p:tav tm="0">
                                          <p:val>
                                            <p:strVal val="1+#ppt_w/2"/>
                                          </p:val>
                                        </p:tav>
                                        <p:tav tm="100000">
                                          <p:val>
                                            <p:strVal val="#ppt_x"/>
                                          </p:val>
                                        </p:tav>
                                      </p:tavLst>
                                    </p:anim>
                                    <p:anim calcmode="lin" valueType="num">
                                      <p:cBhvr additive="base">
                                        <p:cTn id="23" dur="20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2000" fill="hold"/>
                                        <p:tgtEl>
                                          <p:spTgt spid="20"/>
                                        </p:tgtEl>
                                        <p:attrNameLst>
                                          <p:attrName>ppt_x</p:attrName>
                                        </p:attrNameLst>
                                      </p:cBhvr>
                                      <p:tavLst>
                                        <p:tav tm="0">
                                          <p:val>
                                            <p:strVal val="1+#ppt_w/2"/>
                                          </p:val>
                                        </p:tav>
                                        <p:tav tm="100000">
                                          <p:val>
                                            <p:strVal val="#ppt_x"/>
                                          </p:val>
                                        </p:tav>
                                      </p:tavLst>
                                    </p:anim>
                                    <p:anim calcmode="lin" valueType="num">
                                      <p:cBhvr additive="base">
                                        <p:cTn id="27" dur="20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additive="base">
                                        <p:cTn id="30" dur="2000" fill="hold"/>
                                        <p:tgtEl>
                                          <p:spTgt spid="24"/>
                                        </p:tgtEl>
                                        <p:attrNameLst>
                                          <p:attrName>ppt_x</p:attrName>
                                        </p:attrNameLst>
                                      </p:cBhvr>
                                      <p:tavLst>
                                        <p:tav tm="0">
                                          <p:val>
                                            <p:strVal val="1+#ppt_w/2"/>
                                          </p:val>
                                        </p:tav>
                                        <p:tav tm="100000">
                                          <p:val>
                                            <p:strVal val="#ppt_x"/>
                                          </p:val>
                                        </p:tav>
                                      </p:tavLst>
                                    </p:anim>
                                    <p:anim calcmode="lin" valueType="num">
                                      <p:cBhvr additive="base">
                                        <p:cTn id="31" dur="2000" fill="hold"/>
                                        <p:tgtEl>
                                          <p:spTgt spid="24"/>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28"/>
                                        </p:tgtEl>
                                        <p:attrNameLst>
                                          <p:attrName>style.visibility</p:attrName>
                                        </p:attrNameLst>
                                      </p:cBhvr>
                                      <p:to>
                                        <p:strVal val="visible"/>
                                      </p:to>
                                    </p:set>
                                    <p:anim calcmode="lin" valueType="num">
                                      <p:cBhvr additive="base">
                                        <p:cTn id="34" dur="2000" fill="hold"/>
                                        <p:tgtEl>
                                          <p:spTgt spid="28"/>
                                        </p:tgtEl>
                                        <p:attrNameLst>
                                          <p:attrName>ppt_x</p:attrName>
                                        </p:attrNameLst>
                                      </p:cBhvr>
                                      <p:tavLst>
                                        <p:tav tm="0">
                                          <p:val>
                                            <p:strVal val="1+#ppt_w/2"/>
                                          </p:val>
                                        </p:tav>
                                        <p:tav tm="100000">
                                          <p:val>
                                            <p:strVal val="#ppt_x"/>
                                          </p:val>
                                        </p:tav>
                                      </p:tavLst>
                                    </p:anim>
                                    <p:anim calcmode="lin" valueType="num">
                                      <p:cBhvr additive="base">
                                        <p:cTn id="35" dur="2000" fill="hold"/>
                                        <p:tgtEl>
                                          <p:spTgt spid="28"/>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33"/>
                                        </p:tgtEl>
                                        <p:attrNameLst>
                                          <p:attrName>style.visibility</p:attrName>
                                        </p:attrNameLst>
                                      </p:cBhvr>
                                      <p:to>
                                        <p:strVal val="visible"/>
                                      </p:to>
                                    </p:set>
                                    <p:anim calcmode="lin" valueType="num">
                                      <p:cBhvr additive="base">
                                        <p:cTn id="38" dur="2000" fill="hold"/>
                                        <p:tgtEl>
                                          <p:spTgt spid="33"/>
                                        </p:tgtEl>
                                        <p:attrNameLst>
                                          <p:attrName>ppt_x</p:attrName>
                                        </p:attrNameLst>
                                      </p:cBhvr>
                                      <p:tavLst>
                                        <p:tav tm="0">
                                          <p:val>
                                            <p:strVal val="1+#ppt_w/2"/>
                                          </p:val>
                                        </p:tav>
                                        <p:tav tm="100000">
                                          <p:val>
                                            <p:strVal val="#ppt_x"/>
                                          </p:val>
                                        </p:tav>
                                      </p:tavLst>
                                    </p:anim>
                                    <p:anim calcmode="lin" valueType="num">
                                      <p:cBhvr additive="base">
                                        <p:cTn id="39" dur="2000" fill="hold"/>
                                        <p:tgtEl>
                                          <p:spTgt spid="33"/>
                                        </p:tgtEl>
                                        <p:attrNameLst>
                                          <p:attrName>ppt_y</p:attrName>
                                        </p:attrNameLst>
                                      </p:cBhvr>
                                      <p:tavLst>
                                        <p:tav tm="0">
                                          <p:val>
                                            <p:strVal val="1+#ppt_h/2"/>
                                          </p:val>
                                        </p:tav>
                                        <p:tav tm="100000">
                                          <p:val>
                                            <p:strVal val="#ppt_y"/>
                                          </p:val>
                                        </p:tav>
                                      </p:tavLst>
                                    </p:anim>
                                  </p:childTnLst>
                                </p:cTn>
                              </p:par>
                              <p:par>
                                <p:cTn id="40" presetID="2" presetClass="entr" presetSubtype="6" fill="hold" nodeType="withEffect">
                                  <p:stCondLst>
                                    <p:cond delay="0"/>
                                  </p:stCondLst>
                                  <p:childTnLst>
                                    <p:set>
                                      <p:cBhvr>
                                        <p:cTn id="41" dur="1" fill="hold">
                                          <p:stCondLst>
                                            <p:cond delay="0"/>
                                          </p:stCondLst>
                                        </p:cTn>
                                        <p:tgtEl>
                                          <p:spTgt spid="37"/>
                                        </p:tgtEl>
                                        <p:attrNameLst>
                                          <p:attrName>style.visibility</p:attrName>
                                        </p:attrNameLst>
                                      </p:cBhvr>
                                      <p:to>
                                        <p:strVal val="visible"/>
                                      </p:to>
                                    </p:set>
                                    <p:anim calcmode="lin" valueType="num">
                                      <p:cBhvr additive="base">
                                        <p:cTn id="42" dur="2000" fill="hold"/>
                                        <p:tgtEl>
                                          <p:spTgt spid="37"/>
                                        </p:tgtEl>
                                        <p:attrNameLst>
                                          <p:attrName>ppt_x</p:attrName>
                                        </p:attrNameLst>
                                      </p:cBhvr>
                                      <p:tavLst>
                                        <p:tav tm="0">
                                          <p:val>
                                            <p:strVal val="1+#ppt_w/2"/>
                                          </p:val>
                                        </p:tav>
                                        <p:tav tm="100000">
                                          <p:val>
                                            <p:strVal val="#ppt_x"/>
                                          </p:val>
                                        </p:tav>
                                      </p:tavLst>
                                    </p:anim>
                                    <p:anim calcmode="lin" valueType="num">
                                      <p:cBhvr additive="base">
                                        <p:cTn id="43" dur="2000" fill="hold"/>
                                        <p:tgtEl>
                                          <p:spTgt spid="37"/>
                                        </p:tgtEl>
                                        <p:attrNameLst>
                                          <p:attrName>ppt_y</p:attrName>
                                        </p:attrNameLst>
                                      </p:cBhvr>
                                      <p:tavLst>
                                        <p:tav tm="0">
                                          <p:val>
                                            <p:strVal val="1+#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42"/>
                                        </p:tgtEl>
                                        <p:attrNameLst>
                                          <p:attrName>style.visibility</p:attrName>
                                        </p:attrNameLst>
                                      </p:cBhvr>
                                      <p:to>
                                        <p:strVal val="visible"/>
                                      </p:to>
                                    </p:set>
                                    <p:anim calcmode="lin" valueType="num">
                                      <p:cBhvr additive="base">
                                        <p:cTn id="46" dur="2000" fill="hold"/>
                                        <p:tgtEl>
                                          <p:spTgt spid="42"/>
                                        </p:tgtEl>
                                        <p:attrNameLst>
                                          <p:attrName>ppt_x</p:attrName>
                                        </p:attrNameLst>
                                      </p:cBhvr>
                                      <p:tavLst>
                                        <p:tav tm="0">
                                          <p:val>
                                            <p:strVal val="1+#ppt_w/2"/>
                                          </p:val>
                                        </p:tav>
                                        <p:tav tm="100000">
                                          <p:val>
                                            <p:strVal val="#ppt_x"/>
                                          </p:val>
                                        </p:tav>
                                      </p:tavLst>
                                    </p:anim>
                                    <p:anim calcmode="lin" valueType="num">
                                      <p:cBhvr additive="base">
                                        <p:cTn id="47" dur="2000" fill="hold"/>
                                        <p:tgtEl>
                                          <p:spTgt spid="42"/>
                                        </p:tgtEl>
                                        <p:attrNameLst>
                                          <p:attrName>ppt_y</p:attrName>
                                        </p:attrNameLst>
                                      </p:cBhvr>
                                      <p:tavLst>
                                        <p:tav tm="0">
                                          <p:val>
                                            <p:strVal val="1+#ppt_h/2"/>
                                          </p:val>
                                        </p:tav>
                                        <p:tav tm="100000">
                                          <p:val>
                                            <p:strVal val="#ppt_y"/>
                                          </p:val>
                                        </p:tav>
                                      </p:tavLst>
                                    </p:anim>
                                  </p:childTnLst>
                                </p:cTn>
                              </p:par>
                              <p:par>
                                <p:cTn id="48" presetID="2" presetClass="entr" presetSubtype="9" fill="hold"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2000" fill="hold"/>
                                        <p:tgtEl>
                                          <p:spTgt spid="5"/>
                                        </p:tgtEl>
                                        <p:attrNameLst>
                                          <p:attrName>ppt_x</p:attrName>
                                        </p:attrNameLst>
                                      </p:cBhvr>
                                      <p:tavLst>
                                        <p:tav tm="0">
                                          <p:val>
                                            <p:strVal val="0-#ppt_w/2"/>
                                          </p:val>
                                        </p:tav>
                                        <p:tav tm="100000">
                                          <p:val>
                                            <p:strVal val="#ppt_x"/>
                                          </p:val>
                                        </p:tav>
                                      </p:tavLst>
                                    </p:anim>
                                    <p:anim calcmode="lin" valueType="num">
                                      <p:cBhvr additive="base">
                                        <p:cTn id="51" dur="2000" fill="hold"/>
                                        <p:tgtEl>
                                          <p:spTgt spid="5"/>
                                        </p:tgtEl>
                                        <p:attrNameLst>
                                          <p:attrName>ppt_y</p:attrName>
                                        </p:attrNameLst>
                                      </p:cBhvr>
                                      <p:tavLst>
                                        <p:tav tm="0">
                                          <p:val>
                                            <p:strVal val="0-#ppt_h/2"/>
                                          </p:val>
                                        </p:tav>
                                        <p:tav tm="100000">
                                          <p:val>
                                            <p:strVal val="#ppt_y"/>
                                          </p:val>
                                        </p:tav>
                                      </p:tavLst>
                                    </p:anim>
                                  </p:childTnLst>
                                </p:cTn>
                              </p:par>
                              <p:par>
                                <p:cTn id="52" presetID="2" presetClass="entr" presetSubtype="9" fill="hold"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2000" fill="hold"/>
                                        <p:tgtEl>
                                          <p:spTgt spid="11"/>
                                        </p:tgtEl>
                                        <p:attrNameLst>
                                          <p:attrName>ppt_x</p:attrName>
                                        </p:attrNameLst>
                                      </p:cBhvr>
                                      <p:tavLst>
                                        <p:tav tm="0">
                                          <p:val>
                                            <p:strVal val="0-#ppt_w/2"/>
                                          </p:val>
                                        </p:tav>
                                        <p:tav tm="100000">
                                          <p:val>
                                            <p:strVal val="#ppt_x"/>
                                          </p:val>
                                        </p:tav>
                                      </p:tavLst>
                                    </p:anim>
                                    <p:anim calcmode="lin" valueType="num">
                                      <p:cBhvr additive="base">
                                        <p:cTn id="55" dur="2000" fill="hold"/>
                                        <p:tgtEl>
                                          <p:spTgt spid="11"/>
                                        </p:tgtEl>
                                        <p:attrNameLst>
                                          <p:attrName>ppt_y</p:attrName>
                                        </p:attrNameLst>
                                      </p:cBhvr>
                                      <p:tavLst>
                                        <p:tav tm="0">
                                          <p:val>
                                            <p:strVal val="0-#ppt_h/2"/>
                                          </p:val>
                                        </p:tav>
                                        <p:tav tm="100000">
                                          <p:val>
                                            <p:strVal val="#ppt_y"/>
                                          </p:val>
                                        </p:tav>
                                      </p:tavLst>
                                    </p:anim>
                                  </p:childTnLst>
                                </p:cTn>
                              </p:par>
                              <p:par>
                                <p:cTn id="56" presetID="2" presetClass="entr" presetSubtype="9"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0-#ppt_w/2"/>
                                          </p:val>
                                        </p:tav>
                                        <p:tav tm="100000">
                                          <p:val>
                                            <p:strVal val="#ppt_x"/>
                                          </p:val>
                                        </p:tav>
                                      </p:tavLst>
                                    </p:anim>
                                    <p:anim calcmode="lin" valueType="num">
                                      <p:cBhvr additive="base">
                                        <p:cTn id="59" dur="2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9" fill="hold"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2000" fill="hold"/>
                                        <p:tgtEl>
                                          <p:spTgt spid="17"/>
                                        </p:tgtEl>
                                        <p:attrNameLst>
                                          <p:attrName>ppt_x</p:attrName>
                                        </p:attrNameLst>
                                      </p:cBhvr>
                                      <p:tavLst>
                                        <p:tav tm="0">
                                          <p:val>
                                            <p:strVal val="0-#ppt_w/2"/>
                                          </p:val>
                                        </p:tav>
                                        <p:tav tm="100000">
                                          <p:val>
                                            <p:strVal val="#ppt_x"/>
                                          </p:val>
                                        </p:tav>
                                      </p:tavLst>
                                    </p:anim>
                                    <p:anim calcmode="lin" valueType="num">
                                      <p:cBhvr additive="base">
                                        <p:cTn id="63" dur="2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9" fill="hold"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additive="base">
                                        <p:cTn id="66" dur="2000" fill="hold"/>
                                        <p:tgtEl>
                                          <p:spTgt spid="22"/>
                                        </p:tgtEl>
                                        <p:attrNameLst>
                                          <p:attrName>ppt_x</p:attrName>
                                        </p:attrNameLst>
                                      </p:cBhvr>
                                      <p:tavLst>
                                        <p:tav tm="0">
                                          <p:val>
                                            <p:strVal val="0-#ppt_w/2"/>
                                          </p:val>
                                        </p:tav>
                                        <p:tav tm="100000">
                                          <p:val>
                                            <p:strVal val="#ppt_x"/>
                                          </p:val>
                                        </p:tav>
                                      </p:tavLst>
                                    </p:anim>
                                    <p:anim calcmode="lin" valueType="num">
                                      <p:cBhvr additive="base">
                                        <p:cTn id="67" dur="2000" fill="hold"/>
                                        <p:tgtEl>
                                          <p:spTgt spid="22"/>
                                        </p:tgtEl>
                                        <p:attrNameLst>
                                          <p:attrName>ppt_y</p:attrName>
                                        </p:attrNameLst>
                                      </p:cBhvr>
                                      <p:tavLst>
                                        <p:tav tm="0">
                                          <p:val>
                                            <p:strVal val="0-#ppt_h/2"/>
                                          </p:val>
                                        </p:tav>
                                        <p:tav tm="100000">
                                          <p:val>
                                            <p:strVal val="#ppt_y"/>
                                          </p:val>
                                        </p:tav>
                                      </p:tavLst>
                                    </p:anim>
                                  </p:childTnLst>
                                </p:cTn>
                              </p:par>
                              <p:par>
                                <p:cTn id="68" presetID="2" presetClass="entr" presetSubtype="9" fill="hold" nodeType="withEffect">
                                  <p:stCondLst>
                                    <p:cond delay="0"/>
                                  </p:stCondLst>
                                  <p:childTnLst>
                                    <p:set>
                                      <p:cBhvr>
                                        <p:cTn id="69" dur="1" fill="hold">
                                          <p:stCondLst>
                                            <p:cond delay="0"/>
                                          </p:stCondLst>
                                        </p:cTn>
                                        <p:tgtEl>
                                          <p:spTgt spid="25"/>
                                        </p:tgtEl>
                                        <p:attrNameLst>
                                          <p:attrName>style.visibility</p:attrName>
                                        </p:attrNameLst>
                                      </p:cBhvr>
                                      <p:to>
                                        <p:strVal val="visible"/>
                                      </p:to>
                                    </p:set>
                                    <p:anim calcmode="lin" valueType="num">
                                      <p:cBhvr additive="base">
                                        <p:cTn id="70" dur="2000" fill="hold"/>
                                        <p:tgtEl>
                                          <p:spTgt spid="25"/>
                                        </p:tgtEl>
                                        <p:attrNameLst>
                                          <p:attrName>ppt_x</p:attrName>
                                        </p:attrNameLst>
                                      </p:cBhvr>
                                      <p:tavLst>
                                        <p:tav tm="0">
                                          <p:val>
                                            <p:strVal val="0-#ppt_w/2"/>
                                          </p:val>
                                        </p:tav>
                                        <p:tav tm="100000">
                                          <p:val>
                                            <p:strVal val="#ppt_x"/>
                                          </p:val>
                                        </p:tav>
                                      </p:tavLst>
                                    </p:anim>
                                    <p:anim calcmode="lin" valueType="num">
                                      <p:cBhvr additive="base">
                                        <p:cTn id="71" dur="2000" fill="hold"/>
                                        <p:tgtEl>
                                          <p:spTgt spid="25"/>
                                        </p:tgtEl>
                                        <p:attrNameLst>
                                          <p:attrName>ppt_y</p:attrName>
                                        </p:attrNameLst>
                                      </p:cBhvr>
                                      <p:tavLst>
                                        <p:tav tm="0">
                                          <p:val>
                                            <p:strVal val="0-#ppt_h/2"/>
                                          </p:val>
                                        </p:tav>
                                        <p:tav tm="100000">
                                          <p:val>
                                            <p:strVal val="#ppt_y"/>
                                          </p:val>
                                        </p:tav>
                                      </p:tavLst>
                                    </p:anim>
                                  </p:childTnLst>
                                </p:cTn>
                              </p:par>
                              <p:par>
                                <p:cTn id="72" presetID="2" presetClass="entr" presetSubtype="9" fill="hold" nodeType="withEffect">
                                  <p:stCondLst>
                                    <p:cond delay="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2000" fill="hold"/>
                                        <p:tgtEl>
                                          <p:spTgt spid="29"/>
                                        </p:tgtEl>
                                        <p:attrNameLst>
                                          <p:attrName>ppt_x</p:attrName>
                                        </p:attrNameLst>
                                      </p:cBhvr>
                                      <p:tavLst>
                                        <p:tav tm="0">
                                          <p:val>
                                            <p:strVal val="0-#ppt_w/2"/>
                                          </p:val>
                                        </p:tav>
                                        <p:tav tm="100000">
                                          <p:val>
                                            <p:strVal val="#ppt_x"/>
                                          </p:val>
                                        </p:tav>
                                      </p:tavLst>
                                    </p:anim>
                                    <p:anim calcmode="lin" valueType="num">
                                      <p:cBhvr additive="base">
                                        <p:cTn id="75" dur="2000" fill="hold"/>
                                        <p:tgtEl>
                                          <p:spTgt spid="29"/>
                                        </p:tgtEl>
                                        <p:attrNameLst>
                                          <p:attrName>ppt_y</p:attrName>
                                        </p:attrNameLst>
                                      </p:cBhvr>
                                      <p:tavLst>
                                        <p:tav tm="0">
                                          <p:val>
                                            <p:strVal val="0-#ppt_h/2"/>
                                          </p:val>
                                        </p:tav>
                                        <p:tav tm="100000">
                                          <p:val>
                                            <p:strVal val="#ppt_y"/>
                                          </p:val>
                                        </p:tav>
                                      </p:tavLst>
                                    </p:anim>
                                  </p:childTnLst>
                                </p:cTn>
                              </p:par>
                              <p:par>
                                <p:cTn id="76" presetID="2" presetClass="entr" presetSubtype="9" fill="hold" nodeType="withEffect">
                                  <p:stCondLst>
                                    <p:cond delay="0"/>
                                  </p:stCondLst>
                                  <p:childTnLst>
                                    <p:set>
                                      <p:cBhvr>
                                        <p:cTn id="77" dur="1" fill="hold">
                                          <p:stCondLst>
                                            <p:cond delay="0"/>
                                          </p:stCondLst>
                                        </p:cTn>
                                        <p:tgtEl>
                                          <p:spTgt spid="32"/>
                                        </p:tgtEl>
                                        <p:attrNameLst>
                                          <p:attrName>style.visibility</p:attrName>
                                        </p:attrNameLst>
                                      </p:cBhvr>
                                      <p:to>
                                        <p:strVal val="visible"/>
                                      </p:to>
                                    </p:set>
                                    <p:anim calcmode="lin" valueType="num">
                                      <p:cBhvr additive="base">
                                        <p:cTn id="78" dur="2000" fill="hold"/>
                                        <p:tgtEl>
                                          <p:spTgt spid="32"/>
                                        </p:tgtEl>
                                        <p:attrNameLst>
                                          <p:attrName>ppt_x</p:attrName>
                                        </p:attrNameLst>
                                      </p:cBhvr>
                                      <p:tavLst>
                                        <p:tav tm="0">
                                          <p:val>
                                            <p:strVal val="0-#ppt_w/2"/>
                                          </p:val>
                                        </p:tav>
                                        <p:tav tm="100000">
                                          <p:val>
                                            <p:strVal val="#ppt_x"/>
                                          </p:val>
                                        </p:tav>
                                      </p:tavLst>
                                    </p:anim>
                                    <p:anim calcmode="lin" valueType="num">
                                      <p:cBhvr additive="base">
                                        <p:cTn id="79" dur="2000" fill="hold"/>
                                        <p:tgtEl>
                                          <p:spTgt spid="32"/>
                                        </p:tgtEl>
                                        <p:attrNameLst>
                                          <p:attrName>ppt_y</p:attrName>
                                        </p:attrNameLst>
                                      </p:cBhvr>
                                      <p:tavLst>
                                        <p:tav tm="0">
                                          <p:val>
                                            <p:strVal val="0-#ppt_h/2"/>
                                          </p:val>
                                        </p:tav>
                                        <p:tav tm="100000">
                                          <p:val>
                                            <p:strVal val="#ppt_y"/>
                                          </p:val>
                                        </p:tav>
                                      </p:tavLst>
                                    </p:anim>
                                  </p:childTnLst>
                                </p:cTn>
                              </p:par>
                              <p:par>
                                <p:cTn id="80" presetID="2" presetClass="entr" presetSubtype="9" fill="hold" nodeType="withEffect">
                                  <p:stCondLst>
                                    <p:cond delay="0"/>
                                  </p:stCondLst>
                                  <p:childTnLst>
                                    <p:set>
                                      <p:cBhvr>
                                        <p:cTn id="81" dur="1" fill="hold">
                                          <p:stCondLst>
                                            <p:cond delay="0"/>
                                          </p:stCondLst>
                                        </p:cTn>
                                        <p:tgtEl>
                                          <p:spTgt spid="36"/>
                                        </p:tgtEl>
                                        <p:attrNameLst>
                                          <p:attrName>style.visibility</p:attrName>
                                        </p:attrNameLst>
                                      </p:cBhvr>
                                      <p:to>
                                        <p:strVal val="visible"/>
                                      </p:to>
                                    </p:set>
                                    <p:anim calcmode="lin" valueType="num">
                                      <p:cBhvr additive="base">
                                        <p:cTn id="82" dur="2000" fill="hold"/>
                                        <p:tgtEl>
                                          <p:spTgt spid="36"/>
                                        </p:tgtEl>
                                        <p:attrNameLst>
                                          <p:attrName>ppt_x</p:attrName>
                                        </p:attrNameLst>
                                      </p:cBhvr>
                                      <p:tavLst>
                                        <p:tav tm="0">
                                          <p:val>
                                            <p:strVal val="0-#ppt_w/2"/>
                                          </p:val>
                                        </p:tav>
                                        <p:tav tm="100000">
                                          <p:val>
                                            <p:strVal val="#ppt_x"/>
                                          </p:val>
                                        </p:tav>
                                      </p:tavLst>
                                    </p:anim>
                                    <p:anim calcmode="lin" valueType="num">
                                      <p:cBhvr additive="base">
                                        <p:cTn id="83" dur="2000" fill="hold"/>
                                        <p:tgtEl>
                                          <p:spTgt spid="36"/>
                                        </p:tgtEl>
                                        <p:attrNameLst>
                                          <p:attrName>ppt_y</p:attrName>
                                        </p:attrNameLst>
                                      </p:cBhvr>
                                      <p:tavLst>
                                        <p:tav tm="0">
                                          <p:val>
                                            <p:strVal val="0-#ppt_h/2"/>
                                          </p:val>
                                        </p:tav>
                                        <p:tav tm="100000">
                                          <p:val>
                                            <p:strVal val="#ppt_y"/>
                                          </p:val>
                                        </p:tav>
                                      </p:tavLst>
                                    </p:anim>
                                  </p:childTnLst>
                                </p:cTn>
                              </p:par>
                              <p:par>
                                <p:cTn id="84" presetID="2" presetClass="entr" presetSubtype="9" fill="hold" nodeType="withEffect">
                                  <p:stCondLst>
                                    <p:cond delay="0"/>
                                  </p:stCondLst>
                                  <p:childTnLst>
                                    <p:set>
                                      <p:cBhvr>
                                        <p:cTn id="85" dur="1" fill="hold">
                                          <p:stCondLst>
                                            <p:cond delay="0"/>
                                          </p:stCondLst>
                                        </p:cTn>
                                        <p:tgtEl>
                                          <p:spTgt spid="43"/>
                                        </p:tgtEl>
                                        <p:attrNameLst>
                                          <p:attrName>style.visibility</p:attrName>
                                        </p:attrNameLst>
                                      </p:cBhvr>
                                      <p:to>
                                        <p:strVal val="visible"/>
                                      </p:to>
                                    </p:set>
                                    <p:anim calcmode="lin" valueType="num">
                                      <p:cBhvr additive="base">
                                        <p:cTn id="86" dur="2000" fill="hold"/>
                                        <p:tgtEl>
                                          <p:spTgt spid="43"/>
                                        </p:tgtEl>
                                        <p:attrNameLst>
                                          <p:attrName>ppt_x</p:attrName>
                                        </p:attrNameLst>
                                      </p:cBhvr>
                                      <p:tavLst>
                                        <p:tav tm="0">
                                          <p:val>
                                            <p:strVal val="0-#ppt_w/2"/>
                                          </p:val>
                                        </p:tav>
                                        <p:tav tm="100000">
                                          <p:val>
                                            <p:strVal val="#ppt_x"/>
                                          </p:val>
                                        </p:tav>
                                      </p:tavLst>
                                    </p:anim>
                                    <p:anim calcmode="lin" valueType="num">
                                      <p:cBhvr additive="base">
                                        <p:cTn id="87" dur="2000" fill="hold"/>
                                        <p:tgtEl>
                                          <p:spTgt spid="43"/>
                                        </p:tgtEl>
                                        <p:attrNameLst>
                                          <p:attrName>ppt_y</p:attrName>
                                        </p:attrNameLst>
                                      </p:cBhvr>
                                      <p:tavLst>
                                        <p:tav tm="0">
                                          <p:val>
                                            <p:strVal val="0-#ppt_h/2"/>
                                          </p:val>
                                        </p:tav>
                                        <p:tav tm="100000">
                                          <p:val>
                                            <p:strVal val="#ppt_y"/>
                                          </p:val>
                                        </p:tav>
                                      </p:tavLst>
                                    </p:anim>
                                  </p:childTnLst>
                                </p:cTn>
                              </p:par>
                              <p:par>
                                <p:cTn id="88" presetID="2" presetClass="entr" presetSubtype="12" fill="hold"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additive="base">
                                        <p:cTn id="90" dur="2000" fill="hold"/>
                                        <p:tgtEl>
                                          <p:spTgt spid="7"/>
                                        </p:tgtEl>
                                        <p:attrNameLst>
                                          <p:attrName>ppt_x</p:attrName>
                                        </p:attrNameLst>
                                      </p:cBhvr>
                                      <p:tavLst>
                                        <p:tav tm="0">
                                          <p:val>
                                            <p:strVal val="0-#ppt_w/2"/>
                                          </p:val>
                                        </p:tav>
                                        <p:tav tm="100000">
                                          <p:val>
                                            <p:strVal val="#ppt_x"/>
                                          </p:val>
                                        </p:tav>
                                      </p:tavLst>
                                    </p:anim>
                                    <p:anim calcmode="lin" valueType="num">
                                      <p:cBhvr additive="base">
                                        <p:cTn id="91" dur="2000" fill="hold"/>
                                        <p:tgtEl>
                                          <p:spTgt spid="7"/>
                                        </p:tgtEl>
                                        <p:attrNameLst>
                                          <p:attrName>ppt_y</p:attrName>
                                        </p:attrNameLst>
                                      </p:cBhvr>
                                      <p:tavLst>
                                        <p:tav tm="0">
                                          <p:val>
                                            <p:strVal val="1+#ppt_h/2"/>
                                          </p:val>
                                        </p:tav>
                                        <p:tav tm="100000">
                                          <p:val>
                                            <p:strVal val="#ppt_y"/>
                                          </p:val>
                                        </p:tav>
                                      </p:tavLst>
                                    </p:anim>
                                  </p:childTnLst>
                                </p:cTn>
                              </p:par>
                              <p:par>
                                <p:cTn id="92" presetID="2" presetClass="entr" presetSubtype="12" fill="hold" nodeType="with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additive="base">
                                        <p:cTn id="94" dur="2000" fill="hold"/>
                                        <p:tgtEl>
                                          <p:spTgt spid="9"/>
                                        </p:tgtEl>
                                        <p:attrNameLst>
                                          <p:attrName>ppt_x</p:attrName>
                                        </p:attrNameLst>
                                      </p:cBhvr>
                                      <p:tavLst>
                                        <p:tav tm="0">
                                          <p:val>
                                            <p:strVal val="0-#ppt_w/2"/>
                                          </p:val>
                                        </p:tav>
                                        <p:tav tm="100000">
                                          <p:val>
                                            <p:strVal val="#ppt_x"/>
                                          </p:val>
                                        </p:tav>
                                      </p:tavLst>
                                    </p:anim>
                                    <p:anim calcmode="lin" valueType="num">
                                      <p:cBhvr additive="base">
                                        <p:cTn id="95" dur="2000" fill="hold"/>
                                        <p:tgtEl>
                                          <p:spTgt spid="9"/>
                                        </p:tgtEl>
                                        <p:attrNameLst>
                                          <p:attrName>ppt_y</p:attrName>
                                        </p:attrNameLst>
                                      </p:cBhvr>
                                      <p:tavLst>
                                        <p:tav tm="0">
                                          <p:val>
                                            <p:strVal val="1+#ppt_h/2"/>
                                          </p:val>
                                        </p:tav>
                                        <p:tav tm="100000">
                                          <p:val>
                                            <p:strVal val="#ppt_y"/>
                                          </p:val>
                                        </p:tav>
                                      </p:tavLst>
                                    </p:anim>
                                  </p:childTnLst>
                                </p:cTn>
                              </p:par>
                              <p:par>
                                <p:cTn id="96" presetID="2" presetClass="entr" presetSubtype="12" fill="hold"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additive="base">
                                        <p:cTn id="98" dur="2000" fill="hold"/>
                                        <p:tgtEl>
                                          <p:spTgt spid="14"/>
                                        </p:tgtEl>
                                        <p:attrNameLst>
                                          <p:attrName>ppt_x</p:attrName>
                                        </p:attrNameLst>
                                      </p:cBhvr>
                                      <p:tavLst>
                                        <p:tav tm="0">
                                          <p:val>
                                            <p:strVal val="0-#ppt_w/2"/>
                                          </p:val>
                                        </p:tav>
                                        <p:tav tm="100000">
                                          <p:val>
                                            <p:strVal val="#ppt_x"/>
                                          </p:val>
                                        </p:tav>
                                      </p:tavLst>
                                    </p:anim>
                                    <p:anim calcmode="lin" valueType="num">
                                      <p:cBhvr additive="base">
                                        <p:cTn id="99" dur="2000" fill="hold"/>
                                        <p:tgtEl>
                                          <p:spTgt spid="14"/>
                                        </p:tgtEl>
                                        <p:attrNameLst>
                                          <p:attrName>ppt_y</p:attrName>
                                        </p:attrNameLst>
                                      </p:cBhvr>
                                      <p:tavLst>
                                        <p:tav tm="0">
                                          <p:val>
                                            <p:strVal val="1+#ppt_h/2"/>
                                          </p:val>
                                        </p:tav>
                                        <p:tav tm="100000">
                                          <p:val>
                                            <p:strVal val="#ppt_y"/>
                                          </p:val>
                                        </p:tav>
                                      </p:tavLst>
                                    </p:anim>
                                  </p:childTnLst>
                                </p:cTn>
                              </p:par>
                              <p:par>
                                <p:cTn id="100" presetID="2" presetClass="entr" presetSubtype="12" fill="hold" nodeType="withEffect">
                                  <p:stCondLst>
                                    <p:cond delay="0"/>
                                  </p:stCondLst>
                                  <p:childTnLst>
                                    <p:set>
                                      <p:cBhvr>
                                        <p:cTn id="101" dur="1" fill="hold">
                                          <p:stCondLst>
                                            <p:cond delay="0"/>
                                          </p:stCondLst>
                                        </p:cTn>
                                        <p:tgtEl>
                                          <p:spTgt spid="19"/>
                                        </p:tgtEl>
                                        <p:attrNameLst>
                                          <p:attrName>style.visibility</p:attrName>
                                        </p:attrNameLst>
                                      </p:cBhvr>
                                      <p:to>
                                        <p:strVal val="visible"/>
                                      </p:to>
                                    </p:set>
                                    <p:anim calcmode="lin" valueType="num">
                                      <p:cBhvr additive="base">
                                        <p:cTn id="102" dur="2000" fill="hold"/>
                                        <p:tgtEl>
                                          <p:spTgt spid="19"/>
                                        </p:tgtEl>
                                        <p:attrNameLst>
                                          <p:attrName>ppt_x</p:attrName>
                                        </p:attrNameLst>
                                      </p:cBhvr>
                                      <p:tavLst>
                                        <p:tav tm="0">
                                          <p:val>
                                            <p:strVal val="0-#ppt_w/2"/>
                                          </p:val>
                                        </p:tav>
                                        <p:tav tm="100000">
                                          <p:val>
                                            <p:strVal val="#ppt_x"/>
                                          </p:val>
                                        </p:tav>
                                      </p:tavLst>
                                    </p:anim>
                                    <p:anim calcmode="lin" valueType="num">
                                      <p:cBhvr additive="base">
                                        <p:cTn id="103" dur="2000" fill="hold"/>
                                        <p:tgtEl>
                                          <p:spTgt spid="19"/>
                                        </p:tgtEl>
                                        <p:attrNameLst>
                                          <p:attrName>ppt_y</p:attrName>
                                        </p:attrNameLst>
                                      </p:cBhvr>
                                      <p:tavLst>
                                        <p:tav tm="0">
                                          <p:val>
                                            <p:strVal val="1+#ppt_h/2"/>
                                          </p:val>
                                        </p:tav>
                                        <p:tav tm="100000">
                                          <p:val>
                                            <p:strVal val="#ppt_y"/>
                                          </p:val>
                                        </p:tav>
                                      </p:tavLst>
                                    </p:anim>
                                  </p:childTnLst>
                                </p:cTn>
                              </p:par>
                              <p:par>
                                <p:cTn id="104" presetID="2" presetClass="entr" presetSubtype="12" fill="hold"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additive="base">
                                        <p:cTn id="106" dur="2000" fill="hold"/>
                                        <p:tgtEl>
                                          <p:spTgt spid="21"/>
                                        </p:tgtEl>
                                        <p:attrNameLst>
                                          <p:attrName>ppt_x</p:attrName>
                                        </p:attrNameLst>
                                      </p:cBhvr>
                                      <p:tavLst>
                                        <p:tav tm="0">
                                          <p:val>
                                            <p:strVal val="0-#ppt_w/2"/>
                                          </p:val>
                                        </p:tav>
                                        <p:tav tm="100000">
                                          <p:val>
                                            <p:strVal val="#ppt_x"/>
                                          </p:val>
                                        </p:tav>
                                      </p:tavLst>
                                    </p:anim>
                                    <p:anim calcmode="lin" valueType="num">
                                      <p:cBhvr additive="base">
                                        <p:cTn id="107" dur="2000" fill="hold"/>
                                        <p:tgtEl>
                                          <p:spTgt spid="21"/>
                                        </p:tgtEl>
                                        <p:attrNameLst>
                                          <p:attrName>ppt_y</p:attrName>
                                        </p:attrNameLst>
                                      </p:cBhvr>
                                      <p:tavLst>
                                        <p:tav tm="0">
                                          <p:val>
                                            <p:strVal val="1+#ppt_h/2"/>
                                          </p:val>
                                        </p:tav>
                                        <p:tav tm="100000">
                                          <p:val>
                                            <p:strVal val="#ppt_y"/>
                                          </p:val>
                                        </p:tav>
                                      </p:tavLst>
                                    </p:anim>
                                  </p:childTnLst>
                                </p:cTn>
                              </p:par>
                              <p:par>
                                <p:cTn id="108" presetID="2" presetClass="entr" presetSubtype="12" fill="hold" nodeType="withEffect">
                                  <p:stCondLst>
                                    <p:cond delay="0"/>
                                  </p:stCondLst>
                                  <p:childTnLst>
                                    <p:set>
                                      <p:cBhvr>
                                        <p:cTn id="109" dur="1" fill="hold">
                                          <p:stCondLst>
                                            <p:cond delay="0"/>
                                          </p:stCondLst>
                                        </p:cTn>
                                        <p:tgtEl>
                                          <p:spTgt spid="27"/>
                                        </p:tgtEl>
                                        <p:attrNameLst>
                                          <p:attrName>style.visibility</p:attrName>
                                        </p:attrNameLst>
                                      </p:cBhvr>
                                      <p:to>
                                        <p:strVal val="visible"/>
                                      </p:to>
                                    </p:set>
                                    <p:anim calcmode="lin" valueType="num">
                                      <p:cBhvr additive="base">
                                        <p:cTn id="110" dur="2000" fill="hold"/>
                                        <p:tgtEl>
                                          <p:spTgt spid="27"/>
                                        </p:tgtEl>
                                        <p:attrNameLst>
                                          <p:attrName>ppt_x</p:attrName>
                                        </p:attrNameLst>
                                      </p:cBhvr>
                                      <p:tavLst>
                                        <p:tav tm="0">
                                          <p:val>
                                            <p:strVal val="0-#ppt_w/2"/>
                                          </p:val>
                                        </p:tav>
                                        <p:tav tm="100000">
                                          <p:val>
                                            <p:strVal val="#ppt_x"/>
                                          </p:val>
                                        </p:tav>
                                      </p:tavLst>
                                    </p:anim>
                                    <p:anim calcmode="lin" valueType="num">
                                      <p:cBhvr additive="base">
                                        <p:cTn id="111" dur="2000" fill="hold"/>
                                        <p:tgtEl>
                                          <p:spTgt spid="27"/>
                                        </p:tgtEl>
                                        <p:attrNameLst>
                                          <p:attrName>ppt_y</p:attrName>
                                        </p:attrNameLst>
                                      </p:cBhvr>
                                      <p:tavLst>
                                        <p:tav tm="0">
                                          <p:val>
                                            <p:strVal val="1+#ppt_h/2"/>
                                          </p:val>
                                        </p:tav>
                                        <p:tav tm="100000">
                                          <p:val>
                                            <p:strVal val="#ppt_y"/>
                                          </p:val>
                                        </p:tav>
                                      </p:tavLst>
                                    </p:anim>
                                  </p:childTnLst>
                                </p:cTn>
                              </p:par>
                              <p:par>
                                <p:cTn id="112" presetID="2" presetClass="entr" presetSubtype="12" fill="hold"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2000" fill="hold"/>
                                        <p:tgtEl>
                                          <p:spTgt spid="31"/>
                                        </p:tgtEl>
                                        <p:attrNameLst>
                                          <p:attrName>ppt_x</p:attrName>
                                        </p:attrNameLst>
                                      </p:cBhvr>
                                      <p:tavLst>
                                        <p:tav tm="0">
                                          <p:val>
                                            <p:strVal val="0-#ppt_w/2"/>
                                          </p:val>
                                        </p:tav>
                                        <p:tav tm="100000">
                                          <p:val>
                                            <p:strVal val="#ppt_x"/>
                                          </p:val>
                                        </p:tav>
                                      </p:tavLst>
                                    </p:anim>
                                    <p:anim calcmode="lin" valueType="num">
                                      <p:cBhvr additive="base">
                                        <p:cTn id="115" dur="2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12" fill="hold" nodeType="withEffect">
                                  <p:stCondLst>
                                    <p:cond delay="0"/>
                                  </p:stCondLst>
                                  <p:childTnLst>
                                    <p:set>
                                      <p:cBhvr>
                                        <p:cTn id="117" dur="1" fill="hold">
                                          <p:stCondLst>
                                            <p:cond delay="0"/>
                                          </p:stCondLst>
                                        </p:cTn>
                                        <p:tgtEl>
                                          <p:spTgt spid="34"/>
                                        </p:tgtEl>
                                        <p:attrNameLst>
                                          <p:attrName>style.visibility</p:attrName>
                                        </p:attrNameLst>
                                      </p:cBhvr>
                                      <p:to>
                                        <p:strVal val="visible"/>
                                      </p:to>
                                    </p:set>
                                    <p:anim calcmode="lin" valueType="num">
                                      <p:cBhvr additive="base">
                                        <p:cTn id="118" dur="2000" fill="hold"/>
                                        <p:tgtEl>
                                          <p:spTgt spid="34"/>
                                        </p:tgtEl>
                                        <p:attrNameLst>
                                          <p:attrName>ppt_x</p:attrName>
                                        </p:attrNameLst>
                                      </p:cBhvr>
                                      <p:tavLst>
                                        <p:tav tm="0">
                                          <p:val>
                                            <p:strVal val="0-#ppt_w/2"/>
                                          </p:val>
                                        </p:tav>
                                        <p:tav tm="100000">
                                          <p:val>
                                            <p:strVal val="#ppt_x"/>
                                          </p:val>
                                        </p:tav>
                                      </p:tavLst>
                                    </p:anim>
                                    <p:anim calcmode="lin" valueType="num">
                                      <p:cBhvr additive="base">
                                        <p:cTn id="119" dur="2000" fill="hold"/>
                                        <p:tgtEl>
                                          <p:spTgt spid="34"/>
                                        </p:tgtEl>
                                        <p:attrNameLst>
                                          <p:attrName>ppt_y</p:attrName>
                                        </p:attrNameLst>
                                      </p:cBhvr>
                                      <p:tavLst>
                                        <p:tav tm="0">
                                          <p:val>
                                            <p:strVal val="1+#ppt_h/2"/>
                                          </p:val>
                                        </p:tav>
                                        <p:tav tm="100000">
                                          <p:val>
                                            <p:strVal val="#ppt_y"/>
                                          </p:val>
                                        </p:tav>
                                      </p:tavLst>
                                    </p:anim>
                                  </p:childTnLst>
                                </p:cTn>
                              </p:par>
                              <p:par>
                                <p:cTn id="120" presetID="2" presetClass="entr" presetSubtype="12" fill="hold" nodeType="withEffect">
                                  <p:stCondLst>
                                    <p:cond delay="0"/>
                                  </p:stCondLst>
                                  <p:childTnLst>
                                    <p:set>
                                      <p:cBhvr>
                                        <p:cTn id="121" dur="1" fill="hold">
                                          <p:stCondLst>
                                            <p:cond delay="0"/>
                                          </p:stCondLst>
                                        </p:cTn>
                                        <p:tgtEl>
                                          <p:spTgt spid="39"/>
                                        </p:tgtEl>
                                        <p:attrNameLst>
                                          <p:attrName>style.visibility</p:attrName>
                                        </p:attrNameLst>
                                      </p:cBhvr>
                                      <p:to>
                                        <p:strVal val="visible"/>
                                      </p:to>
                                    </p:set>
                                    <p:anim calcmode="lin" valueType="num">
                                      <p:cBhvr additive="base">
                                        <p:cTn id="122" dur="2000" fill="hold"/>
                                        <p:tgtEl>
                                          <p:spTgt spid="39"/>
                                        </p:tgtEl>
                                        <p:attrNameLst>
                                          <p:attrName>ppt_x</p:attrName>
                                        </p:attrNameLst>
                                      </p:cBhvr>
                                      <p:tavLst>
                                        <p:tav tm="0">
                                          <p:val>
                                            <p:strVal val="0-#ppt_w/2"/>
                                          </p:val>
                                        </p:tav>
                                        <p:tav tm="100000">
                                          <p:val>
                                            <p:strVal val="#ppt_x"/>
                                          </p:val>
                                        </p:tav>
                                      </p:tavLst>
                                    </p:anim>
                                    <p:anim calcmode="lin" valueType="num">
                                      <p:cBhvr additive="base">
                                        <p:cTn id="123" dur="2000" fill="hold"/>
                                        <p:tgtEl>
                                          <p:spTgt spid="39"/>
                                        </p:tgtEl>
                                        <p:attrNameLst>
                                          <p:attrName>ppt_y</p:attrName>
                                        </p:attrNameLst>
                                      </p:cBhvr>
                                      <p:tavLst>
                                        <p:tav tm="0">
                                          <p:val>
                                            <p:strVal val="1+#ppt_h/2"/>
                                          </p:val>
                                        </p:tav>
                                        <p:tav tm="100000">
                                          <p:val>
                                            <p:strVal val="#ppt_y"/>
                                          </p:val>
                                        </p:tav>
                                      </p:tavLst>
                                    </p:anim>
                                  </p:childTnLst>
                                </p:cTn>
                              </p:par>
                              <p:par>
                                <p:cTn id="124" presetID="2" presetClass="entr" presetSubtype="12" fill="hold" nodeType="withEffect">
                                  <p:stCondLst>
                                    <p:cond delay="0"/>
                                  </p:stCondLst>
                                  <p:childTnLst>
                                    <p:set>
                                      <p:cBhvr>
                                        <p:cTn id="125" dur="1" fill="hold">
                                          <p:stCondLst>
                                            <p:cond delay="0"/>
                                          </p:stCondLst>
                                        </p:cTn>
                                        <p:tgtEl>
                                          <p:spTgt spid="41"/>
                                        </p:tgtEl>
                                        <p:attrNameLst>
                                          <p:attrName>style.visibility</p:attrName>
                                        </p:attrNameLst>
                                      </p:cBhvr>
                                      <p:to>
                                        <p:strVal val="visible"/>
                                      </p:to>
                                    </p:set>
                                    <p:anim calcmode="lin" valueType="num">
                                      <p:cBhvr additive="base">
                                        <p:cTn id="126" dur="2000" fill="hold"/>
                                        <p:tgtEl>
                                          <p:spTgt spid="41"/>
                                        </p:tgtEl>
                                        <p:attrNameLst>
                                          <p:attrName>ppt_x</p:attrName>
                                        </p:attrNameLst>
                                      </p:cBhvr>
                                      <p:tavLst>
                                        <p:tav tm="0">
                                          <p:val>
                                            <p:strVal val="0-#ppt_w/2"/>
                                          </p:val>
                                        </p:tav>
                                        <p:tav tm="100000">
                                          <p:val>
                                            <p:strVal val="#ppt_x"/>
                                          </p:val>
                                        </p:tav>
                                      </p:tavLst>
                                    </p:anim>
                                    <p:anim calcmode="lin" valueType="num">
                                      <p:cBhvr additive="base">
                                        <p:cTn id="127" dur="2000" fill="hold"/>
                                        <p:tgtEl>
                                          <p:spTgt spid="41"/>
                                        </p:tgtEl>
                                        <p:attrNameLst>
                                          <p:attrName>ppt_y</p:attrName>
                                        </p:attrNameLst>
                                      </p:cBhvr>
                                      <p:tavLst>
                                        <p:tav tm="0">
                                          <p:val>
                                            <p:strVal val="1+#ppt_h/2"/>
                                          </p:val>
                                        </p:tav>
                                        <p:tav tm="100000">
                                          <p:val>
                                            <p:strVal val="#ppt_y"/>
                                          </p:val>
                                        </p:tav>
                                      </p:tavLst>
                                    </p:anim>
                                  </p:childTnLst>
                                </p:cTn>
                              </p:par>
                              <p:par>
                                <p:cTn id="128" presetID="2" presetClass="entr" presetSubtype="3" fill="hold" nodeType="withEffect">
                                  <p:stCondLst>
                                    <p:cond delay="0"/>
                                  </p:stCondLst>
                                  <p:childTnLst>
                                    <p:set>
                                      <p:cBhvr>
                                        <p:cTn id="129" dur="1" fill="hold">
                                          <p:stCondLst>
                                            <p:cond delay="0"/>
                                          </p:stCondLst>
                                        </p:cTn>
                                        <p:tgtEl>
                                          <p:spTgt spid="6"/>
                                        </p:tgtEl>
                                        <p:attrNameLst>
                                          <p:attrName>style.visibility</p:attrName>
                                        </p:attrNameLst>
                                      </p:cBhvr>
                                      <p:to>
                                        <p:strVal val="visible"/>
                                      </p:to>
                                    </p:set>
                                    <p:anim calcmode="lin" valueType="num">
                                      <p:cBhvr additive="base">
                                        <p:cTn id="130" dur="2000" fill="hold"/>
                                        <p:tgtEl>
                                          <p:spTgt spid="6"/>
                                        </p:tgtEl>
                                        <p:attrNameLst>
                                          <p:attrName>ppt_x</p:attrName>
                                        </p:attrNameLst>
                                      </p:cBhvr>
                                      <p:tavLst>
                                        <p:tav tm="0">
                                          <p:val>
                                            <p:strVal val="1+#ppt_w/2"/>
                                          </p:val>
                                        </p:tav>
                                        <p:tav tm="100000">
                                          <p:val>
                                            <p:strVal val="#ppt_x"/>
                                          </p:val>
                                        </p:tav>
                                      </p:tavLst>
                                    </p:anim>
                                    <p:anim calcmode="lin" valueType="num">
                                      <p:cBhvr additive="base">
                                        <p:cTn id="131" dur="2000" fill="hold"/>
                                        <p:tgtEl>
                                          <p:spTgt spid="6"/>
                                        </p:tgtEl>
                                        <p:attrNameLst>
                                          <p:attrName>ppt_y</p:attrName>
                                        </p:attrNameLst>
                                      </p:cBhvr>
                                      <p:tavLst>
                                        <p:tav tm="0">
                                          <p:val>
                                            <p:strVal val="0-#ppt_h/2"/>
                                          </p:val>
                                        </p:tav>
                                        <p:tav tm="100000">
                                          <p:val>
                                            <p:strVal val="#ppt_y"/>
                                          </p:val>
                                        </p:tav>
                                      </p:tavLst>
                                    </p:anim>
                                  </p:childTnLst>
                                </p:cTn>
                              </p:par>
                              <p:par>
                                <p:cTn id="132" presetID="2" presetClass="entr" presetSubtype="3" fill="hold" nodeType="withEffect">
                                  <p:stCondLst>
                                    <p:cond delay="0"/>
                                  </p:stCondLst>
                                  <p:childTnLst>
                                    <p:set>
                                      <p:cBhvr>
                                        <p:cTn id="133" dur="1" fill="hold">
                                          <p:stCondLst>
                                            <p:cond delay="0"/>
                                          </p:stCondLst>
                                        </p:cTn>
                                        <p:tgtEl>
                                          <p:spTgt spid="10"/>
                                        </p:tgtEl>
                                        <p:attrNameLst>
                                          <p:attrName>style.visibility</p:attrName>
                                        </p:attrNameLst>
                                      </p:cBhvr>
                                      <p:to>
                                        <p:strVal val="visible"/>
                                      </p:to>
                                    </p:set>
                                    <p:anim calcmode="lin" valueType="num">
                                      <p:cBhvr additive="base">
                                        <p:cTn id="134" dur="2000" fill="hold"/>
                                        <p:tgtEl>
                                          <p:spTgt spid="10"/>
                                        </p:tgtEl>
                                        <p:attrNameLst>
                                          <p:attrName>ppt_x</p:attrName>
                                        </p:attrNameLst>
                                      </p:cBhvr>
                                      <p:tavLst>
                                        <p:tav tm="0">
                                          <p:val>
                                            <p:strVal val="1+#ppt_w/2"/>
                                          </p:val>
                                        </p:tav>
                                        <p:tav tm="100000">
                                          <p:val>
                                            <p:strVal val="#ppt_x"/>
                                          </p:val>
                                        </p:tav>
                                      </p:tavLst>
                                    </p:anim>
                                    <p:anim calcmode="lin" valueType="num">
                                      <p:cBhvr additive="base">
                                        <p:cTn id="135" dur="2000" fill="hold"/>
                                        <p:tgtEl>
                                          <p:spTgt spid="10"/>
                                        </p:tgtEl>
                                        <p:attrNameLst>
                                          <p:attrName>ppt_y</p:attrName>
                                        </p:attrNameLst>
                                      </p:cBhvr>
                                      <p:tavLst>
                                        <p:tav tm="0">
                                          <p:val>
                                            <p:strVal val="0-#ppt_h/2"/>
                                          </p:val>
                                        </p:tav>
                                        <p:tav tm="100000">
                                          <p:val>
                                            <p:strVal val="#ppt_y"/>
                                          </p:val>
                                        </p:tav>
                                      </p:tavLst>
                                    </p:anim>
                                  </p:childTnLst>
                                </p:cTn>
                              </p:par>
                              <p:par>
                                <p:cTn id="136" presetID="2" presetClass="entr" presetSubtype="3" fill="hold" nodeType="withEffect">
                                  <p:stCondLst>
                                    <p:cond delay="0"/>
                                  </p:stCondLst>
                                  <p:childTnLst>
                                    <p:set>
                                      <p:cBhvr>
                                        <p:cTn id="137" dur="1" fill="hold">
                                          <p:stCondLst>
                                            <p:cond delay="0"/>
                                          </p:stCondLst>
                                        </p:cTn>
                                        <p:tgtEl>
                                          <p:spTgt spid="12"/>
                                        </p:tgtEl>
                                        <p:attrNameLst>
                                          <p:attrName>style.visibility</p:attrName>
                                        </p:attrNameLst>
                                      </p:cBhvr>
                                      <p:to>
                                        <p:strVal val="visible"/>
                                      </p:to>
                                    </p:set>
                                    <p:anim calcmode="lin" valueType="num">
                                      <p:cBhvr additive="base">
                                        <p:cTn id="138" dur="2000" fill="hold"/>
                                        <p:tgtEl>
                                          <p:spTgt spid="12"/>
                                        </p:tgtEl>
                                        <p:attrNameLst>
                                          <p:attrName>ppt_x</p:attrName>
                                        </p:attrNameLst>
                                      </p:cBhvr>
                                      <p:tavLst>
                                        <p:tav tm="0">
                                          <p:val>
                                            <p:strVal val="1+#ppt_w/2"/>
                                          </p:val>
                                        </p:tav>
                                        <p:tav tm="100000">
                                          <p:val>
                                            <p:strVal val="#ppt_x"/>
                                          </p:val>
                                        </p:tav>
                                      </p:tavLst>
                                    </p:anim>
                                    <p:anim calcmode="lin" valueType="num">
                                      <p:cBhvr additive="base">
                                        <p:cTn id="139" dur="2000" fill="hold"/>
                                        <p:tgtEl>
                                          <p:spTgt spid="12"/>
                                        </p:tgtEl>
                                        <p:attrNameLst>
                                          <p:attrName>ppt_y</p:attrName>
                                        </p:attrNameLst>
                                      </p:cBhvr>
                                      <p:tavLst>
                                        <p:tav tm="0">
                                          <p:val>
                                            <p:strVal val="0-#ppt_h/2"/>
                                          </p:val>
                                        </p:tav>
                                        <p:tav tm="100000">
                                          <p:val>
                                            <p:strVal val="#ppt_y"/>
                                          </p:val>
                                        </p:tav>
                                      </p:tavLst>
                                    </p:anim>
                                  </p:childTnLst>
                                </p:cTn>
                              </p:par>
                              <p:par>
                                <p:cTn id="140" presetID="2" presetClass="entr" presetSubtype="3" fill="hold"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2000" fill="hold"/>
                                        <p:tgtEl>
                                          <p:spTgt spid="18"/>
                                        </p:tgtEl>
                                        <p:attrNameLst>
                                          <p:attrName>ppt_x</p:attrName>
                                        </p:attrNameLst>
                                      </p:cBhvr>
                                      <p:tavLst>
                                        <p:tav tm="0">
                                          <p:val>
                                            <p:strVal val="1+#ppt_w/2"/>
                                          </p:val>
                                        </p:tav>
                                        <p:tav tm="100000">
                                          <p:val>
                                            <p:strVal val="#ppt_x"/>
                                          </p:val>
                                        </p:tav>
                                      </p:tavLst>
                                    </p:anim>
                                    <p:anim calcmode="lin" valueType="num">
                                      <p:cBhvr additive="base">
                                        <p:cTn id="143" dur="2000" fill="hold"/>
                                        <p:tgtEl>
                                          <p:spTgt spid="18"/>
                                        </p:tgtEl>
                                        <p:attrNameLst>
                                          <p:attrName>ppt_y</p:attrName>
                                        </p:attrNameLst>
                                      </p:cBhvr>
                                      <p:tavLst>
                                        <p:tav tm="0">
                                          <p:val>
                                            <p:strVal val="0-#ppt_h/2"/>
                                          </p:val>
                                        </p:tav>
                                        <p:tav tm="100000">
                                          <p:val>
                                            <p:strVal val="#ppt_y"/>
                                          </p:val>
                                        </p:tav>
                                      </p:tavLst>
                                    </p:anim>
                                  </p:childTnLst>
                                </p:cTn>
                              </p:par>
                              <p:par>
                                <p:cTn id="144" presetID="2" presetClass="entr" presetSubtype="3" fill="hold" nodeType="withEffect">
                                  <p:stCondLst>
                                    <p:cond delay="0"/>
                                  </p:stCondLst>
                                  <p:childTnLst>
                                    <p:set>
                                      <p:cBhvr>
                                        <p:cTn id="145" dur="1" fill="hold">
                                          <p:stCondLst>
                                            <p:cond delay="0"/>
                                          </p:stCondLst>
                                        </p:cTn>
                                        <p:tgtEl>
                                          <p:spTgt spid="23"/>
                                        </p:tgtEl>
                                        <p:attrNameLst>
                                          <p:attrName>style.visibility</p:attrName>
                                        </p:attrNameLst>
                                      </p:cBhvr>
                                      <p:to>
                                        <p:strVal val="visible"/>
                                      </p:to>
                                    </p:set>
                                    <p:anim calcmode="lin" valueType="num">
                                      <p:cBhvr additive="base">
                                        <p:cTn id="146" dur="2000" fill="hold"/>
                                        <p:tgtEl>
                                          <p:spTgt spid="23"/>
                                        </p:tgtEl>
                                        <p:attrNameLst>
                                          <p:attrName>ppt_x</p:attrName>
                                        </p:attrNameLst>
                                      </p:cBhvr>
                                      <p:tavLst>
                                        <p:tav tm="0">
                                          <p:val>
                                            <p:strVal val="1+#ppt_w/2"/>
                                          </p:val>
                                        </p:tav>
                                        <p:tav tm="100000">
                                          <p:val>
                                            <p:strVal val="#ppt_x"/>
                                          </p:val>
                                        </p:tav>
                                      </p:tavLst>
                                    </p:anim>
                                    <p:anim calcmode="lin" valueType="num">
                                      <p:cBhvr additive="base">
                                        <p:cTn id="147" dur="2000" fill="hold"/>
                                        <p:tgtEl>
                                          <p:spTgt spid="23"/>
                                        </p:tgtEl>
                                        <p:attrNameLst>
                                          <p:attrName>ppt_y</p:attrName>
                                        </p:attrNameLst>
                                      </p:cBhvr>
                                      <p:tavLst>
                                        <p:tav tm="0">
                                          <p:val>
                                            <p:strVal val="0-#ppt_h/2"/>
                                          </p:val>
                                        </p:tav>
                                        <p:tav tm="100000">
                                          <p:val>
                                            <p:strVal val="#ppt_y"/>
                                          </p:val>
                                        </p:tav>
                                      </p:tavLst>
                                    </p:anim>
                                  </p:childTnLst>
                                </p:cTn>
                              </p:par>
                              <p:par>
                                <p:cTn id="148" presetID="2" presetClass="entr" presetSubtype="3" fill="hold" nodeType="withEffect">
                                  <p:stCondLst>
                                    <p:cond delay="0"/>
                                  </p:stCondLst>
                                  <p:childTnLst>
                                    <p:set>
                                      <p:cBhvr>
                                        <p:cTn id="149" dur="1" fill="hold">
                                          <p:stCondLst>
                                            <p:cond delay="0"/>
                                          </p:stCondLst>
                                        </p:cTn>
                                        <p:tgtEl>
                                          <p:spTgt spid="26"/>
                                        </p:tgtEl>
                                        <p:attrNameLst>
                                          <p:attrName>style.visibility</p:attrName>
                                        </p:attrNameLst>
                                      </p:cBhvr>
                                      <p:to>
                                        <p:strVal val="visible"/>
                                      </p:to>
                                    </p:set>
                                    <p:anim calcmode="lin" valueType="num">
                                      <p:cBhvr additive="base">
                                        <p:cTn id="150" dur="2000" fill="hold"/>
                                        <p:tgtEl>
                                          <p:spTgt spid="26"/>
                                        </p:tgtEl>
                                        <p:attrNameLst>
                                          <p:attrName>ppt_x</p:attrName>
                                        </p:attrNameLst>
                                      </p:cBhvr>
                                      <p:tavLst>
                                        <p:tav tm="0">
                                          <p:val>
                                            <p:strVal val="1+#ppt_w/2"/>
                                          </p:val>
                                        </p:tav>
                                        <p:tav tm="100000">
                                          <p:val>
                                            <p:strVal val="#ppt_x"/>
                                          </p:val>
                                        </p:tav>
                                      </p:tavLst>
                                    </p:anim>
                                    <p:anim calcmode="lin" valueType="num">
                                      <p:cBhvr additive="base">
                                        <p:cTn id="151" dur="2000" fill="hold"/>
                                        <p:tgtEl>
                                          <p:spTgt spid="26"/>
                                        </p:tgtEl>
                                        <p:attrNameLst>
                                          <p:attrName>ppt_y</p:attrName>
                                        </p:attrNameLst>
                                      </p:cBhvr>
                                      <p:tavLst>
                                        <p:tav tm="0">
                                          <p:val>
                                            <p:strVal val="0-#ppt_h/2"/>
                                          </p:val>
                                        </p:tav>
                                        <p:tav tm="100000">
                                          <p:val>
                                            <p:strVal val="#ppt_y"/>
                                          </p:val>
                                        </p:tav>
                                      </p:tavLst>
                                    </p:anim>
                                  </p:childTnLst>
                                </p:cTn>
                              </p:par>
                              <p:par>
                                <p:cTn id="152" presetID="2" presetClass="entr" presetSubtype="3" fill="hold" nodeType="withEffect">
                                  <p:stCondLst>
                                    <p:cond delay="0"/>
                                  </p:stCondLst>
                                  <p:childTnLst>
                                    <p:set>
                                      <p:cBhvr>
                                        <p:cTn id="153" dur="1" fill="hold">
                                          <p:stCondLst>
                                            <p:cond delay="0"/>
                                          </p:stCondLst>
                                        </p:cTn>
                                        <p:tgtEl>
                                          <p:spTgt spid="30"/>
                                        </p:tgtEl>
                                        <p:attrNameLst>
                                          <p:attrName>style.visibility</p:attrName>
                                        </p:attrNameLst>
                                      </p:cBhvr>
                                      <p:to>
                                        <p:strVal val="visible"/>
                                      </p:to>
                                    </p:set>
                                    <p:anim calcmode="lin" valueType="num">
                                      <p:cBhvr additive="base">
                                        <p:cTn id="154" dur="2000" fill="hold"/>
                                        <p:tgtEl>
                                          <p:spTgt spid="30"/>
                                        </p:tgtEl>
                                        <p:attrNameLst>
                                          <p:attrName>ppt_x</p:attrName>
                                        </p:attrNameLst>
                                      </p:cBhvr>
                                      <p:tavLst>
                                        <p:tav tm="0">
                                          <p:val>
                                            <p:strVal val="1+#ppt_w/2"/>
                                          </p:val>
                                        </p:tav>
                                        <p:tav tm="100000">
                                          <p:val>
                                            <p:strVal val="#ppt_x"/>
                                          </p:val>
                                        </p:tav>
                                      </p:tavLst>
                                    </p:anim>
                                    <p:anim calcmode="lin" valueType="num">
                                      <p:cBhvr additive="base">
                                        <p:cTn id="155" dur="2000" fill="hold"/>
                                        <p:tgtEl>
                                          <p:spTgt spid="30"/>
                                        </p:tgtEl>
                                        <p:attrNameLst>
                                          <p:attrName>ppt_y</p:attrName>
                                        </p:attrNameLst>
                                      </p:cBhvr>
                                      <p:tavLst>
                                        <p:tav tm="0">
                                          <p:val>
                                            <p:strVal val="0-#ppt_h/2"/>
                                          </p:val>
                                        </p:tav>
                                        <p:tav tm="100000">
                                          <p:val>
                                            <p:strVal val="#ppt_y"/>
                                          </p:val>
                                        </p:tav>
                                      </p:tavLst>
                                    </p:anim>
                                  </p:childTnLst>
                                </p:cTn>
                              </p:par>
                              <p:par>
                                <p:cTn id="156" presetID="2" presetClass="entr" presetSubtype="3" fill="hold" nodeType="withEffect">
                                  <p:stCondLst>
                                    <p:cond delay="0"/>
                                  </p:stCondLst>
                                  <p:childTnLst>
                                    <p:set>
                                      <p:cBhvr>
                                        <p:cTn id="157" dur="1" fill="hold">
                                          <p:stCondLst>
                                            <p:cond delay="0"/>
                                          </p:stCondLst>
                                        </p:cTn>
                                        <p:tgtEl>
                                          <p:spTgt spid="35"/>
                                        </p:tgtEl>
                                        <p:attrNameLst>
                                          <p:attrName>style.visibility</p:attrName>
                                        </p:attrNameLst>
                                      </p:cBhvr>
                                      <p:to>
                                        <p:strVal val="visible"/>
                                      </p:to>
                                    </p:set>
                                    <p:anim calcmode="lin" valueType="num">
                                      <p:cBhvr additive="base">
                                        <p:cTn id="158" dur="2000" fill="hold"/>
                                        <p:tgtEl>
                                          <p:spTgt spid="35"/>
                                        </p:tgtEl>
                                        <p:attrNameLst>
                                          <p:attrName>ppt_x</p:attrName>
                                        </p:attrNameLst>
                                      </p:cBhvr>
                                      <p:tavLst>
                                        <p:tav tm="0">
                                          <p:val>
                                            <p:strVal val="1+#ppt_w/2"/>
                                          </p:val>
                                        </p:tav>
                                        <p:tav tm="100000">
                                          <p:val>
                                            <p:strVal val="#ppt_x"/>
                                          </p:val>
                                        </p:tav>
                                      </p:tavLst>
                                    </p:anim>
                                    <p:anim calcmode="lin" valueType="num">
                                      <p:cBhvr additive="base">
                                        <p:cTn id="159" dur="2000" fill="hold"/>
                                        <p:tgtEl>
                                          <p:spTgt spid="35"/>
                                        </p:tgtEl>
                                        <p:attrNameLst>
                                          <p:attrName>ppt_y</p:attrName>
                                        </p:attrNameLst>
                                      </p:cBhvr>
                                      <p:tavLst>
                                        <p:tav tm="0">
                                          <p:val>
                                            <p:strVal val="0-#ppt_h/2"/>
                                          </p:val>
                                        </p:tav>
                                        <p:tav tm="100000">
                                          <p:val>
                                            <p:strVal val="#ppt_y"/>
                                          </p:val>
                                        </p:tav>
                                      </p:tavLst>
                                    </p:anim>
                                  </p:childTnLst>
                                </p:cTn>
                              </p:par>
                              <p:par>
                                <p:cTn id="160" presetID="2" presetClass="entr" presetSubtype="3" fill="hold" nodeType="withEffect">
                                  <p:stCondLst>
                                    <p:cond delay="0"/>
                                  </p:stCondLst>
                                  <p:childTnLst>
                                    <p:set>
                                      <p:cBhvr>
                                        <p:cTn id="161" dur="1" fill="hold">
                                          <p:stCondLst>
                                            <p:cond delay="0"/>
                                          </p:stCondLst>
                                        </p:cTn>
                                        <p:tgtEl>
                                          <p:spTgt spid="38"/>
                                        </p:tgtEl>
                                        <p:attrNameLst>
                                          <p:attrName>style.visibility</p:attrName>
                                        </p:attrNameLst>
                                      </p:cBhvr>
                                      <p:to>
                                        <p:strVal val="visible"/>
                                      </p:to>
                                    </p:set>
                                    <p:anim calcmode="lin" valueType="num">
                                      <p:cBhvr additive="base">
                                        <p:cTn id="162" dur="2000" fill="hold"/>
                                        <p:tgtEl>
                                          <p:spTgt spid="38"/>
                                        </p:tgtEl>
                                        <p:attrNameLst>
                                          <p:attrName>ppt_x</p:attrName>
                                        </p:attrNameLst>
                                      </p:cBhvr>
                                      <p:tavLst>
                                        <p:tav tm="0">
                                          <p:val>
                                            <p:strVal val="1+#ppt_w/2"/>
                                          </p:val>
                                        </p:tav>
                                        <p:tav tm="100000">
                                          <p:val>
                                            <p:strVal val="#ppt_x"/>
                                          </p:val>
                                        </p:tav>
                                      </p:tavLst>
                                    </p:anim>
                                    <p:anim calcmode="lin" valueType="num">
                                      <p:cBhvr additive="base">
                                        <p:cTn id="163" dur="2000" fill="hold"/>
                                        <p:tgtEl>
                                          <p:spTgt spid="38"/>
                                        </p:tgtEl>
                                        <p:attrNameLst>
                                          <p:attrName>ppt_y</p:attrName>
                                        </p:attrNameLst>
                                      </p:cBhvr>
                                      <p:tavLst>
                                        <p:tav tm="0">
                                          <p:val>
                                            <p:strVal val="0-#ppt_h/2"/>
                                          </p:val>
                                        </p:tav>
                                        <p:tav tm="100000">
                                          <p:val>
                                            <p:strVal val="#ppt_y"/>
                                          </p:val>
                                        </p:tav>
                                      </p:tavLst>
                                    </p:anim>
                                  </p:childTnLst>
                                </p:cTn>
                              </p:par>
                              <p:par>
                                <p:cTn id="164" presetID="2" presetClass="entr" presetSubtype="3" fill="hold" nodeType="withEffect">
                                  <p:stCondLst>
                                    <p:cond delay="0"/>
                                  </p:stCondLst>
                                  <p:childTnLst>
                                    <p:set>
                                      <p:cBhvr>
                                        <p:cTn id="165" dur="1" fill="hold">
                                          <p:stCondLst>
                                            <p:cond delay="0"/>
                                          </p:stCondLst>
                                        </p:cTn>
                                        <p:tgtEl>
                                          <p:spTgt spid="40"/>
                                        </p:tgtEl>
                                        <p:attrNameLst>
                                          <p:attrName>style.visibility</p:attrName>
                                        </p:attrNameLst>
                                      </p:cBhvr>
                                      <p:to>
                                        <p:strVal val="visible"/>
                                      </p:to>
                                    </p:set>
                                    <p:anim calcmode="lin" valueType="num">
                                      <p:cBhvr additive="base">
                                        <p:cTn id="166" dur="2000" fill="hold"/>
                                        <p:tgtEl>
                                          <p:spTgt spid="40"/>
                                        </p:tgtEl>
                                        <p:attrNameLst>
                                          <p:attrName>ppt_x</p:attrName>
                                        </p:attrNameLst>
                                      </p:cBhvr>
                                      <p:tavLst>
                                        <p:tav tm="0">
                                          <p:val>
                                            <p:strVal val="1+#ppt_w/2"/>
                                          </p:val>
                                        </p:tav>
                                        <p:tav tm="100000">
                                          <p:val>
                                            <p:strVal val="#ppt_x"/>
                                          </p:val>
                                        </p:tav>
                                      </p:tavLst>
                                    </p:anim>
                                    <p:anim calcmode="lin" valueType="num">
                                      <p:cBhvr additive="base">
                                        <p:cTn id="167" dur="2000" fill="hold"/>
                                        <p:tgtEl>
                                          <p:spTgt spid="40"/>
                                        </p:tgtEl>
                                        <p:attrNameLst>
                                          <p:attrName>ppt_y</p:attrName>
                                        </p:attrNameLst>
                                      </p:cBhvr>
                                      <p:tavLst>
                                        <p:tav tm="0">
                                          <p:val>
                                            <p:strVal val="0-#ppt_h/2"/>
                                          </p:val>
                                        </p:tav>
                                        <p:tav tm="100000">
                                          <p:val>
                                            <p:strVal val="#ppt_y"/>
                                          </p:val>
                                        </p:tav>
                                      </p:tavLst>
                                    </p:anim>
                                  </p:childTnLst>
                                </p:cTn>
                              </p:par>
                            </p:childTnLst>
                          </p:cTn>
                        </p:par>
                        <p:par>
                          <p:cTn id="168" fill="hold">
                            <p:stCondLst>
                              <p:cond delay="2000"/>
                            </p:stCondLst>
                            <p:childTnLst>
                              <p:par>
                                <p:cTn id="169" presetID="2" presetClass="exit" presetSubtype="6" fill="hold" grpId="1" nodeType="afterEffect">
                                  <p:stCondLst>
                                    <p:cond delay="0"/>
                                  </p:stCondLst>
                                  <p:childTnLst>
                                    <p:anim calcmode="lin" valueType="num">
                                      <p:cBhvr additive="base">
                                        <p:cTn id="170" dur="2000"/>
                                        <p:tgtEl>
                                          <p:spTgt spid="4"/>
                                        </p:tgtEl>
                                        <p:attrNameLst>
                                          <p:attrName>ppt_x</p:attrName>
                                        </p:attrNameLst>
                                      </p:cBhvr>
                                      <p:tavLst>
                                        <p:tav tm="0">
                                          <p:val>
                                            <p:strVal val="ppt_x"/>
                                          </p:val>
                                        </p:tav>
                                        <p:tav tm="100000">
                                          <p:val>
                                            <p:strVal val="1+ppt_w/2"/>
                                          </p:val>
                                        </p:tav>
                                      </p:tavLst>
                                    </p:anim>
                                    <p:anim calcmode="lin" valueType="num">
                                      <p:cBhvr additive="base">
                                        <p:cTn id="171" dur="2000"/>
                                        <p:tgtEl>
                                          <p:spTgt spid="4"/>
                                        </p:tgtEl>
                                        <p:attrNameLst>
                                          <p:attrName>ppt_y</p:attrName>
                                        </p:attrNameLst>
                                      </p:cBhvr>
                                      <p:tavLst>
                                        <p:tav tm="0">
                                          <p:val>
                                            <p:strVal val="ppt_y"/>
                                          </p:val>
                                        </p:tav>
                                        <p:tav tm="100000">
                                          <p:val>
                                            <p:strVal val="1+ppt_h/2"/>
                                          </p:val>
                                        </p:tav>
                                      </p:tavLst>
                                    </p:anim>
                                    <p:set>
                                      <p:cBhvr>
                                        <p:cTn id="172" dur="1" fill="hold">
                                          <p:stCondLst>
                                            <p:cond delay="1999"/>
                                          </p:stCondLst>
                                        </p:cTn>
                                        <p:tgtEl>
                                          <p:spTgt spid="4"/>
                                        </p:tgtEl>
                                        <p:attrNameLst>
                                          <p:attrName>style.visibility</p:attrName>
                                        </p:attrNameLst>
                                      </p:cBhvr>
                                      <p:to>
                                        <p:strVal val="hidden"/>
                                      </p:to>
                                    </p:set>
                                  </p:childTnLst>
                                </p:cTn>
                              </p:par>
                              <p:par>
                                <p:cTn id="173" presetID="2" presetClass="exit" presetSubtype="6" fill="hold" grpId="0" nodeType="withEffect">
                                  <p:stCondLst>
                                    <p:cond delay="0"/>
                                  </p:stCondLst>
                                  <p:childTnLst>
                                    <p:anim calcmode="lin" valueType="num">
                                      <p:cBhvr additive="base">
                                        <p:cTn id="174" dur="2000"/>
                                        <p:tgtEl>
                                          <p:spTgt spid="8"/>
                                        </p:tgtEl>
                                        <p:attrNameLst>
                                          <p:attrName>ppt_x</p:attrName>
                                        </p:attrNameLst>
                                      </p:cBhvr>
                                      <p:tavLst>
                                        <p:tav tm="0">
                                          <p:val>
                                            <p:strVal val="ppt_x"/>
                                          </p:val>
                                        </p:tav>
                                        <p:tav tm="100000">
                                          <p:val>
                                            <p:strVal val="1+ppt_w/2"/>
                                          </p:val>
                                        </p:tav>
                                      </p:tavLst>
                                    </p:anim>
                                    <p:anim calcmode="lin" valueType="num">
                                      <p:cBhvr additive="base">
                                        <p:cTn id="175" dur="2000"/>
                                        <p:tgtEl>
                                          <p:spTgt spid="8"/>
                                        </p:tgtEl>
                                        <p:attrNameLst>
                                          <p:attrName>ppt_y</p:attrName>
                                        </p:attrNameLst>
                                      </p:cBhvr>
                                      <p:tavLst>
                                        <p:tav tm="0">
                                          <p:val>
                                            <p:strVal val="ppt_y"/>
                                          </p:val>
                                        </p:tav>
                                        <p:tav tm="100000">
                                          <p:val>
                                            <p:strVal val="1+ppt_h/2"/>
                                          </p:val>
                                        </p:tav>
                                      </p:tavLst>
                                    </p:anim>
                                    <p:set>
                                      <p:cBhvr>
                                        <p:cTn id="176" dur="1" fill="hold">
                                          <p:stCondLst>
                                            <p:cond delay="1999"/>
                                          </p:stCondLst>
                                        </p:cTn>
                                        <p:tgtEl>
                                          <p:spTgt spid="8"/>
                                        </p:tgtEl>
                                        <p:attrNameLst>
                                          <p:attrName>style.visibility</p:attrName>
                                        </p:attrNameLst>
                                      </p:cBhvr>
                                      <p:to>
                                        <p:strVal val="hidden"/>
                                      </p:to>
                                    </p:set>
                                  </p:childTnLst>
                                </p:cTn>
                              </p:par>
                              <p:par>
                                <p:cTn id="177" presetID="2" presetClass="exit" presetSubtype="6" fill="hold" grpId="0" nodeType="withEffect">
                                  <p:stCondLst>
                                    <p:cond delay="0"/>
                                  </p:stCondLst>
                                  <p:childTnLst>
                                    <p:anim calcmode="lin" valueType="num">
                                      <p:cBhvr additive="base">
                                        <p:cTn id="178" dur="2000"/>
                                        <p:tgtEl>
                                          <p:spTgt spid="13"/>
                                        </p:tgtEl>
                                        <p:attrNameLst>
                                          <p:attrName>ppt_x</p:attrName>
                                        </p:attrNameLst>
                                      </p:cBhvr>
                                      <p:tavLst>
                                        <p:tav tm="0">
                                          <p:val>
                                            <p:strVal val="ppt_x"/>
                                          </p:val>
                                        </p:tav>
                                        <p:tav tm="100000">
                                          <p:val>
                                            <p:strVal val="1+ppt_w/2"/>
                                          </p:val>
                                        </p:tav>
                                      </p:tavLst>
                                    </p:anim>
                                    <p:anim calcmode="lin" valueType="num">
                                      <p:cBhvr additive="base">
                                        <p:cTn id="179" dur="2000"/>
                                        <p:tgtEl>
                                          <p:spTgt spid="13"/>
                                        </p:tgtEl>
                                        <p:attrNameLst>
                                          <p:attrName>ppt_y</p:attrName>
                                        </p:attrNameLst>
                                      </p:cBhvr>
                                      <p:tavLst>
                                        <p:tav tm="0">
                                          <p:val>
                                            <p:strVal val="ppt_y"/>
                                          </p:val>
                                        </p:tav>
                                        <p:tav tm="100000">
                                          <p:val>
                                            <p:strVal val="1+ppt_h/2"/>
                                          </p:val>
                                        </p:tav>
                                      </p:tavLst>
                                    </p:anim>
                                    <p:set>
                                      <p:cBhvr>
                                        <p:cTn id="180" dur="1" fill="hold">
                                          <p:stCondLst>
                                            <p:cond delay="1999"/>
                                          </p:stCondLst>
                                        </p:cTn>
                                        <p:tgtEl>
                                          <p:spTgt spid="13"/>
                                        </p:tgtEl>
                                        <p:attrNameLst>
                                          <p:attrName>style.visibility</p:attrName>
                                        </p:attrNameLst>
                                      </p:cBhvr>
                                      <p:to>
                                        <p:strVal val="hidden"/>
                                      </p:to>
                                    </p:set>
                                  </p:childTnLst>
                                </p:cTn>
                              </p:par>
                              <p:par>
                                <p:cTn id="181" presetID="2" presetClass="exit" presetSubtype="6" fill="hold" grpId="0" nodeType="withEffect">
                                  <p:stCondLst>
                                    <p:cond delay="0"/>
                                  </p:stCondLst>
                                  <p:childTnLst>
                                    <p:anim calcmode="lin" valueType="num">
                                      <p:cBhvr additive="base">
                                        <p:cTn id="182" dur="2000"/>
                                        <p:tgtEl>
                                          <p:spTgt spid="16"/>
                                        </p:tgtEl>
                                        <p:attrNameLst>
                                          <p:attrName>ppt_x</p:attrName>
                                        </p:attrNameLst>
                                      </p:cBhvr>
                                      <p:tavLst>
                                        <p:tav tm="0">
                                          <p:val>
                                            <p:strVal val="ppt_x"/>
                                          </p:val>
                                        </p:tav>
                                        <p:tav tm="100000">
                                          <p:val>
                                            <p:strVal val="1+ppt_w/2"/>
                                          </p:val>
                                        </p:tav>
                                      </p:tavLst>
                                    </p:anim>
                                    <p:anim calcmode="lin" valueType="num">
                                      <p:cBhvr additive="base">
                                        <p:cTn id="183" dur="2000"/>
                                        <p:tgtEl>
                                          <p:spTgt spid="16"/>
                                        </p:tgtEl>
                                        <p:attrNameLst>
                                          <p:attrName>ppt_y</p:attrName>
                                        </p:attrNameLst>
                                      </p:cBhvr>
                                      <p:tavLst>
                                        <p:tav tm="0">
                                          <p:val>
                                            <p:strVal val="ppt_y"/>
                                          </p:val>
                                        </p:tav>
                                        <p:tav tm="100000">
                                          <p:val>
                                            <p:strVal val="1+ppt_h/2"/>
                                          </p:val>
                                        </p:tav>
                                      </p:tavLst>
                                    </p:anim>
                                    <p:set>
                                      <p:cBhvr>
                                        <p:cTn id="184" dur="1" fill="hold">
                                          <p:stCondLst>
                                            <p:cond delay="1999"/>
                                          </p:stCondLst>
                                        </p:cTn>
                                        <p:tgtEl>
                                          <p:spTgt spid="16"/>
                                        </p:tgtEl>
                                        <p:attrNameLst>
                                          <p:attrName>style.visibility</p:attrName>
                                        </p:attrNameLst>
                                      </p:cBhvr>
                                      <p:to>
                                        <p:strVal val="hidden"/>
                                      </p:to>
                                    </p:set>
                                  </p:childTnLst>
                                </p:cTn>
                              </p:par>
                              <p:par>
                                <p:cTn id="185" presetID="2" presetClass="exit" presetSubtype="6" fill="hold" grpId="0" nodeType="withEffect">
                                  <p:stCondLst>
                                    <p:cond delay="0"/>
                                  </p:stCondLst>
                                  <p:childTnLst>
                                    <p:anim calcmode="lin" valueType="num">
                                      <p:cBhvr additive="base">
                                        <p:cTn id="186" dur="2000"/>
                                        <p:tgtEl>
                                          <p:spTgt spid="20"/>
                                        </p:tgtEl>
                                        <p:attrNameLst>
                                          <p:attrName>ppt_x</p:attrName>
                                        </p:attrNameLst>
                                      </p:cBhvr>
                                      <p:tavLst>
                                        <p:tav tm="0">
                                          <p:val>
                                            <p:strVal val="ppt_x"/>
                                          </p:val>
                                        </p:tav>
                                        <p:tav tm="100000">
                                          <p:val>
                                            <p:strVal val="1+ppt_w/2"/>
                                          </p:val>
                                        </p:tav>
                                      </p:tavLst>
                                    </p:anim>
                                    <p:anim calcmode="lin" valueType="num">
                                      <p:cBhvr additive="base">
                                        <p:cTn id="187" dur="2000"/>
                                        <p:tgtEl>
                                          <p:spTgt spid="20"/>
                                        </p:tgtEl>
                                        <p:attrNameLst>
                                          <p:attrName>ppt_y</p:attrName>
                                        </p:attrNameLst>
                                      </p:cBhvr>
                                      <p:tavLst>
                                        <p:tav tm="0">
                                          <p:val>
                                            <p:strVal val="ppt_y"/>
                                          </p:val>
                                        </p:tav>
                                        <p:tav tm="100000">
                                          <p:val>
                                            <p:strVal val="1+ppt_h/2"/>
                                          </p:val>
                                        </p:tav>
                                      </p:tavLst>
                                    </p:anim>
                                    <p:set>
                                      <p:cBhvr>
                                        <p:cTn id="188" dur="1" fill="hold">
                                          <p:stCondLst>
                                            <p:cond delay="1999"/>
                                          </p:stCondLst>
                                        </p:cTn>
                                        <p:tgtEl>
                                          <p:spTgt spid="20"/>
                                        </p:tgtEl>
                                        <p:attrNameLst>
                                          <p:attrName>style.visibility</p:attrName>
                                        </p:attrNameLst>
                                      </p:cBhvr>
                                      <p:to>
                                        <p:strVal val="hidden"/>
                                      </p:to>
                                    </p:set>
                                  </p:childTnLst>
                                </p:cTn>
                              </p:par>
                              <p:par>
                                <p:cTn id="189" presetID="2" presetClass="exit" presetSubtype="6" fill="hold" grpId="0" nodeType="withEffect">
                                  <p:stCondLst>
                                    <p:cond delay="0"/>
                                  </p:stCondLst>
                                  <p:childTnLst>
                                    <p:anim calcmode="lin" valueType="num">
                                      <p:cBhvr additive="base">
                                        <p:cTn id="190" dur="2000"/>
                                        <p:tgtEl>
                                          <p:spTgt spid="24"/>
                                        </p:tgtEl>
                                        <p:attrNameLst>
                                          <p:attrName>ppt_x</p:attrName>
                                        </p:attrNameLst>
                                      </p:cBhvr>
                                      <p:tavLst>
                                        <p:tav tm="0">
                                          <p:val>
                                            <p:strVal val="ppt_x"/>
                                          </p:val>
                                        </p:tav>
                                        <p:tav tm="100000">
                                          <p:val>
                                            <p:strVal val="1+ppt_w/2"/>
                                          </p:val>
                                        </p:tav>
                                      </p:tavLst>
                                    </p:anim>
                                    <p:anim calcmode="lin" valueType="num">
                                      <p:cBhvr additive="base">
                                        <p:cTn id="191" dur="2000"/>
                                        <p:tgtEl>
                                          <p:spTgt spid="24"/>
                                        </p:tgtEl>
                                        <p:attrNameLst>
                                          <p:attrName>ppt_y</p:attrName>
                                        </p:attrNameLst>
                                      </p:cBhvr>
                                      <p:tavLst>
                                        <p:tav tm="0">
                                          <p:val>
                                            <p:strVal val="ppt_y"/>
                                          </p:val>
                                        </p:tav>
                                        <p:tav tm="100000">
                                          <p:val>
                                            <p:strVal val="1+ppt_h/2"/>
                                          </p:val>
                                        </p:tav>
                                      </p:tavLst>
                                    </p:anim>
                                    <p:set>
                                      <p:cBhvr>
                                        <p:cTn id="192" dur="1" fill="hold">
                                          <p:stCondLst>
                                            <p:cond delay="1999"/>
                                          </p:stCondLst>
                                        </p:cTn>
                                        <p:tgtEl>
                                          <p:spTgt spid="24"/>
                                        </p:tgtEl>
                                        <p:attrNameLst>
                                          <p:attrName>style.visibility</p:attrName>
                                        </p:attrNameLst>
                                      </p:cBhvr>
                                      <p:to>
                                        <p:strVal val="hidden"/>
                                      </p:to>
                                    </p:set>
                                  </p:childTnLst>
                                </p:cTn>
                              </p:par>
                              <p:par>
                                <p:cTn id="193" presetID="2" presetClass="exit" presetSubtype="6" fill="hold" grpId="0" nodeType="withEffect">
                                  <p:stCondLst>
                                    <p:cond delay="0"/>
                                  </p:stCondLst>
                                  <p:childTnLst>
                                    <p:anim calcmode="lin" valueType="num">
                                      <p:cBhvr additive="base">
                                        <p:cTn id="194" dur="2000"/>
                                        <p:tgtEl>
                                          <p:spTgt spid="28"/>
                                        </p:tgtEl>
                                        <p:attrNameLst>
                                          <p:attrName>ppt_x</p:attrName>
                                        </p:attrNameLst>
                                      </p:cBhvr>
                                      <p:tavLst>
                                        <p:tav tm="0">
                                          <p:val>
                                            <p:strVal val="ppt_x"/>
                                          </p:val>
                                        </p:tav>
                                        <p:tav tm="100000">
                                          <p:val>
                                            <p:strVal val="1+ppt_w/2"/>
                                          </p:val>
                                        </p:tav>
                                      </p:tavLst>
                                    </p:anim>
                                    <p:anim calcmode="lin" valueType="num">
                                      <p:cBhvr additive="base">
                                        <p:cTn id="195" dur="2000"/>
                                        <p:tgtEl>
                                          <p:spTgt spid="28"/>
                                        </p:tgtEl>
                                        <p:attrNameLst>
                                          <p:attrName>ppt_y</p:attrName>
                                        </p:attrNameLst>
                                      </p:cBhvr>
                                      <p:tavLst>
                                        <p:tav tm="0">
                                          <p:val>
                                            <p:strVal val="ppt_y"/>
                                          </p:val>
                                        </p:tav>
                                        <p:tav tm="100000">
                                          <p:val>
                                            <p:strVal val="1+ppt_h/2"/>
                                          </p:val>
                                        </p:tav>
                                      </p:tavLst>
                                    </p:anim>
                                    <p:set>
                                      <p:cBhvr>
                                        <p:cTn id="196" dur="1" fill="hold">
                                          <p:stCondLst>
                                            <p:cond delay="1999"/>
                                          </p:stCondLst>
                                        </p:cTn>
                                        <p:tgtEl>
                                          <p:spTgt spid="28"/>
                                        </p:tgtEl>
                                        <p:attrNameLst>
                                          <p:attrName>style.visibility</p:attrName>
                                        </p:attrNameLst>
                                      </p:cBhvr>
                                      <p:to>
                                        <p:strVal val="hidden"/>
                                      </p:to>
                                    </p:set>
                                  </p:childTnLst>
                                </p:cTn>
                              </p:par>
                              <p:par>
                                <p:cTn id="197" presetID="2" presetClass="exit" presetSubtype="6" fill="hold" grpId="0" nodeType="withEffect">
                                  <p:stCondLst>
                                    <p:cond delay="0"/>
                                  </p:stCondLst>
                                  <p:childTnLst>
                                    <p:anim calcmode="lin" valueType="num">
                                      <p:cBhvr additive="base">
                                        <p:cTn id="198" dur="2000"/>
                                        <p:tgtEl>
                                          <p:spTgt spid="33"/>
                                        </p:tgtEl>
                                        <p:attrNameLst>
                                          <p:attrName>ppt_x</p:attrName>
                                        </p:attrNameLst>
                                      </p:cBhvr>
                                      <p:tavLst>
                                        <p:tav tm="0">
                                          <p:val>
                                            <p:strVal val="ppt_x"/>
                                          </p:val>
                                        </p:tav>
                                        <p:tav tm="100000">
                                          <p:val>
                                            <p:strVal val="1+ppt_w/2"/>
                                          </p:val>
                                        </p:tav>
                                      </p:tavLst>
                                    </p:anim>
                                    <p:anim calcmode="lin" valueType="num">
                                      <p:cBhvr additive="base">
                                        <p:cTn id="199" dur="2000"/>
                                        <p:tgtEl>
                                          <p:spTgt spid="33"/>
                                        </p:tgtEl>
                                        <p:attrNameLst>
                                          <p:attrName>ppt_y</p:attrName>
                                        </p:attrNameLst>
                                      </p:cBhvr>
                                      <p:tavLst>
                                        <p:tav tm="0">
                                          <p:val>
                                            <p:strVal val="ppt_y"/>
                                          </p:val>
                                        </p:tav>
                                        <p:tav tm="100000">
                                          <p:val>
                                            <p:strVal val="1+ppt_h/2"/>
                                          </p:val>
                                        </p:tav>
                                      </p:tavLst>
                                    </p:anim>
                                    <p:set>
                                      <p:cBhvr>
                                        <p:cTn id="200" dur="1" fill="hold">
                                          <p:stCondLst>
                                            <p:cond delay="1999"/>
                                          </p:stCondLst>
                                        </p:cTn>
                                        <p:tgtEl>
                                          <p:spTgt spid="33"/>
                                        </p:tgtEl>
                                        <p:attrNameLst>
                                          <p:attrName>style.visibility</p:attrName>
                                        </p:attrNameLst>
                                      </p:cBhvr>
                                      <p:to>
                                        <p:strVal val="hidden"/>
                                      </p:to>
                                    </p:set>
                                  </p:childTnLst>
                                </p:cTn>
                              </p:par>
                              <p:par>
                                <p:cTn id="201" presetID="2" presetClass="exit" presetSubtype="6" fill="hold" grpId="0" nodeType="withEffect">
                                  <p:stCondLst>
                                    <p:cond delay="0"/>
                                  </p:stCondLst>
                                  <p:childTnLst>
                                    <p:anim calcmode="lin" valueType="num">
                                      <p:cBhvr additive="base">
                                        <p:cTn id="202" dur="2000"/>
                                        <p:tgtEl>
                                          <p:spTgt spid="37"/>
                                        </p:tgtEl>
                                        <p:attrNameLst>
                                          <p:attrName>ppt_x</p:attrName>
                                        </p:attrNameLst>
                                      </p:cBhvr>
                                      <p:tavLst>
                                        <p:tav tm="0">
                                          <p:val>
                                            <p:strVal val="ppt_x"/>
                                          </p:val>
                                        </p:tav>
                                        <p:tav tm="100000">
                                          <p:val>
                                            <p:strVal val="1+ppt_w/2"/>
                                          </p:val>
                                        </p:tav>
                                      </p:tavLst>
                                    </p:anim>
                                    <p:anim calcmode="lin" valueType="num">
                                      <p:cBhvr additive="base">
                                        <p:cTn id="203" dur="2000"/>
                                        <p:tgtEl>
                                          <p:spTgt spid="37"/>
                                        </p:tgtEl>
                                        <p:attrNameLst>
                                          <p:attrName>ppt_y</p:attrName>
                                        </p:attrNameLst>
                                      </p:cBhvr>
                                      <p:tavLst>
                                        <p:tav tm="0">
                                          <p:val>
                                            <p:strVal val="ppt_y"/>
                                          </p:val>
                                        </p:tav>
                                        <p:tav tm="100000">
                                          <p:val>
                                            <p:strVal val="1+ppt_h/2"/>
                                          </p:val>
                                        </p:tav>
                                      </p:tavLst>
                                    </p:anim>
                                    <p:set>
                                      <p:cBhvr>
                                        <p:cTn id="204" dur="1" fill="hold">
                                          <p:stCondLst>
                                            <p:cond delay="1999"/>
                                          </p:stCondLst>
                                        </p:cTn>
                                        <p:tgtEl>
                                          <p:spTgt spid="37"/>
                                        </p:tgtEl>
                                        <p:attrNameLst>
                                          <p:attrName>style.visibility</p:attrName>
                                        </p:attrNameLst>
                                      </p:cBhvr>
                                      <p:to>
                                        <p:strVal val="hidden"/>
                                      </p:to>
                                    </p:set>
                                  </p:childTnLst>
                                </p:cTn>
                              </p:par>
                              <p:par>
                                <p:cTn id="205" presetID="2" presetClass="exit" presetSubtype="6" fill="hold" grpId="0" nodeType="withEffect">
                                  <p:stCondLst>
                                    <p:cond delay="0"/>
                                  </p:stCondLst>
                                  <p:childTnLst>
                                    <p:anim calcmode="lin" valueType="num">
                                      <p:cBhvr additive="base">
                                        <p:cTn id="206" dur="2000"/>
                                        <p:tgtEl>
                                          <p:spTgt spid="42"/>
                                        </p:tgtEl>
                                        <p:attrNameLst>
                                          <p:attrName>ppt_x</p:attrName>
                                        </p:attrNameLst>
                                      </p:cBhvr>
                                      <p:tavLst>
                                        <p:tav tm="0">
                                          <p:val>
                                            <p:strVal val="ppt_x"/>
                                          </p:val>
                                        </p:tav>
                                        <p:tav tm="100000">
                                          <p:val>
                                            <p:strVal val="1+ppt_w/2"/>
                                          </p:val>
                                        </p:tav>
                                      </p:tavLst>
                                    </p:anim>
                                    <p:anim calcmode="lin" valueType="num">
                                      <p:cBhvr additive="base">
                                        <p:cTn id="207" dur="2000"/>
                                        <p:tgtEl>
                                          <p:spTgt spid="42"/>
                                        </p:tgtEl>
                                        <p:attrNameLst>
                                          <p:attrName>ppt_y</p:attrName>
                                        </p:attrNameLst>
                                      </p:cBhvr>
                                      <p:tavLst>
                                        <p:tav tm="0">
                                          <p:val>
                                            <p:strVal val="ppt_y"/>
                                          </p:val>
                                        </p:tav>
                                        <p:tav tm="100000">
                                          <p:val>
                                            <p:strVal val="1+ppt_h/2"/>
                                          </p:val>
                                        </p:tav>
                                      </p:tavLst>
                                    </p:anim>
                                    <p:set>
                                      <p:cBhvr>
                                        <p:cTn id="208" dur="1" fill="hold">
                                          <p:stCondLst>
                                            <p:cond delay="1999"/>
                                          </p:stCondLst>
                                        </p:cTn>
                                        <p:tgtEl>
                                          <p:spTgt spid="42"/>
                                        </p:tgtEl>
                                        <p:attrNameLst>
                                          <p:attrName>style.visibility</p:attrName>
                                        </p:attrNameLst>
                                      </p:cBhvr>
                                      <p:to>
                                        <p:strVal val="hidden"/>
                                      </p:to>
                                    </p:set>
                                  </p:childTnLst>
                                </p:cTn>
                              </p:par>
                              <p:par>
                                <p:cTn id="209" presetID="2" presetClass="exit" presetSubtype="12" fill="hold" grpId="0" nodeType="withEffect">
                                  <p:stCondLst>
                                    <p:cond delay="0"/>
                                  </p:stCondLst>
                                  <p:childTnLst>
                                    <p:anim calcmode="lin" valueType="num">
                                      <p:cBhvr additive="base">
                                        <p:cTn id="210" dur="2000"/>
                                        <p:tgtEl>
                                          <p:spTgt spid="7"/>
                                        </p:tgtEl>
                                        <p:attrNameLst>
                                          <p:attrName>ppt_x</p:attrName>
                                        </p:attrNameLst>
                                      </p:cBhvr>
                                      <p:tavLst>
                                        <p:tav tm="0">
                                          <p:val>
                                            <p:strVal val="ppt_x"/>
                                          </p:val>
                                        </p:tav>
                                        <p:tav tm="100000">
                                          <p:val>
                                            <p:strVal val="0-ppt_w/2"/>
                                          </p:val>
                                        </p:tav>
                                      </p:tavLst>
                                    </p:anim>
                                    <p:anim calcmode="lin" valueType="num">
                                      <p:cBhvr additive="base">
                                        <p:cTn id="211" dur="2000"/>
                                        <p:tgtEl>
                                          <p:spTgt spid="7"/>
                                        </p:tgtEl>
                                        <p:attrNameLst>
                                          <p:attrName>ppt_y</p:attrName>
                                        </p:attrNameLst>
                                      </p:cBhvr>
                                      <p:tavLst>
                                        <p:tav tm="0">
                                          <p:val>
                                            <p:strVal val="ppt_y"/>
                                          </p:val>
                                        </p:tav>
                                        <p:tav tm="100000">
                                          <p:val>
                                            <p:strVal val="1+ppt_h/2"/>
                                          </p:val>
                                        </p:tav>
                                      </p:tavLst>
                                    </p:anim>
                                    <p:set>
                                      <p:cBhvr>
                                        <p:cTn id="212" dur="1" fill="hold">
                                          <p:stCondLst>
                                            <p:cond delay="1999"/>
                                          </p:stCondLst>
                                        </p:cTn>
                                        <p:tgtEl>
                                          <p:spTgt spid="7"/>
                                        </p:tgtEl>
                                        <p:attrNameLst>
                                          <p:attrName>style.visibility</p:attrName>
                                        </p:attrNameLst>
                                      </p:cBhvr>
                                      <p:to>
                                        <p:strVal val="hidden"/>
                                      </p:to>
                                    </p:set>
                                  </p:childTnLst>
                                </p:cTn>
                              </p:par>
                              <p:par>
                                <p:cTn id="213" presetID="2" presetClass="exit" presetSubtype="12" fill="hold" grpId="0" nodeType="withEffect">
                                  <p:stCondLst>
                                    <p:cond delay="0"/>
                                  </p:stCondLst>
                                  <p:childTnLst>
                                    <p:anim calcmode="lin" valueType="num">
                                      <p:cBhvr additive="base">
                                        <p:cTn id="214" dur="2000"/>
                                        <p:tgtEl>
                                          <p:spTgt spid="9"/>
                                        </p:tgtEl>
                                        <p:attrNameLst>
                                          <p:attrName>ppt_x</p:attrName>
                                        </p:attrNameLst>
                                      </p:cBhvr>
                                      <p:tavLst>
                                        <p:tav tm="0">
                                          <p:val>
                                            <p:strVal val="ppt_x"/>
                                          </p:val>
                                        </p:tav>
                                        <p:tav tm="100000">
                                          <p:val>
                                            <p:strVal val="0-ppt_w/2"/>
                                          </p:val>
                                        </p:tav>
                                      </p:tavLst>
                                    </p:anim>
                                    <p:anim calcmode="lin" valueType="num">
                                      <p:cBhvr additive="base">
                                        <p:cTn id="215" dur="2000"/>
                                        <p:tgtEl>
                                          <p:spTgt spid="9"/>
                                        </p:tgtEl>
                                        <p:attrNameLst>
                                          <p:attrName>ppt_y</p:attrName>
                                        </p:attrNameLst>
                                      </p:cBhvr>
                                      <p:tavLst>
                                        <p:tav tm="0">
                                          <p:val>
                                            <p:strVal val="ppt_y"/>
                                          </p:val>
                                        </p:tav>
                                        <p:tav tm="100000">
                                          <p:val>
                                            <p:strVal val="1+ppt_h/2"/>
                                          </p:val>
                                        </p:tav>
                                      </p:tavLst>
                                    </p:anim>
                                    <p:set>
                                      <p:cBhvr>
                                        <p:cTn id="216" dur="1" fill="hold">
                                          <p:stCondLst>
                                            <p:cond delay="1999"/>
                                          </p:stCondLst>
                                        </p:cTn>
                                        <p:tgtEl>
                                          <p:spTgt spid="9"/>
                                        </p:tgtEl>
                                        <p:attrNameLst>
                                          <p:attrName>style.visibility</p:attrName>
                                        </p:attrNameLst>
                                      </p:cBhvr>
                                      <p:to>
                                        <p:strVal val="hidden"/>
                                      </p:to>
                                    </p:set>
                                  </p:childTnLst>
                                </p:cTn>
                              </p:par>
                              <p:par>
                                <p:cTn id="217" presetID="2" presetClass="exit" presetSubtype="12" fill="hold" grpId="0" nodeType="withEffect">
                                  <p:stCondLst>
                                    <p:cond delay="0"/>
                                  </p:stCondLst>
                                  <p:childTnLst>
                                    <p:anim calcmode="lin" valueType="num">
                                      <p:cBhvr additive="base">
                                        <p:cTn id="218" dur="2000"/>
                                        <p:tgtEl>
                                          <p:spTgt spid="14"/>
                                        </p:tgtEl>
                                        <p:attrNameLst>
                                          <p:attrName>ppt_x</p:attrName>
                                        </p:attrNameLst>
                                      </p:cBhvr>
                                      <p:tavLst>
                                        <p:tav tm="0">
                                          <p:val>
                                            <p:strVal val="ppt_x"/>
                                          </p:val>
                                        </p:tav>
                                        <p:tav tm="100000">
                                          <p:val>
                                            <p:strVal val="0-ppt_w/2"/>
                                          </p:val>
                                        </p:tav>
                                      </p:tavLst>
                                    </p:anim>
                                    <p:anim calcmode="lin" valueType="num">
                                      <p:cBhvr additive="base">
                                        <p:cTn id="219" dur="2000"/>
                                        <p:tgtEl>
                                          <p:spTgt spid="14"/>
                                        </p:tgtEl>
                                        <p:attrNameLst>
                                          <p:attrName>ppt_y</p:attrName>
                                        </p:attrNameLst>
                                      </p:cBhvr>
                                      <p:tavLst>
                                        <p:tav tm="0">
                                          <p:val>
                                            <p:strVal val="ppt_y"/>
                                          </p:val>
                                        </p:tav>
                                        <p:tav tm="100000">
                                          <p:val>
                                            <p:strVal val="1+ppt_h/2"/>
                                          </p:val>
                                        </p:tav>
                                      </p:tavLst>
                                    </p:anim>
                                    <p:set>
                                      <p:cBhvr>
                                        <p:cTn id="220" dur="1" fill="hold">
                                          <p:stCondLst>
                                            <p:cond delay="1999"/>
                                          </p:stCondLst>
                                        </p:cTn>
                                        <p:tgtEl>
                                          <p:spTgt spid="14"/>
                                        </p:tgtEl>
                                        <p:attrNameLst>
                                          <p:attrName>style.visibility</p:attrName>
                                        </p:attrNameLst>
                                      </p:cBhvr>
                                      <p:to>
                                        <p:strVal val="hidden"/>
                                      </p:to>
                                    </p:set>
                                  </p:childTnLst>
                                </p:cTn>
                              </p:par>
                              <p:par>
                                <p:cTn id="221" presetID="2" presetClass="exit" presetSubtype="12" fill="hold" grpId="0" nodeType="withEffect">
                                  <p:stCondLst>
                                    <p:cond delay="0"/>
                                  </p:stCondLst>
                                  <p:childTnLst>
                                    <p:anim calcmode="lin" valueType="num">
                                      <p:cBhvr additive="base">
                                        <p:cTn id="222" dur="2000"/>
                                        <p:tgtEl>
                                          <p:spTgt spid="19"/>
                                        </p:tgtEl>
                                        <p:attrNameLst>
                                          <p:attrName>ppt_x</p:attrName>
                                        </p:attrNameLst>
                                      </p:cBhvr>
                                      <p:tavLst>
                                        <p:tav tm="0">
                                          <p:val>
                                            <p:strVal val="ppt_x"/>
                                          </p:val>
                                        </p:tav>
                                        <p:tav tm="100000">
                                          <p:val>
                                            <p:strVal val="0-ppt_w/2"/>
                                          </p:val>
                                        </p:tav>
                                      </p:tavLst>
                                    </p:anim>
                                    <p:anim calcmode="lin" valueType="num">
                                      <p:cBhvr additive="base">
                                        <p:cTn id="223" dur="2000"/>
                                        <p:tgtEl>
                                          <p:spTgt spid="19"/>
                                        </p:tgtEl>
                                        <p:attrNameLst>
                                          <p:attrName>ppt_y</p:attrName>
                                        </p:attrNameLst>
                                      </p:cBhvr>
                                      <p:tavLst>
                                        <p:tav tm="0">
                                          <p:val>
                                            <p:strVal val="ppt_y"/>
                                          </p:val>
                                        </p:tav>
                                        <p:tav tm="100000">
                                          <p:val>
                                            <p:strVal val="1+ppt_h/2"/>
                                          </p:val>
                                        </p:tav>
                                      </p:tavLst>
                                    </p:anim>
                                    <p:set>
                                      <p:cBhvr>
                                        <p:cTn id="224" dur="1" fill="hold">
                                          <p:stCondLst>
                                            <p:cond delay="1999"/>
                                          </p:stCondLst>
                                        </p:cTn>
                                        <p:tgtEl>
                                          <p:spTgt spid="19"/>
                                        </p:tgtEl>
                                        <p:attrNameLst>
                                          <p:attrName>style.visibility</p:attrName>
                                        </p:attrNameLst>
                                      </p:cBhvr>
                                      <p:to>
                                        <p:strVal val="hidden"/>
                                      </p:to>
                                    </p:set>
                                  </p:childTnLst>
                                </p:cTn>
                              </p:par>
                              <p:par>
                                <p:cTn id="225" presetID="2" presetClass="exit" presetSubtype="12" fill="hold" grpId="0" nodeType="withEffect">
                                  <p:stCondLst>
                                    <p:cond delay="0"/>
                                  </p:stCondLst>
                                  <p:childTnLst>
                                    <p:anim calcmode="lin" valueType="num">
                                      <p:cBhvr additive="base">
                                        <p:cTn id="226" dur="2000"/>
                                        <p:tgtEl>
                                          <p:spTgt spid="21"/>
                                        </p:tgtEl>
                                        <p:attrNameLst>
                                          <p:attrName>ppt_x</p:attrName>
                                        </p:attrNameLst>
                                      </p:cBhvr>
                                      <p:tavLst>
                                        <p:tav tm="0">
                                          <p:val>
                                            <p:strVal val="ppt_x"/>
                                          </p:val>
                                        </p:tav>
                                        <p:tav tm="100000">
                                          <p:val>
                                            <p:strVal val="0-ppt_w/2"/>
                                          </p:val>
                                        </p:tav>
                                      </p:tavLst>
                                    </p:anim>
                                    <p:anim calcmode="lin" valueType="num">
                                      <p:cBhvr additive="base">
                                        <p:cTn id="227" dur="2000"/>
                                        <p:tgtEl>
                                          <p:spTgt spid="21"/>
                                        </p:tgtEl>
                                        <p:attrNameLst>
                                          <p:attrName>ppt_y</p:attrName>
                                        </p:attrNameLst>
                                      </p:cBhvr>
                                      <p:tavLst>
                                        <p:tav tm="0">
                                          <p:val>
                                            <p:strVal val="ppt_y"/>
                                          </p:val>
                                        </p:tav>
                                        <p:tav tm="100000">
                                          <p:val>
                                            <p:strVal val="1+ppt_h/2"/>
                                          </p:val>
                                        </p:tav>
                                      </p:tavLst>
                                    </p:anim>
                                    <p:set>
                                      <p:cBhvr>
                                        <p:cTn id="228" dur="1" fill="hold">
                                          <p:stCondLst>
                                            <p:cond delay="1999"/>
                                          </p:stCondLst>
                                        </p:cTn>
                                        <p:tgtEl>
                                          <p:spTgt spid="21"/>
                                        </p:tgtEl>
                                        <p:attrNameLst>
                                          <p:attrName>style.visibility</p:attrName>
                                        </p:attrNameLst>
                                      </p:cBhvr>
                                      <p:to>
                                        <p:strVal val="hidden"/>
                                      </p:to>
                                    </p:set>
                                  </p:childTnLst>
                                </p:cTn>
                              </p:par>
                              <p:par>
                                <p:cTn id="229" presetID="2" presetClass="exit" presetSubtype="12" fill="hold" grpId="0" nodeType="withEffect">
                                  <p:stCondLst>
                                    <p:cond delay="0"/>
                                  </p:stCondLst>
                                  <p:childTnLst>
                                    <p:anim calcmode="lin" valueType="num">
                                      <p:cBhvr additive="base">
                                        <p:cTn id="230" dur="2000"/>
                                        <p:tgtEl>
                                          <p:spTgt spid="27"/>
                                        </p:tgtEl>
                                        <p:attrNameLst>
                                          <p:attrName>ppt_x</p:attrName>
                                        </p:attrNameLst>
                                      </p:cBhvr>
                                      <p:tavLst>
                                        <p:tav tm="0">
                                          <p:val>
                                            <p:strVal val="ppt_x"/>
                                          </p:val>
                                        </p:tav>
                                        <p:tav tm="100000">
                                          <p:val>
                                            <p:strVal val="0-ppt_w/2"/>
                                          </p:val>
                                        </p:tav>
                                      </p:tavLst>
                                    </p:anim>
                                    <p:anim calcmode="lin" valueType="num">
                                      <p:cBhvr additive="base">
                                        <p:cTn id="231" dur="2000"/>
                                        <p:tgtEl>
                                          <p:spTgt spid="27"/>
                                        </p:tgtEl>
                                        <p:attrNameLst>
                                          <p:attrName>ppt_y</p:attrName>
                                        </p:attrNameLst>
                                      </p:cBhvr>
                                      <p:tavLst>
                                        <p:tav tm="0">
                                          <p:val>
                                            <p:strVal val="ppt_y"/>
                                          </p:val>
                                        </p:tav>
                                        <p:tav tm="100000">
                                          <p:val>
                                            <p:strVal val="1+ppt_h/2"/>
                                          </p:val>
                                        </p:tav>
                                      </p:tavLst>
                                    </p:anim>
                                    <p:set>
                                      <p:cBhvr>
                                        <p:cTn id="232" dur="1" fill="hold">
                                          <p:stCondLst>
                                            <p:cond delay="1999"/>
                                          </p:stCondLst>
                                        </p:cTn>
                                        <p:tgtEl>
                                          <p:spTgt spid="27"/>
                                        </p:tgtEl>
                                        <p:attrNameLst>
                                          <p:attrName>style.visibility</p:attrName>
                                        </p:attrNameLst>
                                      </p:cBhvr>
                                      <p:to>
                                        <p:strVal val="hidden"/>
                                      </p:to>
                                    </p:set>
                                  </p:childTnLst>
                                </p:cTn>
                              </p:par>
                              <p:par>
                                <p:cTn id="233" presetID="2" presetClass="exit" presetSubtype="12" fill="hold" grpId="0" nodeType="withEffect">
                                  <p:stCondLst>
                                    <p:cond delay="0"/>
                                  </p:stCondLst>
                                  <p:childTnLst>
                                    <p:anim calcmode="lin" valueType="num">
                                      <p:cBhvr additive="base">
                                        <p:cTn id="234" dur="2000"/>
                                        <p:tgtEl>
                                          <p:spTgt spid="31"/>
                                        </p:tgtEl>
                                        <p:attrNameLst>
                                          <p:attrName>ppt_x</p:attrName>
                                        </p:attrNameLst>
                                      </p:cBhvr>
                                      <p:tavLst>
                                        <p:tav tm="0">
                                          <p:val>
                                            <p:strVal val="ppt_x"/>
                                          </p:val>
                                        </p:tav>
                                        <p:tav tm="100000">
                                          <p:val>
                                            <p:strVal val="0-ppt_w/2"/>
                                          </p:val>
                                        </p:tav>
                                      </p:tavLst>
                                    </p:anim>
                                    <p:anim calcmode="lin" valueType="num">
                                      <p:cBhvr additive="base">
                                        <p:cTn id="235" dur="2000"/>
                                        <p:tgtEl>
                                          <p:spTgt spid="31"/>
                                        </p:tgtEl>
                                        <p:attrNameLst>
                                          <p:attrName>ppt_y</p:attrName>
                                        </p:attrNameLst>
                                      </p:cBhvr>
                                      <p:tavLst>
                                        <p:tav tm="0">
                                          <p:val>
                                            <p:strVal val="ppt_y"/>
                                          </p:val>
                                        </p:tav>
                                        <p:tav tm="100000">
                                          <p:val>
                                            <p:strVal val="1+ppt_h/2"/>
                                          </p:val>
                                        </p:tav>
                                      </p:tavLst>
                                    </p:anim>
                                    <p:set>
                                      <p:cBhvr>
                                        <p:cTn id="236" dur="1" fill="hold">
                                          <p:stCondLst>
                                            <p:cond delay="1999"/>
                                          </p:stCondLst>
                                        </p:cTn>
                                        <p:tgtEl>
                                          <p:spTgt spid="31"/>
                                        </p:tgtEl>
                                        <p:attrNameLst>
                                          <p:attrName>style.visibility</p:attrName>
                                        </p:attrNameLst>
                                      </p:cBhvr>
                                      <p:to>
                                        <p:strVal val="hidden"/>
                                      </p:to>
                                    </p:set>
                                  </p:childTnLst>
                                </p:cTn>
                              </p:par>
                              <p:par>
                                <p:cTn id="237" presetID="2" presetClass="exit" presetSubtype="12" fill="hold" grpId="0" nodeType="withEffect">
                                  <p:stCondLst>
                                    <p:cond delay="0"/>
                                  </p:stCondLst>
                                  <p:childTnLst>
                                    <p:anim calcmode="lin" valueType="num">
                                      <p:cBhvr additive="base">
                                        <p:cTn id="238" dur="2000"/>
                                        <p:tgtEl>
                                          <p:spTgt spid="34"/>
                                        </p:tgtEl>
                                        <p:attrNameLst>
                                          <p:attrName>ppt_x</p:attrName>
                                        </p:attrNameLst>
                                      </p:cBhvr>
                                      <p:tavLst>
                                        <p:tav tm="0">
                                          <p:val>
                                            <p:strVal val="ppt_x"/>
                                          </p:val>
                                        </p:tav>
                                        <p:tav tm="100000">
                                          <p:val>
                                            <p:strVal val="0-ppt_w/2"/>
                                          </p:val>
                                        </p:tav>
                                      </p:tavLst>
                                    </p:anim>
                                    <p:anim calcmode="lin" valueType="num">
                                      <p:cBhvr additive="base">
                                        <p:cTn id="239" dur="2000"/>
                                        <p:tgtEl>
                                          <p:spTgt spid="34"/>
                                        </p:tgtEl>
                                        <p:attrNameLst>
                                          <p:attrName>ppt_y</p:attrName>
                                        </p:attrNameLst>
                                      </p:cBhvr>
                                      <p:tavLst>
                                        <p:tav tm="0">
                                          <p:val>
                                            <p:strVal val="ppt_y"/>
                                          </p:val>
                                        </p:tav>
                                        <p:tav tm="100000">
                                          <p:val>
                                            <p:strVal val="1+ppt_h/2"/>
                                          </p:val>
                                        </p:tav>
                                      </p:tavLst>
                                    </p:anim>
                                    <p:set>
                                      <p:cBhvr>
                                        <p:cTn id="240" dur="1" fill="hold">
                                          <p:stCondLst>
                                            <p:cond delay="1999"/>
                                          </p:stCondLst>
                                        </p:cTn>
                                        <p:tgtEl>
                                          <p:spTgt spid="34"/>
                                        </p:tgtEl>
                                        <p:attrNameLst>
                                          <p:attrName>style.visibility</p:attrName>
                                        </p:attrNameLst>
                                      </p:cBhvr>
                                      <p:to>
                                        <p:strVal val="hidden"/>
                                      </p:to>
                                    </p:set>
                                  </p:childTnLst>
                                </p:cTn>
                              </p:par>
                              <p:par>
                                <p:cTn id="241" presetID="2" presetClass="exit" presetSubtype="12" fill="hold" grpId="0" nodeType="withEffect">
                                  <p:stCondLst>
                                    <p:cond delay="0"/>
                                  </p:stCondLst>
                                  <p:childTnLst>
                                    <p:anim calcmode="lin" valueType="num">
                                      <p:cBhvr additive="base">
                                        <p:cTn id="242" dur="2000"/>
                                        <p:tgtEl>
                                          <p:spTgt spid="39"/>
                                        </p:tgtEl>
                                        <p:attrNameLst>
                                          <p:attrName>ppt_x</p:attrName>
                                        </p:attrNameLst>
                                      </p:cBhvr>
                                      <p:tavLst>
                                        <p:tav tm="0">
                                          <p:val>
                                            <p:strVal val="ppt_x"/>
                                          </p:val>
                                        </p:tav>
                                        <p:tav tm="100000">
                                          <p:val>
                                            <p:strVal val="0-ppt_w/2"/>
                                          </p:val>
                                        </p:tav>
                                      </p:tavLst>
                                    </p:anim>
                                    <p:anim calcmode="lin" valueType="num">
                                      <p:cBhvr additive="base">
                                        <p:cTn id="243" dur="2000"/>
                                        <p:tgtEl>
                                          <p:spTgt spid="39"/>
                                        </p:tgtEl>
                                        <p:attrNameLst>
                                          <p:attrName>ppt_y</p:attrName>
                                        </p:attrNameLst>
                                      </p:cBhvr>
                                      <p:tavLst>
                                        <p:tav tm="0">
                                          <p:val>
                                            <p:strVal val="ppt_y"/>
                                          </p:val>
                                        </p:tav>
                                        <p:tav tm="100000">
                                          <p:val>
                                            <p:strVal val="1+ppt_h/2"/>
                                          </p:val>
                                        </p:tav>
                                      </p:tavLst>
                                    </p:anim>
                                    <p:set>
                                      <p:cBhvr>
                                        <p:cTn id="244" dur="1" fill="hold">
                                          <p:stCondLst>
                                            <p:cond delay="1999"/>
                                          </p:stCondLst>
                                        </p:cTn>
                                        <p:tgtEl>
                                          <p:spTgt spid="39"/>
                                        </p:tgtEl>
                                        <p:attrNameLst>
                                          <p:attrName>style.visibility</p:attrName>
                                        </p:attrNameLst>
                                      </p:cBhvr>
                                      <p:to>
                                        <p:strVal val="hidden"/>
                                      </p:to>
                                    </p:set>
                                  </p:childTnLst>
                                </p:cTn>
                              </p:par>
                              <p:par>
                                <p:cTn id="245" presetID="2" presetClass="exit" presetSubtype="12" fill="hold" grpId="0" nodeType="withEffect">
                                  <p:stCondLst>
                                    <p:cond delay="0"/>
                                  </p:stCondLst>
                                  <p:childTnLst>
                                    <p:anim calcmode="lin" valueType="num">
                                      <p:cBhvr additive="base">
                                        <p:cTn id="246" dur="2000"/>
                                        <p:tgtEl>
                                          <p:spTgt spid="41"/>
                                        </p:tgtEl>
                                        <p:attrNameLst>
                                          <p:attrName>ppt_x</p:attrName>
                                        </p:attrNameLst>
                                      </p:cBhvr>
                                      <p:tavLst>
                                        <p:tav tm="0">
                                          <p:val>
                                            <p:strVal val="ppt_x"/>
                                          </p:val>
                                        </p:tav>
                                        <p:tav tm="100000">
                                          <p:val>
                                            <p:strVal val="0-ppt_w/2"/>
                                          </p:val>
                                        </p:tav>
                                      </p:tavLst>
                                    </p:anim>
                                    <p:anim calcmode="lin" valueType="num">
                                      <p:cBhvr additive="base">
                                        <p:cTn id="247" dur="2000"/>
                                        <p:tgtEl>
                                          <p:spTgt spid="41"/>
                                        </p:tgtEl>
                                        <p:attrNameLst>
                                          <p:attrName>ppt_y</p:attrName>
                                        </p:attrNameLst>
                                      </p:cBhvr>
                                      <p:tavLst>
                                        <p:tav tm="0">
                                          <p:val>
                                            <p:strVal val="ppt_y"/>
                                          </p:val>
                                        </p:tav>
                                        <p:tav tm="100000">
                                          <p:val>
                                            <p:strVal val="1+ppt_h/2"/>
                                          </p:val>
                                        </p:tav>
                                      </p:tavLst>
                                    </p:anim>
                                    <p:set>
                                      <p:cBhvr>
                                        <p:cTn id="248" dur="1" fill="hold">
                                          <p:stCondLst>
                                            <p:cond delay="1999"/>
                                          </p:stCondLst>
                                        </p:cTn>
                                        <p:tgtEl>
                                          <p:spTgt spid="41"/>
                                        </p:tgtEl>
                                        <p:attrNameLst>
                                          <p:attrName>style.visibility</p:attrName>
                                        </p:attrNameLst>
                                      </p:cBhvr>
                                      <p:to>
                                        <p:strVal val="hidden"/>
                                      </p:to>
                                    </p:set>
                                  </p:childTnLst>
                                </p:cTn>
                              </p:par>
                              <p:par>
                                <p:cTn id="249" presetID="2" presetClass="exit" presetSubtype="9" fill="hold" grpId="0" nodeType="withEffect">
                                  <p:stCondLst>
                                    <p:cond delay="0"/>
                                  </p:stCondLst>
                                  <p:childTnLst>
                                    <p:anim calcmode="lin" valueType="num">
                                      <p:cBhvr additive="base">
                                        <p:cTn id="250" dur="2000"/>
                                        <p:tgtEl>
                                          <p:spTgt spid="5"/>
                                        </p:tgtEl>
                                        <p:attrNameLst>
                                          <p:attrName>ppt_x</p:attrName>
                                        </p:attrNameLst>
                                      </p:cBhvr>
                                      <p:tavLst>
                                        <p:tav tm="0">
                                          <p:val>
                                            <p:strVal val="ppt_x"/>
                                          </p:val>
                                        </p:tav>
                                        <p:tav tm="100000">
                                          <p:val>
                                            <p:strVal val="0-ppt_w/2"/>
                                          </p:val>
                                        </p:tav>
                                      </p:tavLst>
                                    </p:anim>
                                    <p:anim calcmode="lin" valueType="num">
                                      <p:cBhvr additive="base">
                                        <p:cTn id="251" dur="2000"/>
                                        <p:tgtEl>
                                          <p:spTgt spid="5"/>
                                        </p:tgtEl>
                                        <p:attrNameLst>
                                          <p:attrName>ppt_y</p:attrName>
                                        </p:attrNameLst>
                                      </p:cBhvr>
                                      <p:tavLst>
                                        <p:tav tm="0">
                                          <p:val>
                                            <p:strVal val="ppt_y"/>
                                          </p:val>
                                        </p:tav>
                                        <p:tav tm="100000">
                                          <p:val>
                                            <p:strVal val="0-ppt_h/2"/>
                                          </p:val>
                                        </p:tav>
                                      </p:tavLst>
                                    </p:anim>
                                    <p:set>
                                      <p:cBhvr>
                                        <p:cTn id="252" dur="1" fill="hold">
                                          <p:stCondLst>
                                            <p:cond delay="1999"/>
                                          </p:stCondLst>
                                        </p:cTn>
                                        <p:tgtEl>
                                          <p:spTgt spid="5"/>
                                        </p:tgtEl>
                                        <p:attrNameLst>
                                          <p:attrName>style.visibility</p:attrName>
                                        </p:attrNameLst>
                                      </p:cBhvr>
                                      <p:to>
                                        <p:strVal val="hidden"/>
                                      </p:to>
                                    </p:set>
                                  </p:childTnLst>
                                </p:cTn>
                              </p:par>
                              <p:par>
                                <p:cTn id="253" presetID="2" presetClass="exit" presetSubtype="9" fill="hold" grpId="0" nodeType="withEffect">
                                  <p:stCondLst>
                                    <p:cond delay="0"/>
                                  </p:stCondLst>
                                  <p:childTnLst>
                                    <p:anim calcmode="lin" valueType="num">
                                      <p:cBhvr additive="base">
                                        <p:cTn id="254" dur="2000"/>
                                        <p:tgtEl>
                                          <p:spTgt spid="11"/>
                                        </p:tgtEl>
                                        <p:attrNameLst>
                                          <p:attrName>ppt_x</p:attrName>
                                        </p:attrNameLst>
                                      </p:cBhvr>
                                      <p:tavLst>
                                        <p:tav tm="0">
                                          <p:val>
                                            <p:strVal val="ppt_x"/>
                                          </p:val>
                                        </p:tav>
                                        <p:tav tm="100000">
                                          <p:val>
                                            <p:strVal val="0-ppt_w/2"/>
                                          </p:val>
                                        </p:tav>
                                      </p:tavLst>
                                    </p:anim>
                                    <p:anim calcmode="lin" valueType="num">
                                      <p:cBhvr additive="base">
                                        <p:cTn id="255" dur="2000"/>
                                        <p:tgtEl>
                                          <p:spTgt spid="11"/>
                                        </p:tgtEl>
                                        <p:attrNameLst>
                                          <p:attrName>ppt_y</p:attrName>
                                        </p:attrNameLst>
                                      </p:cBhvr>
                                      <p:tavLst>
                                        <p:tav tm="0">
                                          <p:val>
                                            <p:strVal val="ppt_y"/>
                                          </p:val>
                                        </p:tav>
                                        <p:tav tm="100000">
                                          <p:val>
                                            <p:strVal val="0-ppt_h/2"/>
                                          </p:val>
                                        </p:tav>
                                      </p:tavLst>
                                    </p:anim>
                                    <p:set>
                                      <p:cBhvr>
                                        <p:cTn id="256" dur="1" fill="hold">
                                          <p:stCondLst>
                                            <p:cond delay="1999"/>
                                          </p:stCondLst>
                                        </p:cTn>
                                        <p:tgtEl>
                                          <p:spTgt spid="11"/>
                                        </p:tgtEl>
                                        <p:attrNameLst>
                                          <p:attrName>style.visibility</p:attrName>
                                        </p:attrNameLst>
                                      </p:cBhvr>
                                      <p:to>
                                        <p:strVal val="hidden"/>
                                      </p:to>
                                    </p:set>
                                  </p:childTnLst>
                                </p:cTn>
                              </p:par>
                              <p:par>
                                <p:cTn id="257" presetID="2" presetClass="exit" presetSubtype="9" fill="hold" grpId="0" nodeType="withEffect">
                                  <p:stCondLst>
                                    <p:cond delay="0"/>
                                  </p:stCondLst>
                                  <p:childTnLst>
                                    <p:anim calcmode="lin" valueType="num">
                                      <p:cBhvr additive="base">
                                        <p:cTn id="258" dur="2000"/>
                                        <p:tgtEl>
                                          <p:spTgt spid="15"/>
                                        </p:tgtEl>
                                        <p:attrNameLst>
                                          <p:attrName>ppt_x</p:attrName>
                                        </p:attrNameLst>
                                      </p:cBhvr>
                                      <p:tavLst>
                                        <p:tav tm="0">
                                          <p:val>
                                            <p:strVal val="ppt_x"/>
                                          </p:val>
                                        </p:tav>
                                        <p:tav tm="100000">
                                          <p:val>
                                            <p:strVal val="0-ppt_w/2"/>
                                          </p:val>
                                        </p:tav>
                                      </p:tavLst>
                                    </p:anim>
                                    <p:anim calcmode="lin" valueType="num">
                                      <p:cBhvr additive="base">
                                        <p:cTn id="259" dur="2000"/>
                                        <p:tgtEl>
                                          <p:spTgt spid="15"/>
                                        </p:tgtEl>
                                        <p:attrNameLst>
                                          <p:attrName>ppt_y</p:attrName>
                                        </p:attrNameLst>
                                      </p:cBhvr>
                                      <p:tavLst>
                                        <p:tav tm="0">
                                          <p:val>
                                            <p:strVal val="ppt_y"/>
                                          </p:val>
                                        </p:tav>
                                        <p:tav tm="100000">
                                          <p:val>
                                            <p:strVal val="0-ppt_h/2"/>
                                          </p:val>
                                        </p:tav>
                                      </p:tavLst>
                                    </p:anim>
                                    <p:set>
                                      <p:cBhvr>
                                        <p:cTn id="260" dur="1" fill="hold">
                                          <p:stCondLst>
                                            <p:cond delay="1999"/>
                                          </p:stCondLst>
                                        </p:cTn>
                                        <p:tgtEl>
                                          <p:spTgt spid="15"/>
                                        </p:tgtEl>
                                        <p:attrNameLst>
                                          <p:attrName>style.visibility</p:attrName>
                                        </p:attrNameLst>
                                      </p:cBhvr>
                                      <p:to>
                                        <p:strVal val="hidden"/>
                                      </p:to>
                                    </p:set>
                                  </p:childTnLst>
                                </p:cTn>
                              </p:par>
                              <p:par>
                                <p:cTn id="261" presetID="2" presetClass="exit" presetSubtype="9" fill="hold" grpId="0" nodeType="withEffect">
                                  <p:stCondLst>
                                    <p:cond delay="0"/>
                                  </p:stCondLst>
                                  <p:childTnLst>
                                    <p:anim calcmode="lin" valueType="num">
                                      <p:cBhvr additive="base">
                                        <p:cTn id="262" dur="2000"/>
                                        <p:tgtEl>
                                          <p:spTgt spid="17"/>
                                        </p:tgtEl>
                                        <p:attrNameLst>
                                          <p:attrName>ppt_x</p:attrName>
                                        </p:attrNameLst>
                                      </p:cBhvr>
                                      <p:tavLst>
                                        <p:tav tm="0">
                                          <p:val>
                                            <p:strVal val="ppt_x"/>
                                          </p:val>
                                        </p:tav>
                                        <p:tav tm="100000">
                                          <p:val>
                                            <p:strVal val="0-ppt_w/2"/>
                                          </p:val>
                                        </p:tav>
                                      </p:tavLst>
                                    </p:anim>
                                    <p:anim calcmode="lin" valueType="num">
                                      <p:cBhvr additive="base">
                                        <p:cTn id="263" dur="2000"/>
                                        <p:tgtEl>
                                          <p:spTgt spid="17"/>
                                        </p:tgtEl>
                                        <p:attrNameLst>
                                          <p:attrName>ppt_y</p:attrName>
                                        </p:attrNameLst>
                                      </p:cBhvr>
                                      <p:tavLst>
                                        <p:tav tm="0">
                                          <p:val>
                                            <p:strVal val="ppt_y"/>
                                          </p:val>
                                        </p:tav>
                                        <p:tav tm="100000">
                                          <p:val>
                                            <p:strVal val="0-ppt_h/2"/>
                                          </p:val>
                                        </p:tav>
                                      </p:tavLst>
                                    </p:anim>
                                    <p:set>
                                      <p:cBhvr>
                                        <p:cTn id="264" dur="1" fill="hold">
                                          <p:stCondLst>
                                            <p:cond delay="1999"/>
                                          </p:stCondLst>
                                        </p:cTn>
                                        <p:tgtEl>
                                          <p:spTgt spid="17"/>
                                        </p:tgtEl>
                                        <p:attrNameLst>
                                          <p:attrName>style.visibility</p:attrName>
                                        </p:attrNameLst>
                                      </p:cBhvr>
                                      <p:to>
                                        <p:strVal val="hidden"/>
                                      </p:to>
                                    </p:set>
                                  </p:childTnLst>
                                </p:cTn>
                              </p:par>
                              <p:par>
                                <p:cTn id="265" presetID="2" presetClass="exit" presetSubtype="9" fill="hold" grpId="0" nodeType="withEffect">
                                  <p:stCondLst>
                                    <p:cond delay="0"/>
                                  </p:stCondLst>
                                  <p:childTnLst>
                                    <p:anim calcmode="lin" valueType="num">
                                      <p:cBhvr additive="base">
                                        <p:cTn id="266" dur="2000"/>
                                        <p:tgtEl>
                                          <p:spTgt spid="22"/>
                                        </p:tgtEl>
                                        <p:attrNameLst>
                                          <p:attrName>ppt_x</p:attrName>
                                        </p:attrNameLst>
                                      </p:cBhvr>
                                      <p:tavLst>
                                        <p:tav tm="0">
                                          <p:val>
                                            <p:strVal val="ppt_x"/>
                                          </p:val>
                                        </p:tav>
                                        <p:tav tm="100000">
                                          <p:val>
                                            <p:strVal val="0-ppt_w/2"/>
                                          </p:val>
                                        </p:tav>
                                      </p:tavLst>
                                    </p:anim>
                                    <p:anim calcmode="lin" valueType="num">
                                      <p:cBhvr additive="base">
                                        <p:cTn id="267" dur="2000"/>
                                        <p:tgtEl>
                                          <p:spTgt spid="22"/>
                                        </p:tgtEl>
                                        <p:attrNameLst>
                                          <p:attrName>ppt_y</p:attrName>
                                        </p:attrNameLst>
                                      </p:cBhvr>
                                      <p:tavLst>
                                        <p:tav tm="0">
                                          <p:val>
                                            <p:strVal val="ppt_y"/>
                                          </p:val>
                                        </p:tav>
                                        <p:tav tm="100000">
                                          <p:val>
                                            <p:strVal val="0-ppt_h/2"/>
                                          </p:val>
                                        </p:tav>
                                      </p:tavLst>
                                    </p:anim>
                                    <p:set>
                                      <p:cBhvr>
                                        <p:cTn id="268" dur="1" fill="hold">
                                          <p:stCondLst>
                                            <p:cond delay="1999"/>
                                          </p:stCondLst>
                                        </p:cTn>
                                        <p:tgtEl>
                                          <p:spTgt spid="22"/>
                                        </p:tgtEl>
                                        <p:attrNameLst>
                                          <p:attrName>style.visibility</p:attrName>
                                        </p:attrNameLst>
                                      </p:cBhvr>
                                      <p:to>
                                        <p:strVal val="hidden"/>
                                      </p:to>
                                    </p:set>
                                  </p:childTnLst>
                                </p:cTn>
                              </p:par>
                              <p:par>
                                <p:cTn id="269" presetID="2" presetClass="exit" presetSubtype="9" fill="hold" grpId="0" nodeType="withEffect">
                                  <p:stCondLst>
                                    <p:cond delay="0"/>
                                  </p:stCondLst>
                                  <p:childTnLst>
                                    <p:anim calcmode="lin" valueType="num">
                                      <p:cBhvr additive="base">
                                        <p:cTn id="270" dur="2000"/>
                                        <p:tgtEl>
                                          <p:spTgt spid="25"/>
                                        </p:tgtEl>
                                        <p:attrNameLst>
                                          <p:attrName>ppt_x</p:attrName>
                                        </p:attrNameLst>
                                      </p:cBhvr>
                                      <p:tavLst>
                                        <p:tav tm="0">
                                          <p:val>
                                            <p:strVal val="ppt_x"/>
                                          </p:val>
                                        </p:tav>
                                        <p:tav tm="100000">
                                          <p:val>
                                            <p:strVal val="0-ppt_w/2"/>
                                          </p:val>
                                        </p:tav>
                                      </p:tavLst>
                                    </p:anim>
                                    <p:anim calcmode="lin" valueType="num">
                                      <p:cBhvr additive="base">
                                        <p:cTn id="271" dur="2000"/>
                                        <p:tgtEl>
                                          <p:spTgt spid="25"/>
                                        </p:tgtEl>
                                        <p:attrNameLst>
                                          <p:attrName>ppt_y</p:attrName>
                                        </p:attrNameLst>
                                      </p:cBhvr>
                                      <p:tavLst>
                                        <p:tav tm="0">
                                          <p:val>
                                            <p:strVal val="ppt_y"/>
                                          </p:val>
                                        </p:tav>
                                        <p:tav tm="100000">
                                          <p:val>
                                            <p:strVal val="0-ppt_h/2"/>
                                          </p:val>
                                        </p:tav>
                                      </p:tavLst>
                                    </p:anim>
                                    <p:set>
                                      <p:cBhvr>
                                        <p:cTn id="272" dur="1" fill="hold">
                                          <p:stCondLst>
                                            <p:cond delay="1999"/>
                                          </p:stCondLst>
                                        </p:cTn>
                                        <p:tgtEl>
                                          <p:spTgt spid="25"/>
                                        </p:tgtEl>
                                        <p:attrNameLst>
                                          <p:attrName>style.visibility</p:attrName>
                                        </p:attrNameLst>
                                      </p:cBhvr>
                                      <p:to>
                                        <p:strVal val="hidden"/>
                                      </p:to>
                                    </p:set>
                                  </p:childTnLst>
                                </p:cTn>
                              </p:par>
                              <p:par>
                                <p:cTn id="273" presetID="2" presetClass="exit" presetSubtype="9" fill="hold" grpId="0" nodeType="withEffect">
                                  <p:stCondLst>
                                    <p:cond delay="0"/>
                                  </p:stCondLst>
                                  <p:childTnLst>
                                    <p:anim calcmode="lin" valueType="num">
                                      <p:cBhvr additive="base">
                                        <p:cTn id="274" dur="2000"/>
                                        <p:tgtEl>
                                          <p:spTgt spid="29"/>
                                        </p:tgtEl>
                                        <p:attrNameLst>
                                          <p:attrName>ppt_x</p:attrName>
                                        </p:attrNameLst>
                                      </p:cBhvr>
                                      <p:tavLst>
                                        <p:tav tm="0">
                                          <p:val>
                                            <p:strVal val="ppt_x"/>
                                          </p:val>
                                        </p:tav>
                                        <p:tav tm="100000">
                                          <p:val>
                                            <p:strVal val="0-ppt_w/2"/>
                                          </p:val>
                                        </p:tav>
                                      </p:tavLst>
                                    </p:anim>
                                    <p:anim calcmode="lin" valueType="num">
                                      <p:cBhvr additive="base">
                                        <p:cTn id="275" dur="2000"/>
                                        <p:tgtEl>
                                          <p:spTgt spid="29"/>
                                        </p:tgtEl>
                                        <p:attrNameLst>
                                          <p:attrName>ppt_y</p:attrName>
                                        </p:attrNameLst>
                                      </p:cBhvr>
                                      <p:tavLst>
                                        <p:tav tm="0">
                                          <p:val>
                                            <p:strVal val="ppt_y"/>
                                          </p:val>
                                        </p:tav>
                                        <p:tav tm="100000">
                                          <p:val>
                                            <p:strVal val="0-ppt_h/2"/>
                                          </p:val>
                                        </p:tav>
                                      </p:tavLst>
                                    </p:anim>
                                    <p:set>
                                      <p:cBhvr>
                                        <p:cTn id="276" dur="1" fill="hold">
                                          <p:stCondLst>
                                            <p:cond delay="1999"/>
                                          </p:stCondLst>
                                        </p:cTn>
                                        <p:tgtEl>
                                          <p:spTgt spid="29"/>
                                        </p:tgtEl>
                                        <p:attrNameLst>
                                          <p:attrName>style.visibility</p:attrName>
                                        </p:attrNameLst>
                                      </p:cBhvr>
                                      <p:to>
                                        <p:strVal val="hidden"/>
                                      </p:to>
                                    </p:set>
                                  </p:childTnLst>
                                </p:cTn>
                              </p:par>
                              <p:par>
                                <p:cTn id="277" presetID="2" presetClass="exit" presetSubtype="9" fill="hold" grpId="0" nodeType="withEffect">
                                  <p:stCondLst>
                                    <p:cond delay="0"/>
                                  </p:stCondLst>
                                  <p:childTnLst>
                                    <p:anim calcmode="lin" valueType="num">
                                      <p:cBhvr additive="base">
                                        <p:cTn id="278" dur="2000"/>
                                        <p:tgtEl>
                                          <p:spTgt spid="32"/>
                                        </p:tgtEl>
                                        <p:attrNameLst>
                                          <p:attrName>ppt_x</p:attrName>
                                        </p:attrNameLst>
                                      </p:cBhvr>
                                      <p:tavLst>
                                        <p:tav tm="0">
                                          <p:val>
                                            <p:strVal val="ppt_x"/>
                                          </p:val>
                                        </p:tav>
                                        <p:tav tm="100000">
                                          <p:val>
                                            <p:strVal val="0-ppt_w/2"/>
                                          </p:val>
                                        </p:tav>
                                      </p:tavLst>
                                    </p:anim>
                                    <p:anim calcmode="lin" valueType="num">
                                      <p:cBhvr additive="base">
                                        <p:cTn id="279" dur="2000"/>
                                        <p:tgtEl>
                                          <p:spTgt spid="32"/>
                                        </p:tgtEl>
                                        <p:attrNameLst>
                                          <p:attrName>ppt_y</p:attrName>
                                        </p:attrNameLst>
                                      </p:cBhvr>
                                      <p:tavLst>
                                        <p:tav tm="0">
                                          <p:val>
                                            <p:strVal val="ppt_y"/>
                                          </p:val>
                                        </p:tav>
                                        <p:tav tm="100000">
                                          <p:val>
                                            <p:strVal val="0-ppt_h/2"/>
                                          </p:val>
                                        </p:tav>
                                      </p:tavLst>
                                    </p:anim>
                                    <p:set>
                                      <p:cBhvr>
                                        <p:cTn id="280" dur="1" fill="hold">
                                          <p:stCondLst>
                                            <p:cond delay="1999"/>
                                          </p:stCondLst>
                                        </p:cTn>
                                        <p:tgtEl>
                                          <p:spTgt spid="32"/>
                                        </p:tgtEl>
                                        <p:attrNameLst>
                                          <p:attrName>style.visibility</p:attrName>
                                        </p:attrNameLst>
                                      </p:cBhvr>
                                      <p:to>
                                        <p:strVal val="hidden"/>
                                      </p:to>
                                    </p:set>
                                  </p:childTnLst>
                                </p:cTn>
                              </p:par>
                              <p:par>
                                <p:cTn id="281" presetID="2" presetClass="exit" presetSubtype="9" fill="hold" grpId="0" nodeType="withEffect">
                                  <p:stCondLst>
                                    <p:cond delay="0"/>
                                  </p:stCondLst>
                                  <p:childTnLst>
                                    <p:anim calcmode="lin" valueType="num">
                                      <p:cBhvr additive="base">
                                        <p:cTn id="282" dur="2000"/>
                                        <p:tgtEl>
                                          <p:spTgt spid="36"/>
                                        </p:tgtEl>
                                        <p:attrNameLst>
                                          <p:attrName>ppt_x</p:attrName>
                                        </p:attrNameLst>
                                      </p:cBhvr>
                                      <p:tavLst>
                                        <p:tav tm="0">
                                          <p:val>
                                            <p:strVal val="ppt_x"/>
                                          </p:val>
                                        </p:tav>
                                        <p:tav tm="100000">
                                          <p:val>
                                            <p:strVal val="0-ppt_w/2"/>
                                          </p:val>
                                        </p:tav>
                                      </p:tavLst>
                                    </p:anim>
                                    <p:anim calcmode="lin" valueType="num">
                                      <p:cBhvr additive="base">
                                        <p:cTn id="283" dur="2000"/>
                                        <p:tgtEl>
                                          <p:spTgt spid="36"/>
                                        </p:tgtEl>
                                        <p:attrNameLst>
                                          <p:attrName>ppt_y</p:attrName>
                                        </p:attrNameLst>
                                      </p:cBhvr>
                                      <p:tavLst>
                                        <p:tav tm="0">
                                          <p:val>
                                            <p:strVal val="ppt_y"/>
                                          </p:val>
                                        </p:tav>
                                        <p:tav tm="100000">
                                          <p:val>
                                            <p:strVal val="0-ppt_h/2"/>
                                          </p:val>
                                        </p:tav>
                                      </p:tavLst>
                                    </p:anim>
                                    <p:set>
                                      <p:cBhvr>
                                        <p:cTn id="284" dur="1" fill="hold">
                                          <p:stCondLst>
                                            <p:cond delay="1999"/>
                                          </p:stCondLst>
                                        </p:cTn>
                                        <p:tgtEl>
                                          <p:spTgt spid="36"/>
                                        </p:tgtEl>
                                        <p:attrNameLst>
                                          <p:attrName>style.visibility</p:attrName>
                                        </p:attrNameLst>
                                      </p:cBhvr>
                                      <p:to>
                                        <p:strVal val="hidden"/>
                                      </p:to>
                                    </p:set>
                                  </p:childTnLst>
                                </p:cTn>
                              </p:par>
                              <p:par>
                                <p:cTn id="285" presetID="2" presetClass="exit" presetSubtype="9" fill="hold" grpId="0" nodeType="withEffect">
                                  <p:stCondLst>
                                    <p:cond delay="0"/>
                                  </p:stCondLst>
                                  <p:childTnLst>
                                    <p:anim calcmode="lin" valueType="num">
                                      <p:cBhvr additive="base">
                                        <p:cTn id="286" dur="2000"/>
                                        <p:tgtEl>
                                          <p:spTgt spid="43"/>
                                        </p:tgtEl>
                                        <p:attrNameLst>
                                          <p:attrName>ppt_x</p:attrName>
                                        </p:attrNameLst>
                                      </p:cBhvr>
                                      <p:tavLst>
                                        <p:tav tm="0">
                                          <p:val>
                                            <p:strVal val="ppt_x"/>
                                          </p:val>
                                        </p:tav>
                                        <p:tav tm="100000">
                                          <p:val>
                                            <p:strVal val="0-ppt_w/2"/>
                                          </p:val>
                                        </p:tav>
                                      </p:tavLst>
                                    </p:anim>
                                    <p:anim calcmode="lin" valueType="num">
                                      <p:cBhvr additive="base">
                                        <p:cTn id="287" dur="2000"/>
                                        <p:tgtEl>
                                          <p:spTgt spid="43"/>
                                        </p:tgtEl>
                                        <p:attrNameLst>
                                          <p:attrName>ppt_y</p:attrName>
                                        </p:attrNameLst>
                                      </p:cBhvr>
                                      <p:tavLst>
                                        <p:tav tm="0">
                                          <p:val>
                                            <p:strVal val="ppt_y"/>
                                          </p:val>
                                        </p:tav>
                                        <p:tav tm="100000">
                                          <p:val>
                                            <p:strVal val="0-ppt_h/2"/>
                                          </p:val>
                                        </p:tav>
                                      </p:tavLst>
                                    </p:anim>
                                    <p:set>
                                      <p:cBhvr>
                                        <p:cTn id="288" dur="1" fill="hold">
                                          <p:stCondLst>
                                            <p:cond delay="1999"/>
                                          </p:stCondLst>
                                        </p:cTn>
                                        <p:tgtEl>
                                          <p:spTgt spid="43"/>
                                        </p:tgtEl>
                                        <p:attrNameLst>
                                          <p:attrName>style.visibility</p:attrName>
                                        </p:attrNameLst>
                                      </p:cBhvr>
                                      <p:to>
                                        <p:strVal val="hidden"/>
                                      </p:to>
                                    </p:set>
                                  </p:childTnLst>
                                </p:cTn>
                              </p:par>
                              <p:par>
                                <p:cTn id="289" presetID="2" presetClass="exit" presetSubtype="3" fill="hold" grpId="0" nodeType="withEffect">
                                  <p:stCondLst>
                                    <p:cond delay="0"/>
                                  </p:stCondLst>
                                  <p:childTnLst>
                                    <p:anim calcmode="lin" valueType="num">
                                      <p:cBhvr additive="base">
                                        <p:cTn id="290" dur="2000"/>
                                        <p:tgtEl>
                                          <p:spTgt spid="6"/>
                                        </p:tgtEl>
                                        <p:attrNameLst>
                                          <p:attrName>ppt_x</p:attrName>
                                        </p:attrNameLst>
                                      </p:cBhvr>
                                      <p:tavLst>
                                        <p:tav tm="0">
                                          <p:val>
                                            <p:strVal val="ppt_x"/>
                                          </p:val>
                                        </p:tav>
                                        <p:tav tm="100000">
                                          <p:val>
                                            <p:strVal val="1+ppt_w/2"/>
                                          </p:val>
                                        </p:tav>
                                      </p:tavLst>
                                    </p:anim>
                                    <p:anim calcmode="lin" valueType="num">
                                      <p:cBhvr additive="base">
                                        <p:cTn id="291" dur="2000"/>
                                        <p:tgtEl>
                                          <p:spTgt spid="6"/>
                                        </p:tgtEl>
                                        <p:attrNameLst>
                                          <p:attrName>ppt_y</p:attrName>
                                        </p:attrNameLst>
                                      </p:cBhvr>
                                      <p:tavLst>
                                        <p:tav tm="0">
                                          <p:val>
                                            <p:strVal val="ppt_y"/>
                                          </p:val>
                                        </p:tav>
                                        <p:tav tm="100000">
                                          <p:val>
                                            <p:strVal val="0-ppt_h/2"/>
                                          </p:val>
                                        </p:tav>
                                      </p:tavLst>
                                    </p:anim>
                                    <p:set>
                                      <p:cBhvr>
                                        <p:cTn id="292" dur="1" fill="hold">
                                          <p:stCondLst>
                                            <p:cond delay="1999"/>
                                          </p:stCondLst>
                                        </p:cTn>
                                        <p:tgtEl>
                                          <p:spTgt spid="6"/>
                                        </p:tgtEl>
                                        <p:attrNameLst>
                                          <p:attrName>style.visibility</p:attrName>
                                        </p:attrNameLst>
                                      </p:cBhvr>
                                      <p:to>
                                        <p:strVal val="hidden"/>
                                      </p:to>
                                    </p:set>
                                  </p:childTnLst>
                                </p:cTn>
                              </p:par>
                              <p:par>
                                <p:cTn id="293" presetID="2" presetClass="exit" presetSubtype="3" fill="hold" grpId="0" nodeType="withEffect">
                                  <p:stCondLst>
                                    <p:cond delay="0"/>
                                  </p:stCondLst>
                                  <p:childTnLst>
                                    <p:anim calcmode="lin" valueType="num">
                                      <p:cBhvr additive="base">
                                        <p:cTn id="294" dur="2000"/>
                                        <p:tgtEl>
                                          <p:spTgt spid="10"/>
                                        </p:tgtEl>
                                        <p:attrNameLst>
                                          <p:attrName>ppt_x</p:attrName>
                                        </p:attrNameLst>
                                      </p:cBhvr>
                                      <p:tavLst>
                                        <p:tav tm="0">
                                          <p:val>
                                            <p:strVal val="ppt_x"/>
                                          </p:val>
                                        </p:tav>
                                        <p:tav tm="100000">
                                          <p:val>
                                            <p:strVal val="1+ppt_w/2"/>
                                          </p:val>
                                        </p:tav>
                                      </p:tavLst>
                                    </p:anim>
                                    <p:anim calcmode="lin" valueType="num">
                                      <p:cBhvr additive="base">
                                        <p:cTn id="295" dur="2000"/>
                                        <p:tgtEl>
                                          <p:spTgt spid="10"/>
                                        </p:tgtEl>
                                        <p:attrNameLst>
                                          <p:attrName>ppt_y</p:attrName>
                                        </p:attrNameLst>
                                      </p:cBhvr>
                                      <p:tavLst>
                                        <p:tav tm="0">
                                          <p:val>
                                            <p:strVal val="ppt_y"/>
                                          </p:val>
                                        </p:tav>
                                        <p:tav tm="100000">
                                          <p:val>
                                            <p:strVal val="0-ppt_h/2"/>
                                          </p:val>
                                        </p:tav>
                                      </p:tavLst>
                                    </p:anim>
                                    <p:set>
                                      <p:cBhvr>
                                        <p:cTn id="296" dur="1" fill="hold">
                                          <p:stCondLst>
                                            <p:cond delay="1999"/>
                                          </p:stCondLst>
                                        </p:cTn>
                                        <p:tgtEl>
                                          <p:spTgt spid="10"/>
                                        </p:tgtEl>
                                        <p:attrNameLst>
                                          <p:attrName>style.visibility</p:attrName>
                                        </p:attrNameLst>
                                      </p:cBhvr>
                                      <p:to>
                                        <p:strVal val="hidden"/>
                                      </p:to>
                                    </p:set>
                                  </p:childTnLst>
                                </p:cTn>
                              </p:par>
                              <p:par>
                                <p:cTn id="297" presetID="2" presetClass="exit" presetSubtype="3" fill="hold" grpId="0" nodeType="withEffect">
                                  <p:stCondLst>
                                    <p:cond delay="0"/>
                                  </p:stCondLst>
                                  <p:childTnLst>
                                    <p:anim calcmode="lin" valueType="num">
                                      <p:cBhvr additive="base">
                                        <p:cTn id="298" dur="2000"/>
                                        <p:tgtEl>
                                          <p:spTgt spid="12"/>
                                        </p:tgtEl>
                                        <p:attrNameLst>
                                          <p:attrName>ppt_x</p:attrName>
                                        </p:attrNameLst>
                                      </p:cBhvr>
                                      <p:tavLst>
                                        <p:tav tm="0">
                                          <p:val>
                                            <p:strVal val="ppt_x"/>
                                          </p:val>
                                        </p:tav>
                                        <p:tav tm="100000">
                                          <p:val>
                                            <p:strVal val="1+ppt_w/2"/>
                                          </p:val>
                                        </p:tav>
                                      </p:tavLst>
                                    </p:anim>
                                    <p:anim calcmode="lin" valueType="num">
                                      <p:cBhvr additive="base">
                                        <p:cTn id="299" dur="2000"/>
                                        <p:tgtEl>
                                          <p:spTgt spid="12"/>
                                        </p:tgtEl>
                                        <p:attrNameLst>
                                          <p:attrName>ppt_y</p:attrName>
                                        </p:attrNameLst>
                                      </p:cBhvr>
                                      <p:tavLst>
                                        <p:tav tm="0">
                                          <p:val>
                                            <p:strVal val="ppt_y"/>
                                          </p:val>
                                        </p:tav>
                                        <p:tav tm="100000">
                                          <p:val>
                                            <p:strVal val="0-ppt_h/2"/>
                                          </p:val>
                                        </p:tav>
                                      </p:tavLst>
                                    </p:anim>
                                    <p:set>
                                      <p:cBhvr>
                                        <p:cTn id="300" dur="1" fill="hold">
                                          <p:stCondLst>
                                            <p:cond delay="1999"/>
                                          </p:stCondLst>
                                        </p:cTn>
                                        <p:tgtEl>
                                          <p:spTgt spid="12"/>
                                        </p:tgtEl>
                                        <p:attrNameLst>
                                          <p:attrName>style.visibility</p:attrName>
                                        </p:attrNameLst>
                                      </p:cBhvr>
                                      <p:to>
                                        <p:strVal val="hidden"/>
                                      </p:to>
                                    </p:set>
                                  </p:childTnLst>
                                </p:cTn>
                              </p:par>
                              <p:par>
                                <p:cTn id="301" presetID="2" presetClass="exit" presetSubtype="3" fill="hold" grpId="0" nodeType="withEffect">
                                  <p:stCondLst>
                                    <p:cond delay="0"/>
                                  </p:stCondLst>
                                  <p:childTnLst>
                                    <p:anim calcmode="lin" valueType="num">
                                      <p:cBhvr additive="base">
                                        <p:cTn id="302" dur="2000"/>
                                        <p:tgtEl>
                                          <p:spTgt spid="18"/>
                                        </p:tgtEl>
                                        <p:attrNameLst>
                                          <p:attrName>ppt_x</p:attrName>
                                        </p:attrNameLst>
                                      </p:cBhvr>
                                      <p:tavLst>
                                        <p:tav tm="0">
                                          <p:val>
                                            <p:strVal val="ppt_x"/>
                                          </p:val>
                                        </p:tav>
                                        <p:tav tm="100000">
                                          <p:val>
                                            <p:strVal val="1+ppt_w/2"/>
                                          </p:val>
                                        </p:tav>
                                      </p:tavLst>
                                    </p:anim>
                                    <p:anim calcmode="lin" valueType="num">
                                      <p:cBhvr additive="base">
                                        <p:cTn id="303" dur="2000"/>
                                        <p:tgtEl>
                                          <p:spTgt spid="18"/>
                                        </p:tgtEl>
                                        <p:attrNameLst>
                                          <p:attrName>ppt_y</p:attrName>
                                        </p:attrNameLst>
                                      </p:cBhvr>
                                      <p:tavLst>
                                        <p:tav tm="0">
                                          <p:val>
                                            <p:strVal val="ppt_y"/>
                                          </p:val>
                                        </p:tav>
                                        <p:tav tm="100000">
                                          <p:val>
                                            <p:strVal val="0-ppt_h/2"/>
                                          </p:val>
                                        </p:tav>
                                      </p:tavLst>
                                    </p:anim>
                                    <p:set>
                                      <p:cBhvr>
                                        <p:cTn id="304" dur="1" fill="hold">
                                          <p:stCondLst>
                                            <p:cond delay="1999"/>
                                          </p:stCondLst>
                                        </p:cTn>
                                        <p:tgtEl>
                                          <p:spTgt spid="18"/>
                                        </p:tgtEl>
                                        <p:attrNameLst>
                                          <p:attrName>style.visibility</p:attrName>
                                        </p:attrNameLst>
                                      </p:cBhvr>
                                      <p:to>
                                        <p:strVal val="hidden"/>
                                      </p:to>
                                    </p:set>
                                  </p:childTnLst>
                                </p:cTn>
                              </p:par>
                              <p:par>
                                <p:cTn id="305" presetID="2" presetClass="exit" presetSubtype="3" fill="hold" grpId="0" nodeType="withEffect">
                                  <p:stCondLst>
                                    <p:cond delay="0"/>
                                  </p:stCondLst>
                                  <p:childTnLst>
                                    <p:anim calcmode="lin" valueType="num">
                                      <p:cBhvr additive="base">
                                        <p:cTn id="306" dur="2000"/>
                                        <p:tgtEl>
                                          <p:spTgt spid="23"/>
                                        </p:tgtEl>
                                        <p:attrNameLst>
                                          <p:attrName>ppt_x</p:attrName>
                                        </p:attrNameLst>
                                      </p:cBhvr>
                                      <p:tavLst>
                                        <p:tav tm="0">
                                          <p:val>
                                            <p:strVal val="ppt_x"/>
                                          </p:val>
                                        </p:tav>
                                        <p:tav tm="100000">
                                          <p:val>
                                            <p:strVal val="1+ppt_w/2"/>
                                          </p:val>
                                        </p:tav>
                                      </p:tavLst>
                                    </p:anim>
                                    <p:anim calcmode="lin" valueType="num">
                                      <p:cBhvr additive="base">
                                        <p:cTn id="307" dur="2000"/>
                                        <p:tgtEl>
                                          <p:spTgt spid="23"/>
                                        </p:tgtEl>
                                        <p:attrNameLst>
                                          <p:attrName>ppt_y</p:attrName>
                                        </p:attrNameLst>
                                      </p:cBhvr>
                                      <p:tavLst>
                                        <p:tav tm="0">
                                          <p:val>
                                            <p:strVal val="ppt_y"/>
                                          </p:val>
                                        </p:tav>
                                        <p:tav tm="100000">
                                          <p:val>
                                            <p:strVal val="0-ppt_h/2"/>
                                          </p:val>
                                        </p:tav>
                                      </p:tavLst>
                                    </p:anim>
                                    <p:set>
                                      <p:cBhvr>
                                        <p:cTn id="308" dur="1" fill="hold">
                                          <p:stCondLst>
                                            <p:cond delay="1999"/>
                                          </p:stCondLst>
                                        </p:cTn>
                                        <p:tgtEl>
                                          <p:spTgt spid="23"/>
                                        </p:tgtEl>
                                        <p:attrNameLst>
                                          <p:attrName>style.visibility</p:attrName>
                                        </p:attrNameLst>
                                      </p:cBhvr>
                                      <p:to>
                                        <p:strVal val="hidden"/>
                                      </p:to>
                                    </p:set>
                                  </p:childTnLst>
                                </p:cTn>
                              </p:par>
                              <p:par>
                                <p:cTn id="309" presetID="2" presetClass="exit" presetSubtype="3" fill="hold" grpId="0" nodeType="withEffect">
                                  <p:stCondLst>
                                    <p:cond delay="0"/>
                                  </p:stCondLst>
                                  <p:childTnLst>
                                    <p:anim calcmode="lin" valueType="num">
                                      <p:cBhvr additive="base">
                                        <p:cTn id="310" dur="2000"/>
                                        <p:tgtEl>
                                          <p:spTgt spid="26"/>
                                        </p:tgtEl>
                                        <p:attrNameLst>
                                          <p:attrName>ppt_x</p:attrName>
                                        </p:attrNameLst>
                                      </p:cBhvr>
                                      <p:tavLst>
                                        <p:tav tm="0">
                                          <p:val>
                                            <p:strVal val="ppt_x"/>
                                          </p:val>
                                        </p:tav>
                                        <p:tav tm="100000">
                                          <p:val>
                                            <p:strVal val="1+ppt_w/2"/>
                                          </p:val>
                                        </p:tav>
                                      </p:tavLst>
                                    </p:anim>
                                    <p:anim calcmode="lin" valueType="num">
                                      <p:cBhvr additive="base">
                                        <p:cTn id="311" dur="2000"/>
                                        <p:tgtEl>
                                          <p:spTgt spid="26"/>
                                        </p:tgtEl>
                                        <p:attrNameLst>
                                          <p:attrName>ppt_y</p:attrName>
                                        </p:attrNameLst>
                                      </p:cBhvr>
                                      <p:tavLst>
                                        <p:tav tm="0">
                                          <p:val>
                                            <p:strVal val="ppt_y"/>
                                          </p:val>
                                        </p:tav>
                                        <p:tav tm="100000">
                                          <p:val>
                                            <p:strVal val="0-ppt_h/2"/>
                                          </p:val>
                                        </p:tav>
                                      </p:tavLst>
                                    </p:anim>
                                    <p:set>
                                      <p:cBhvr>
                                        <p:cTn id="312" dur="1" fill="hold">
                                          <p:stCondLst>
                                            <p:cond delay="1999"/>
                                          </p:stCondLst>
                                        </p:cTn>
                                        <p:tgtEl>
                                          <p:spTgt spid="26"/>
                                        </p:tgtEl>
                                        <p:attrNameLst>
                                          <p:attrName>style.visibility</p:attrName>
                                        </p:attrNameLst>
                                      </p:cBhvr>
                                      <p:to>
                                        <p:strVal val="hidden"/>
                                      </p:to>
                                    </p:set>
                                  </p:childTnLst>
                                </p:cTn>
                              </p:par>
                              <p:par>
                                <p:cTn id="313" presetID="2" presetClass="exit" presetSubtype="3" fill="hold" grpId="0" nodeType="withEffect">
                                  <p:stCondLst>
                                    <p:cond delay="0"/>
                                  </p:stCondLst>
                                  <p:childTnLst>
                                    <p:anim calcmode="lin" valueType="num">
                                      <p:cBhvr additive="base">
                                        <p:cTn id="314" dur="2000"/>
                                        <p:tgtEl>
                                          <p:spTgt spid="30"/>
                                        </p:tgtEl>
                                        <p:attrNameLst>
                                          <p:attrName>ppt_x</p:attrName>
                                        </p:attrNameLst>
                                      </p:cBhvr>
                                      <p:tavLst>
                                        <p:tav tm="0">
                                          <p:val>
                                            <p:strVal val="ppt_x"/>
                                          </p:val>
                                        </p:tav>
                                        <p:tav tm="100000">
                                          <p:val>
                                            <p:strVal val="1+ppt_w/2"/>
                                          </p:val>
                                        </p:tav>
                                      </p:tavLst>
                                    </p:anim>
                                    <p:anim calcmode="lin" valueType="num">
                                      <p:cBhvr additive="base">
                                        <p:cTn id="315" dur="2000"/>
                                        <p:tgtEl>
                                          <p:spTgt spid="30"/>
                                        </p:tgtEl>
                                        <p:attrNameLst>
                                          <p:attrName>ppt_y</p:attrName>
                                        </p:attrNameLst>
                                      </p:cBhvr>
                                      <p:tavLst>
                                        <p:tav tm="0">
                                          <p:val>
                                            <p:strVal val="ppt_y"/>
                                          </p:val>
                                        </p:tav>
                                        <p:tav tm="100000">
                                          <p:val>
                                            <p:strVal val="0-ppt_h/2"/>
                                          </p:val>
                                        </p:tav>
                                      </p:tavLst>
                                    </p:anim>
                                    <p:set>
                                      <p:cBhvr>
                                        <p:cTn id="316" dur="1" fill="hold">
                                          <p:stCondLst>
                                            <p:cond delay="1999"/>
                                          </p:stCondLst>
                                        </p:cTn>
                                        <p:tgtEl>
                                          <p:spTgt spid="30"/>
                                        </p:tgtEl>
                                        <p:attrNameLst>
                                          <p:attrName>style.visibility</p:attrName>
                                        </p:attrNameLst>
                                      </p:cBhvr>
                                      <p:to>
                                        <p:strVal val="hidden"/>
                                      </p:to>
                                    </p:set>
                                  </p:childTnLst>
                                </p:cTn>
                              </p:par>
                              <p:par>
                                <p:cTn id="317" presetID="2" presetClass="exit" presetSubtype="3" fill="hold" grpId="0" nodeType="withEffect">
                                  <p:stCondLst>
                                    <p:cond delay="0"/>
                                  </p:stCondLst>
                                  <p:childTnLst>
                                    <p:anim calcmode="lin" valueType="num">
                                      <p:cBhvr additive="base">
                                        <p:cTn id="318" dur="2000"/>
                                        <p:tgtEl>
                                          <p:spTgt spid="35"/>
                                        </p:tgtEl>
                                        <p:attrNameLst>
                                          <p:attrName>ppt_x</p:attrName>
                                        </p:attrNameLst>
                                      </p:cBhvr>
                                      <p:tavLst>
                                        <p:tav tm="0">
                                          <p:val>
                                            <p:strVal val="ppt_x"/>
                                          </p:val>
                                        </p:tav>
                                        <p:tav tm="100000">
                                          <p:val>
                                            <p:strVal val="1+ppt_w/2"/>
                                          </p:val>
                                        </p:tav>
                                      </p:tavLst>
                                    </p:anim>
                                    <p:anim calcmode="lin" valueType="num">
                                      <p:cBhvr additive="base">
                                        <p:cTn id="319" dur="2000"/>
                                        <p:tgtEl>
                                          <p:spTgt spid="35"/>
                                        </p:tgtEl>
                                        <p:attrNameLst>
                                          <p:attrName>ppt_y</p:attrName>
                                        </p:attrNameLst>
                                      </p:cBhvr>
                                      <p:tavLst>
                                        <p:tav tm="0">
                                          <p:val>
                                            <p:strVal val="ppt_y"/>
                                          </p:val>
                                        </p:tav>
                                        <p:tav tm="100000">
                                          <p:val>
                                            <p:strVal val="0-ppt_h/2"/>
                                          </p:val>
                                        </p:tav>
                                      </p:tavLst>
                                    </p:anim>
                                    <p:set>
                                      <p:cBhvr>
                                        <p:cTn id="320" dur="1" fill="hold">
                                          <p:stCondLst>
                                            <p:cond delay="1999"/>
                                          </p:stCondLst>
                                        </p:cTn>
                                        <p:tgtEl>
                                          <p:spTgt spid="35"/>
                                        </p:tgtEl>
                                        <p:attrNameLst>
                                          <p:attrName>style.visibility</p:attrName>
                                        </p:attrNameLst>
                                      </p:cBhvr>
                                      <p:to>
                                        <p:strVal val="hidden"/>
                                      </p:to>
                                    </p:set>
                                  </p:childTnLst>
                                </p:cTn>
                              </p:par>
                              <p:par>
                                <p:cTn id="321" presetID="2" presetClass="exit" presetSubtype="3" fill="hold" grpId="0" nodeType="withEffect">
                                  <p:stCondLst>
                                    <p:cond delay="0"/>
                                  </p:stCondLst>
                                  <p:childTnLst>
                                    <p:anim calcmode="lin" valueType="num">
                                      <p:cBhvr additive="base">
                                        <p:cTn id="322" dur="2000"/>
                                        <p:tgtEl>
                                          <p:spTgt spid="38"/>
                                        </p:tgtEl>
                                        <p:attrNameLst>
                                          <p:attrName>ppt_x</p:attrName>
                                        </p:attrNameLst>
                                      </p:cBhvr>
                                      <p:tavLst>
                                        <p:tav tm="0">
                                          <p:val>
                                            <p:strVal val="ppt_x"/>
                                          </p:val>
                                        </p:tav>
                                        <p:tav tm="100000">
                                          <p:val>
                                            <p:strVal val="1+ppt_w/2"/>
                                          </p:val>
                                        </p:tav>
                                      </p:tavLst>
                                    </p:anim>
                                    <p:anim calcmode="lin" valueType="num">
                                      <p:cBhvr additive="base">
                                        <p:cTn id="323" dur="2000"/>
                                        <p:tgtEl>
                                          <p:spTgt spid="38"/>
                                        </p:tgtEl>
                                        <p:attrNameLst>
                                          <p:attrName>ppt_y</p:attrName>
                                        </p:attrNameLst>
                                      </p:cBhvr>
                                      <p:tavLst>
                                        <p:tav tm="0">
                                          <p:val>
                                            <p:strVal val="ppt_y"/>
                                          </p:val>
                                        </p:tav>
                                        <p:tav tm="100000">
                                          <p:val>
                                            <p:strVal val="0-ppt_h/2"/>
                                          </p:val>
                                        </p:tav>
                                      </p:tavLst>
                                    </p:anim>
                                    <p:set>
                                      <p:cBhvr>
                                        <p:cTn id="324" dur="1" fill="hold">
                                          <p:stCondLst>
                                            <p:cond delay="1999"/>
                                          </p:stCondLst>
                                        </p:cTn>
                                        <p:tgtEl>
                                          <p:spTgt spid="38"/>
                                        </p:tgtEl>
                                        <p:attrNameLst>
                                          <p:attrName>style.visibility</p:attrName>
                                        </p:attrNameLst>
                                      </p:cBhvr>
                                      <p:to>
                                        <p:strVal val="hidden"/>
                                      </p:to>
                                    </p:set>
                                  </p:childTnLst>
                                </p:cTn>
                              </p:par>
                              <p:par>
                                <p:cTn id="325" presetID="2" presetClass="exit" presetSubtype="3" fill="hold" grpId="0" nodeType="withEffect">
                                  <p:stCondLst>
                                    <p:cond delay="0"/>
                                  </p:stCondLst>
                                  <p:childTnLst>
                                    <p:anim calcmode="lin" valueType="num">
                                      <p:cBhvr additive="base">
                                        <p:cTn id="326" dur="2000"/>
                                        <p:tgtEl>
                                          <p:spTgt spid="40"/>
                                        </p:tgtEl>
                                        <p:attrNameLst>
                                          <p:attrName>ppt_x</p:attrName>
                                        </p:attrNameLst>
                                      </p:cBhvr>
                                      <p:tavLst>
                                        <p:tav tm="0">
                                          <p:val>
                                            <p:strVal val="ppt_x"/>
                                          </p:val>
                                        </p:tav>
                                        <p:tav tm="100000">
                                          <p:val>
                                            <p:strVal val="1+ppt_w/2"/>
                                          </p:val>
                                        </p:tav>
                                      </p:tavLst>
                                    </p:anim>
                                    <p:anim calcmode="lin" valueType="num">
                                      <p:cBhvr additive="base">
                                        <p:cTn id="327" dur="2000"/>
                                        <p:tgtEl>
                                          <p:spTgt spid="40"/>
                                        </p:tgtEl>
                                        <p:attrNameLst>
                                          <p:attrName>ppt_y</p:attrName>
                                        </p:attrNameLst>
                                      </p:cBhvr>
                                      <p:tavLst>
                                        <p:tav tm="0">
                                          <p:val>
                                            <p:strVal val="ppt_y"/>
                                          </p:val>
                                        </p:tav>
                                        <p:tav tm="100000">
                                          <p:val>
                                            <p:strVal val="0-ppt_h/2"/>
                                          </p:val>
                                        </p:tav>
                                      </p:tavLst>
                                    </p:anim>
                                    <p:set>
                                      <p:cBhvr>
                                        <p:cTn id="328" dur="1" fill="hold">
                                          <p:stCondLst>
                                            <p:cond delay="1999"/>
                                          </p:stCondLst>
                                        </p:cTn>
                                        <p:tgtEl>
                                          <p:spTgt spid="40"/>
                                        </p:tgtEl>
                                        <p:attrNameLst>
                                          <p:attrName>style.visibility</p:attrName>
                                        </p:attrNameLst>
                                      </p:cBhvr>
                                      <p:to>
                                        <p:strVal val="hidden"/>
                                      </p:to>
                                    </p:set>
                                  </p:childTnLst>
                                </p:cTn>
                              </p:par>
                              <p:par>
                                <p:cTn id="329" presetID="5" presetClass="exit" presetSubtype="10" fill="hold" grpId="2" nodeType="withEffect">
                                  <p:stCondLst>
                                    <p:cond delay="0"/>
                                  </p:stCondLst>
                                  <p:childTnLst>
                                    <p:animEffect transition="out" filter="checkerboard(across)">
                                      <p:cBhvr>
                                        <p:cTn id="330" dur="2000"/>
                                        <p:tgtEl>
                                          <p:spTgt spid="4"/>
                                        </p:tgtEl>
                                      </p:cBhvr>
                                    </p:animEffect>
                                    <p:set>
                                      <p:cBhvr>
                                        <p:cTn id="331" dur="1" fill="hold">
                                          <p:stCondLst>
                                            <p:cond delay="1999"/>
                                          </p:stCondLst>
                                        </p:cTn>
                                        <p:tgtEl>
                                          <p:spTgt spid="4"/>
                                        </p:tgtEl>
                                        <p:attrNameLst>
                                          <p:attrName>style.visibility</p:attrName>
                                        </p:attrNameLst>
                                      </p:cBhvr>
                                      <p:to>
                                        <p:strVal val="hidden"/>
                                      </p:to>
                                    </p:set>
                                  </p:childTnLst>
                                </p:cTn>
                              </p:par>
                              <p:par>
                                <p:cTn id="332" presetID="5" presetClass="exit" presetSubtype="10" fill="hold" grpId="1" nodeType="withEffect">
                                  <p:stCondLst>
                                    <p:cond delay="0"/>
                                  </p:stCondLst>
                                  <p:childTnLst>
                                    <p:animEffect transition="out" filter="checkerboard(across)">
                                      <p:cBhvr>
                                        <p:cTn id="333" dur="2000"/>
                                        <p:tgtEl>
                                          <p:spTgt spid="6"/>
                                        </p:tgtEl>
                                      </p:cBhvr>
                                    </p:animEffect>
                                    <p:set>
                                      <p:cBhvr>
                                        <p:cTn id="334" dur="1" fill="hold">
                                          <p:stCondLst>
                                            <p:cond delay="1999"/>
                                          </p:stCondLst>
                                        </p:cTn>
                                        <p:tgtEl>
                                          <p:spTgt spid="6"/>
                                        </p:tgtEl>
                                        <p:attrNameLst>
                                          <p:attrName>style.visibility</p:attrName>
                                        </p:attrNameLst>
                                      </p:cBhvr>
                                      <p:to>
                                        <p:strVal val="hidden"/>
                                      </p:to>
                                    </p:set>
                                  </p:childTnLst>
                                </p:cTn>
                              </p:par>
                              <p:par>
                                <p:cTn id="335" presetID="5" presetClass="exit" presetSubtype="10" fill="hold" grpId="1" nodeType="withEffect">
                                  <p:stCondLst>
                                    <p:cond delay="0"/>
                                  </p:stCondLst>
                                  <p:childTnLst>
                                    <p:animEffect transition="out" filter="checkerboard(across)">
                                      <p:cBhvr>
                                        <p:cTn id="336" dur="2000"/>
                                        <p:tgtEl>
                                          <p:spTgt spid="8"/>
                                        </p:tgtEl>
                                      </p:cBhvr>
                                    </p:animEffect>
                                    <p:set>
                                      <p:cBhvr>
                                        <p:cTn id="337" dur="1" fill="hold">
                                          <p:stCondLst>
                                            <p:cond delay="1999"/>
                                          </p:stCondLst>
                                        </p:cTn>
                                        <p:tgtEl>
                                          <p:spTgt spid="8"/>
                                        </p:tgtEl>
                                        <p:attrNameLst>
                                          <p:attrName>style.visibility</p:attrName>
                                        </p:attrNameLst>
                                      </p:cBhvr>
                                      <p:to>
                                        <p:strVal val="hidden"/>
                                      </p:to>
                                    </p:set>
                                  </p:childTnLst>
                                </p:cTn>
                              </p:par>
                              <p:par>
                                <p:cTn id="338" presetID="5" presetClass="exit" presetSubtype="10" fill="hold" grpId="1" nodeType="withEffect">
                                  <p:stCondLst>
                                    <p:cond delay="0"/>
                                  </p:stCondLst>
                                  <p:childTnLst>
                                    <p:animEffect transition="out" filter="checkerboard(across)">
                                      <p:cBhvr>
                                        <p:cTn id="339" dur="2000"/>
                                        <p:tgtEl>
                                          <p:spTgt spid="10"/>
                                        </p:tgtEl>
                                      </p:cBhvr>
                                    </p:animEffect>
                                    <p:set>
                                      <p:cBhvr>
                                        <p:cTn id="340" dur="1" fill="hold">
                                          <p:stCondLst>
                                            <p:cond delay="1999"/>
                                          </p:stCondLst>
                                        </p:cTn>
                                        <p:tgtEl>
                                          <p:spTgt spid="10"/>
                                        </p:tgtEl>
                                        <p:attrNameLst>
                                          <p:attrName>style.visibility</p:attrName>
                                        </p:attrNameLst>
                                      </p:cBhvr>
                                      <p:to>
                                        <p:strVal val="hidden"/>
                                      </p:to>
                                    </p:set>
                                  </p:childTnLst>
                                </p:cTn>
                              </p:par>
                              <p:par>
                                <p:cTn id="341" presetID="5" presetClass="exit" presetSubtype="10" fill="hold" grpId="1" nodeType="withEffect">
                                  <p:stCondLst>
                                    <p:cond delay="0"/>
                                  </p:stCondLst>
                                  <p:childTnLst>
                                    <p:animEffect transition="out" filter="checkerboard(across)">
                                      <p:cBhvr>
                                        <p:cTn id="342" dur="2000"/>
                                        <p:tgtEl>
                                          <p:spTgt spid="12"/>
                                        </p:tgtEl>
                                      </p:cBhvr>
                                    </p:animEffect>
                                    <p:set>
                                      <p:cBhvr>
                                        <p:cTn id="343" dur="1" fill="hold">
                                          <p:stCondLst>
                                            <p:cond delay="1999"/>
                                          </p:stCondLst>
                                        </p:cTn>
                                        <p:tgtEl>
                                          <p:spTgt spid="12"/>
                                        </p:tgtEl>
                                        <p:attrNameLst>
                                          <p:attrName>style.visibility</p:attrName>
                                        </p:attrNameLst>
                                      </p:cBhvr>
                                      <p:to>
                                        <p:strVal val="hidden"/>
                                      </p:to>
                                    </p:set>
                                  </p:childTnLst>
                                </p:cTn>
                              </p:par>
                              <p:par>
                                <p:cTn id="344" presetID="5" presetClass="exit" presetSubtype="10" fill="hold" grpId="1" nodeType="withEffect">
                                  <p:stCondLst>
                                    <p:cond delay="0"/>
                                  </p:stCondLst>
                                  <p:childTnLst>
                                    <p:animEffect transition="out" filter="checkerboard(across)">
                                      <p:cBhvr>
                                        <p:cTn id="345" dur="2000"/>
                                        <p:tgtEl>
                                          <p:spTgt spid="13"/>
                                        </p:tgtEl>
                                      </p:cBhvr>
                                    </p:animEffect>
                                    <p:set>
                                      <p:cBhvr>
                                        <p:cTn id="346" dur="1" fill="hold">
                                          <p:stCondLst>
                                            <p:cond delay="1999"/>
                                          </p:stCondLst>
                                        </p:cTn>
                                        <p:tgtEl>
                                          <p:spTgt spid="13"/>
                                        </p:tgtEl>
                                        <p:attrNameLst>
                                          <p:attrName>style.visibility</p:attrName>
                                        </p:attrNameLst>
                                      </p:cBhvr>
                                      <p:to>
                                        <p:strVal val="hidden"/>
                                      </p:to>
                                    </p:set>
                                  </p:childTnLst>
                                </p:cTn>
                              </p:par>
                              <p:par>
                                <p:cTn id="347" presetID="5" presetClass="exit" presetSubtype="10" fill="hold" grpId="1" nodeType="withEffect">
                                  <p:stCondLst>
                                    <p:cond delay="0"/>
                                  </p:stCondLst>
                                  <p:childTnLst>
                                    <p:animEffect transition="out" filter="checkerboard(across)">
                                      <p:cBhvr>
                                        <p:cTn id="348" dur="2000"/>
                                        <p:tgtEl>
                                          <p:spTgt spid="16"/>
                                        </p:tgtEl>
                                      </p:cBhvr>
                                    </p:animEffect>
                                    <p:set>
                                      <p:cBhvr>
                                        <p:cTn id="349" dur="1" fill="hold">
                                          <p:stCondLst>
                                            <p:cond delay="1999"/>
                                          </p:stCondLst>
                                        </p:cTn>
                                        <p:tgtEl>
                                          <p:spTgt spid="16"/>
                                        </p:tgtEl>
                                        <p:attrNameLst>
                                          <p:attrName>style.visibility</p:attrName>
                                        </p:attrNameLst>
                                      </p:cBhvr>
                                      <p:to>
                                        <p:strVal val="hidden"/>
                                      </p:to>
                                    </p:set>
                                  </p:childTnLst>
                                </p:cTn>
                              </p:par>
                              <p:par>
                                <p:cTn id="350" presetID="5" presetClass="exit" presetSubtype="10" fill="hold" grpId="1" nodeType="withEffect">
                                  <p:stCondLst>
                                    <p:cond delay="0"/>
                                  </p:stCondLst>
                                  <p:childTnLst>
                                    <p:animEffect transition="out" filter="checkerboard(across)">
                                      <p:cBhvr>
                                        <p:cTn id="351" dur="2000"/>
                                        <p:tgtEl>
                                          <p:spTgt spid="18"/>
                                        </p:tgtEl>
                                      </p:cBhvr>
                                    </p:animEffect>
                                    <p:set>
                                      <p:cBhvr>
                                        <p:cTn id="352" dur="1" fill="hold">
                                          <p:stCondLst>
                                            <p:cond delay="1999"/>
                                          </p:stCondLst>
                                        </p:cTn>
                                        <p:tgtEl>
                                          <p:spTgt spid="18"/>
                                        </p:tgtEl>
                                        <p:attrNameLst>
                                          <p:attrName>style.visibility</p:attrName>
                                        </p:attrNameLst>
                                      </p:cBhvr>
                                      <p:to>
                                        <p:strVal val="hidden"/>
                                      </p:to>
                                    </p:set>
                                  </p:childTnLst>
                                </p:cTn>
                              </p:par>
                              <p:par>
                                <p:cTn id="353" presetID="5" presetClass="exit" presetSubtype="10" fill="hold" grpId="1" nodeType="withEffect">
                                  <p:stCondLst>
                                    <p:cond delay="0"/>
                                  </p:stCondLst>
                                  <p:childTnLst>
                                    <p:animEffect transition="out" filter="checkerboard(across)">
                                      <p:cBhvr>
                                        <p:cTn id="354" dur="2000"/>
                                        <p:tgtEl>
                                          <p:spTgt spid="20"/>
                                        </p:tgtEl>
                                      </p:cBhvr>
                                    </p:animEffect>
                                    <p:set>
                                      <p:cBhvr>
                                        <p:cTn id="355" dur="1" fill="hold">
                                          <p:stCondLst>
                                            <p:cond delay="1999"/>
                                          </p:stCondLst>
                                        </p:cTn>
                                        <p:tgtEl>
                                          <p:spTgt spid="20"/>
                                        </p:tgtEl>
                                        <p:attrNameLst>
                                          <p:attrName>style.visibility</p:attrName>
                                        </p:attrNameLst>
                                      </p:cBhvr>
                                      <p:to>
                                        <p:strVal val="hidden"/>
                                      </p:to>
                                    </p:set>
                                  </p:childTnLst>
                                </p:cTn>
                              </p:par>
                              <p:par>
                                <p:cTn id="356" presetID="5" presetClass="exit" presetSubtype="10" fill="hold" grpId="1" nodeType="withEffect">
                                  <p:stCondLst>
                                    <p:cond delay="0"/>
                                  </p:stCondLst>
                                  <p:childTnLst>
                                    <p:animEffect transition="out" filter="checkerboard(across)">
                                      <p:cBhvr>
                                        <p:cTn id="357" dur="2000"/>
                                        <p:tgtEl>
                                          <p:spTgt spid="23"/>
                                        </p:tgtEl>
                                      </p:cBhvr>
                                    </p:animEffect>
                                    <p:set>
                                      <p:cBhvr>
                                        <p:cTn id="358" dur="1" fill="hold">
                                          <p:stCondLst>
                                            <p:cond delay="1999"/>
                                          </p:stCondLst>
                                        </p:cTn>
                                        <p:tgtEl>
                                          <p:spTgt spid="23"/>
                                        </p:tgtEl>
                                        <p:attrNameLst>
                                          <p:attrName>style.visibility</p:attrName>
                                        </p:attrNameLst>
                                      </p:cBhvr>
                                      <p:to>
                                        <p:strVal val="hidden"/>
                                      </p:to>
                                    </p:set>
                                  </p:childTnLst>
                                </p:cTn>
                              </p:par>
                              <p:par>
                                <p:cTn id="359" presetID="5" presetClass="exit" presetSubtype="10" fill="hold" grpId="1" nodeType="withEffect">
                                  <p:stCondLst>
                                    <p:cond delay="0"/>
                                  </p:stCondLst>
                                  <p:childTnLst>
                                    <p:animEffect transition="out" filter="checkerboard(across)">
                                      <p:cBhvr>
                                        <p:cTn id="360" dur="2000"/>
                                        <p:tgtEl>
                                          <p:spTgt spid="24"/>
                                        </p:tgtEl>
                                      </p:cBhvr>
                                    </p:animEffect>
                                    <p:set>
                                      <p:cBhvr>
                                        <p:cTn id="361" dur="1" fill="hold">
                                          <p:stCondLst>
                                            <p:cond delay="1999"/>
                                          </p:stCondLst>
                                        </p:cTn>
                                        <p:tgtEl>
                                          <p:spTgt spid="24"/>
                                        </p:tgtEl>
                                        <p:attrNameLst>
                                          <p:attrName>style.visibility</p:attrName>
                                        </p:attrNameLst>
                                      </p:cBhvr>
                                      <p:to>
                                        <p:strVal val="hidden"/>
                                      </p:to>
                                    </p:set>
                                  </p:childTnLst>
                                </p:cTn>
                              </p:par>
                              <p:par>
                                <p:cTn id="362" presetID="5" presetClass="exit" presetSubtype="10" fill="hold" grpId="1" nodeType="withEffect">
                                  <p:stCondLst>
                                    <p:cond delay="0"/>
                                  </p:stCondLst>
                                  <p:childTnLst>
                                    <p:animEffect transition="out" filter="checkerboard(across)">
                                      <p:cBhvr>
                                        <p:cTn id="363" dur="2000"/>
                                        <p:tgtEl>
                                          <p:spTgt spid="26"/>
                                        </p:tgtEl>
                                      </p:cBhvr>
                                    </p:animEffect>
                                    <p:set>
                                      <p:cBhvr>
                                        <p:cTn id="364" dur="1" fill="hold">
                                          <p:stCondLst>
                                            <p:cond delay="1999"/>
                                          </p:stCondLst>
                                        </p:cTn>
                                        <p:tgtEl>
                                          <p:spTgt spid="26"/>
                                        </p:tgtEl>
                                        <p:attrNameLst>
                                          <p:attrName>style.visibility</p:attrName>
                                        </p:attrNameLst>
                                      </p:cBhvr>
                                      <p:to>
                                        <p:strVal val="hidden"/>
                                      </p:to>
                                    </p:set>
                                  </p:childTnLst>
                                </p:cTn>
                              </p:par>
                              <p:par>
                                <p:cTn id="365" presetID="5" presetClass="exit" presetSubtype="10" fill="hold" grpId="1" nodeType="withEffect">
                                  <p:stCondLst>
                                    <p:cond delay="0"/>
                                  </p:stCondLst>
                                  <p:childTnLst>
                                    <p:animEffect transition="out" filter="checkerboard(across)">
                                      <p:cBhvr>
                                        <p:cTn id="366" dur="2000"/>
                                        <p:tgtEl>
                                          <p:spTgt spid="28"/>
                                        </p:tgtEl>
                                      </p:cBhvr>
                                    </p:animEffect>
                                    <p:set>
                                      <p:cBhvr>
                                        <p:cTn id="367" dur="1" fill="hold">
                                          <p:stCondLst>
                                            <p:cond delay="1999"/>
                                          </p:stCondLst>
                                        </p:cTn>
                                        <p:tgtEl>
                                          <p:spTgt spid="28"/>
                                        </p:tgtEl>
                                        <p:attrNameLst>
                                          <p:attrName>style.visibility</p:attrName>
                                        </p:attrNameLst>
                                      </p:cBhvr>
                                      <p:to>
                                        <p:strVal val="hidden"/>
                                      </p:to>
                                    </p:set>
                                  </p:childTnLst>
                                </p:cTn>
                              </p:par>
                              <p:par>
                                <p:cTn id="368" presetID="5" presetClass="exit" presetSubtype="10" fill="hold" grpId="1" nodeType="withEffect">
                                  <p:stCondLst>
                                    <p:cond delay="0"/>
                                  </p:stCondLst>
                                  <p:childTnLst>
                                    <p:animEffect transition="out" filter="checkerboard(across)">
                                      <p:cBhvr>
                                        <p:cTn id="369" dur="2000"/>
                                        <p:tgtEl>
                                          <p:spTgt spid="30"/>
                                        </p:tgtEl>
                                      </p:cBhvr>
                                    </p:animEffect>
                                    <p:set>
                                      <p:cBhvr>
                                        <p:cTn id="370" dur="1" fill="hold">
                                          <p:stCondLst>
                                            <p:cond delay="1999"/>
                                          </p:stCondLst>
                                        </p:cTn>
                                        <p:tgtEl>
                                          <p:spTgt spid="30"/>
                                        </p:tgtEl>
                                        <p:attrNameLst>
                                          <p:attrName>style.visibility</p:attrName>
                                        </p:attrNameLst>
                                      </p:cBhvr>
                                      <p:to>
                                        <p:strVal val="hidden"/>
                                      </p:to>
                                    </p:set>
                                  </p:childTnLst>
                                </p:cTn>
                              </p:par>
                              <p:par>
                                <p:cTn id="371" presetID="5" presetClass="exit" presetSubtype="10" fill="hold" grpId="1" nodeType="withEffect">
                                  <p:stCondLst>
                                    <p:cond delay="0"/>
                                  </p:stCondLst>
                                  <p:childTnLst>
                                    <p:animEffect transition="out" filter="checkerboard(across)">
                                      <p:cBhvr>
                                        <p:cTn id="372" dur="2000"/>
                                        <p:tgtEl>
                                          <p:spTgt spid="33"/>
                                        </p:tgtEl>
                                      </p:cBhvr>
                                    </p:animEffect>
                                    <p:set>
                                      <p:cBhvr>
                                        <p:cTn id="373" dur="1" fill="hold">
                                          <p:stCondLst>
                                            <p:cond delay="1999"/>
                                          </p:stCondLst>
                                        </p:cTn>
                                        <p:tgtEl>
                                          <p:spTgt spid="33"/>
                                        </p:tgtEl>
                                        <p:attrNameLst>
                                          <p:attrName>style.visibility</p:attrName>
                                        </p:attrNameLst>
                                      </p:cBhvr>
                                      <p:to>
                                        <p:strVal val="hidden"/>
                                      </p:to>
                                    </p:set>
                                  </p:childTnLst>
                                </p:cTn>
                              </p:par>
                              <p:par>
                                <p:cTn id="374" presetID="5" presetClass="exit" presetSubtype="10" fill="hold" grpId="1" nodeType="withEffect">
                                  <p:stCondLst>
                                    <p:cond delay="0"/>
                                  </p:stCondLst>
                                  <p:childTnLst>
                                    <p:animEffect transition="out" filter="checkerboard(across)">
                                      <p:cBhvr>
                                        <p:cTn id="375" dur="2000"/>
                                        <p:tgtEl>
                                          <p:spTgt spid="35"/>
                                        </p:tgtEl>
                                      </p:cBhvr>
                                    </p:animEffect>
                                    <p:set>
                                      <p:cBhvr>
                                        <p:cTn id="376" dur="1" fill="hold">
                                          <p:stCondLst>
                                            <p:cond delay="1999"/>
                                          </p:stCondLst>
                                        </p:cTn>
                                        <p:tgtEl>
                                          <p:spTgt spid="35"/>
                                        </p:tgtEl>
                                        <p:attrNameLst>
                                          <p:attrName>style.visibility</p:attrName>
                                        </p:attrNameLst>
                                      </p:cBhvr>
                                      <p:to>
                                        <p:strVal val="hidden"/>
                                      </p:to>
                                    </p:set>
                                  </p:childTnLst>
                                </p:cTn>
                              </p:par>
                              <p:par>
                                <p:cTn id="377" presetID="5" presetClass="exit" presetSubtype="10" fill="hold" grpId="1" nodeType="withEffect">
                                  <p:stCondLst>
                                    <p:cond delay="0"/>
                                  </p:stCondLst>
                                  <p:childTnLst>
                                    <p:animEffect transition="out" filter="checkerboard(across)">
                                      <p:cBhvr>
                                        <p:cTn id="378" dur="2000"/>
                                        <p:tgtEl>
                                          <p:spTgt spid="37"/>
                                        </p:tgtEl>
                                      </p:cBhvr>
                                    </p:animEffect>
                                    <p:set>
                                      <p:cBhvr>
                                        <p:cTn id="379" dur="1" fill="hold">
                                          <p:stCondLst>
                                            <p:cond delay="1999"/>
                                          </p:stCondLst>
                                        </p:cTn>
                                        <p:tgtEl>
                                          <p:spTgt spid="37"/>
                                        </p:tgtEl>
                                        <p:attrNameLst>
                                          <p:attrName>style.visibility</p:attrName>
                                        </p:attrNameLst>
                                      </p:cBhvr>
                                      <p:to>
                                        <p:strVal val="hidden"/>
                                      </p:to>
                                    </p:set>
                                  </p:childTnLst>
                                </p:cTn>
                              </p:par>
                              <p:par>
                                <p:cTn id="380" presetID="5" presetClass="exit" presetSubtype="10" fill="hold" grpId="1" nodeType="withEffect">
                                  <p:stCondLst>
                                    <p:cond delay="0"/>
                                  </p:stCondLst>
                                  <p:childTnLst>
                                    <p:animEffect transition="out" filter="checkerboard(across)">
                                      <p:cBhvr>
                                        <p:cTn id="381" dur="2000"/>
                                        <p:tgtEl>
                                          <p:spTgt spid="38"/>
                                        </p:tgtEl>
                                      </p:cBhvr>
                                    </p:animEffect>
                                    <p:set>
                                      <p:cBhvr>
                                        <p:cTn id="382" dur="1" fill="hold">
                                          <p:stCondLst>
                                            <p:cond delay="1999"/>
                                          </p:stCondLst>
                                        </p:cTn>
                                        <p:tgtEl>
                                          <p:spTgt spid="38"/>
                                        </p:tgtEl>
                                        <p:attrNameLst>
                                          <p:attrName>style.visibility</p:attrName>
                                        </p:attrNameLst>
                                      </p:cBhvr>
                                      <p:to>
                                        <p:strVal val="hidden"/>
                                      </p:to>
                                    </p:set>
                                  </p:childTnLst>
                                </p:cTn>
                              </p:par>
                              <p:par>
                                <p:cTn id="383" presetID="5" presetClass="exit" presetSubtype="10" fill="hold" grpId="1" nodeType="withEffect">
                                  <p:stCondLst>
                                    <p:cond delay="0"/>
                                  </p:stCondLst>
                                  <p:childTnLst>
                                    <p:animEffect transition="out" filter="checkerboard(across)">
                                      <p:cBhvr>
                                        <p:cTn id="384" dur="2000"/>
                                        <p:tgtEl>
                                          <p:spTgt spid="40"/>
                                        </p:tgtEl>
                                      </p:cBhvr>
                                    </p:animEffect>
                                    <p:set>
                                      <p:cBhvr>
                                        <p:cTn id="385" dur="1" fill="hold">
                                          <p:stCondLst>
                                            <p:cond delay="1999"/>
                                          </p:stCondLst>
                                        </p:cTn>
                                        <p:tgtEl>
                                          <p:spTgt spid="40"/>
                                        </p:tgtEl>
                                        <p:attrNameLst>
                                          <p:attrName>style.visibility</p:attrName>
                                        </p:attrNameLst>
                                      </p:cBhvr>
                                      <p:to>
                                        <p:strVal val="hidden"/>
                                      </p:to>
                                    </p:set>
                                  </p:childTnLst>
                                </p:cTn>
                              </p:par>
                              <p:par>
                                <p:cTn id="386" presetID="5" presetClass="exit" presetSubtype="10" fill="hold" grpId="1" nodeType="withEffect">
                                  <p:stCondLst>
                                    <p:cond delay="0"/>
                                  </p:stCondLst>
                                  <p:childTnLst>
                                    <p:animEffect transition="out" filter="checkerboard(across)">
                                      <p:cBhvr>
                                        <p:cTn id="387" dur="2000"/>
                                        <p:tgtEl>
                                          <p:spTgt spid="42"/>
                                        </p:tgtEl>
                                      </p:cBhvr>
                                    </p:animEffect>
                                    <p:set>
                                      <p:cBhvr>
                                        <p:cTn id="388" dur="1" fill="hold">
                                          <p:stCondLst>
                                            <p:cond delay="1999"/>
                                          </p:stCondLst>
                                        </p:cTn>
                                        <p:tgtEl>
                                          <p:spTgt spid="42"/>
                                        </p:tgtEl>
                                        <p:attrNameLst>
                                          <p:attrName>style.visibility</p:attrName>
                                        </p:attrNameLst>
                                      </p:cBhvr>
                                      <p:to>
                                        <p:strVal val="hidden"/>
                                      </p:to>
                                    </p:set>
                                  </p:childTnLst>
                                </p:cTn>
                              </p:par>
                              <p:par>
                                <p:cTn id="389" presetID="5" presetClass="exit" presetSubtype="10" fill="hold" grpId="1" nodeType="withEffect">
                                  <p:stCondLst>
                                    <p:cond delay="0"/>
                                  </p:stCondLst>
                                  <p:childTnLst>
                                    <p:animEffect transition="out" filter="checkerboard(across)">
                                      <p:cBhvr>
                                        <p:cTn id="390" dur="2000"/>
                                        <p:tgtEl>
                                          <p:spTgt spid="5"/>
                                        </p:tgtEl>
                                      </p:cBhvr>
                                    </p:animEffect>
                                    <p:set>
                                      <p:cBhvr>
                                        <p:cTn id="391" dur="1" fill="hold">
                                          <p:stCondLst>
                                            <p:cond delay="1999"/>
                                          </p:stCondLst>
                                        </p:cTn>
                                        <p:tgtEl>
                                          <p:spTgt spid="5"/>
                                        </p:tgtEl>
                                        <p:attrNameLst>
                                          <p:attrName>style.visibility</p:attrName>
                                        </p:attrNameLst>
                                      </p:cBhvr>
                                      <p:to>
                                        <p:strVal val="hidden"/>
                                      </p:to>
                                    </p:set>
                                  </p:childTnLst>
                                </p:cTn>
                              </p:par>
                              <p:par>
                                <p:cTn id="392" presetID="5" presetClass="exit" presetSubtype="10" fill="hold" grpId="1" nodeType="withEffect">
                                  <p:stCondLst>
                                    <p:cond delay="0"/>
                                  </p:stCondLst>
                                  <p:childTnLst>
                                    <p:animEffect transition="out" filter="checkerboard(across)">
                                      <p:cBhvr>
                                        <p:cTn id="393" dur="2000"/>
                                        <p:tgtEl>
                                          <p:spTgt spid="7"/>
                                        </p:tgtEl>
                                      </p:cBhvr>
                                    </p:animEffect>
                                    <p:set>
                                      <p:cBhvr>
                                        <p:cTn id="394" dur="1" fill="hold">
                                          <p:stCondLst>
                                            <p:cond delay="1999"/>
                                          </p:stCondLst>
                                        </p:cTn>
                                        <p:tgtEl>
                                          <p:spTgt spid="7"/>
                                        </p:tgtEl>
                                        <p:attrNameLst>
                                          <p:attrName>style.visibility</p:attrName>
                                        </p:attrNameLst>
                                      </p:cBhvr>
                                      <p:to>
                                        <p:strVal val="hidden"/>
                                      </p:to>
                                    </p:set>
                                  </p:childTnLst>
                                </p:cTn>
                              </p:par>
                              <p:par>
                                <p:cTn id="395" presetID="5" presetClass="exit" presetSubtype="10" fill="hold" grpId="1" nodeType="withEffect">
                                  <p:stCondLst>
                                    <p:cond delay="0"/>
                                  </p:stCondLst>
                                  <p:childTnLst>
                                    <p:animEffect transition="out" filter="checkerboard(across)">
                                      <p:cBhvr>
                                        <p:cTn id="396" dur="2000"/>
                                        <p:tgtEl>
                                          <p:spTgt spid="9"/>
                                        </p:tgtEl>
                                      </p:cBhvr>
                                    </p:animEffect>
                                    <p:set>
                                      <p:cBhvr>
                                        <p:cTn id="397" dur="1" fill="hold">
                                          <p:stCondLst>
                                            <p:cond delay="1999"/>
                                          </p:stCondLst>
                                        </p:cTn>
                                        <p:tgtEl>
                                          <p:spTgt spid="9"/>
                                        </p:tgtEl>
                                        <p:attrNameLst>
                                          <p:attrName>style.visibility</p:attrName>
                                        </p:attrNameLst>
                                      </p:cBhvr>
                                      <p:to>
                                        <p:strVal val="hidden"/>
                                      </p:to>
                                    </p:set>
                                  </p:childTnLst>
                                </p:cTn>
                              </p:par>
                              <p:par>
                                <p:cTn id="398" presetID="5" presetClass="exit" presetSubtype="10" fill="hold" grpId="1" nodeType="withEffect">
                                  <p:stCondLst>
                                    <p:cond delay="0"/>
                                  </p:stCondLst>
                                  <p:childTnLst>
                                    <p:animEffect transition="out" filter="checkerboard(across)">
                                      <p:cBhvr>
                                        <p:cTn id="399" dur="2000"/>
                                        <p:tgtEl>
                                          <p:spTgt spid="11"/>
                                        </p:tgtEl>
                                      </p:cBhvr>
                                    </p:animEffect>
                                    <p:set>
                                      <p:cBhvr>
                                        <p:cTn id="400" dur="1" fill="hold">
                                          <p:stCondLst>
                                            <p:cond delay="1999"/>
                                          </p:stCondLst>
                                        </p:cTn>
                                        <p:tgtEl>
                                          <p:spTgt spid="11"/>
                                        </p:tgtEl>
                                        <p:attrNameLst>
                                          <p:attrName>style.visibility</p:attrName>
                                        </p:attrNameLst>
                                      </p:cBhvr>
                                      <p:to>
                                        <p:strVal val="hidden"/>
                                      </p:to>
                                    </p:set>
                                  </p:childTnLst>
                                </p:cTn>
                              </p:par>
                              <p:par>
                                <p:cTn id="401" presetID="5" presetClass="exit" presetSubtype="10" fill="hold" grpId="1" nodeType="withEffect">
                                  <p:stCondLst>
                                    <p:cond delay="0"/>
                                  </p:stCondLst>
                                  <p:childTnLst>
                                    <p:animEffect transition="out" filter="checkerboard(across)">
                                      <p:cBhvr>
                                        <p:cTn id="402" dur="2000"/>
                                        <p:tgtEl>
                                          <p:spTgt spid="14"/>
                                        </p:tgtEl>
                                      </p:cBhvr>
                                    </p:animEffect>
                                    <p:set>
                                      <p:cBhvr>
                                        <p:cTn id="403" dur="1" fill="hold">
                                          <p:stCondLst>
                                            <p:cond delay="1999"/>
                                          </p:stCondLst>
                                        </p:cTn>
                                        <p:tgtEl>
                                          <p:spTgt spid="14"/>
                                        </p:tgtEl>
                                        <p:attrNameLst>
                                          <p:attrName>style.visibility</p:attrName>
                                        </p:attrNameLst>
                                      </p:cBhvr>
                                      <p:to>
                                        <p:strVal val="hidden"/>
                                      </p:to>
                                    </p:set>
                                  </p:childTnLst>
                                </p:cTn>
                              </p:par>
                              <p:par>
                                <p:cTn id="404" presetID="5" presetClass="exit" presetSubtype="10" fill="hold" grpId="1" nodeType="withEffect">
                                  <p:stCondLst>
                                    <p:cond delay="0"/>
                                  </p:stCondLst>
                                  <p:childTnLst>
                                    <p:animEffect transition="out" filter="checkerboard(across)">
                                      <p:cBhvr>
                                        <p:cTn id="405" dur="2000"/>
                                        <p:tgtEl>
                                          <p:spTgt spid="15"/>
                                        </p:tgtEl>
                                      </p:cBhvr>
                                    </p:animEffect>
                                    <p:set>
                                      <p:cBhvr>
                                        <p:cTn id="406" dur="1" fill="hold">
                                          <p:stCondLst>
                                            <p:cond delay="1999"/>
                                          </p:stCondLst>
                                        </p:cTn>
                                        <p:tgtEl>
                                          <p:spTgt spid="15"/>
                                        </p:tgtEl>
                                        <p:attrNameLst>
                                          <p:attrName>style.visibility</p:attrName>
                                        </p:attrNameLst>
                                      </p:cBhvr>
                                      <p:to>
                                        <p:strVal val="hidden"/>
                                      </p:to>
                                    </p:set>
                                  </p:childTnLst>
                                </p:cTn>
                              </p:par>
                              <p:par>
                                <p:cTn id="407" presetID="5" presetClass="exit" presetSubtype="10" fill="hold" grpId="1" nodeType="withEffect">
                                  <p:stCondLst>
                                    <p:cond delay="0"/>
                                  </p:stCondLst>
                                  <p:childTnLst>
                                    <p:animEffect transition="out" filter="checkerboard(across)">
                                      <p:cBhvr>
                                        <p:cTn id="408" dur="2000"/>
                                        <p:tgtEl>
                                          <p:spTgt spid="17"/>
                                        </p:tgtEl>
                                      </p:cBhvr>
                                    </p:animEffect>
                                    <p:set>
                                      <p:cBhvr>
                                        <p:cTn id="409" dur="1" fill="hold">
                                          <p:stCondLst>
                                            <p:cond delay="1999"/>
                                          </p:stCondLst>
                                        </p:cTn>
                                        <p:tgtEl>
                                          <p:spTgt spid="17"/>
                                        </p:tgtEl>
                                        <p:attrNameLst>
                                          <p:attrName>style.visibility</p:attrName>
                                        </p:attrNameLst>
                                      </p:cBhvr>
                                      <p:to>
                                        <p:strVal val="hidden"/>
                                      </p:to>
                                    </p:set>
                                  </p:childTnLst>
                                </p:cTn>
                              </p:par>
                              <p:par>
                                <p:cTn id="410" presetID="5" presetClass="exit" presetSubtype="10" fill="hold" grpId="1" nodeType="withEffect">
                                  <p:stCondLst>
                                    <p:cond delay="0"/>
                                  </p:stCondLst>
                                  <p:childTnLst>
                                    <p:animEffect transition="out" filter="checkerboard(across)">
                                      <p:cBhvr>
                                        <p:cTn id="411" dur="2000"/>
                                        <p:tgtEl>
                                          <p:spTgt spid="19"/>
                                        </p:tgtEl>
                                      </p:cBhvr>
                                    </p:animEffect>
                                    <p:set>
                                      <p:cBhvr>
                                        <p:cTn id="412" dur="1" fill="hold">
                                          <p:stCondLst>
                                            <p:cond delay="1999"/>
                                          </p:stCondLst>
                                        </p:cTn>
                                        <p:tgtEl>
                                          <p:spTgt spid="19"/>
                                        </p:tgtEl>
                                        <p:attrNameLst>
                                          <p:attrName>style.visibility</p:attrName>
                                        </p:attrNameLst>
                                      </p:cBhvr>
                                      <p:to>
                                        <p:strVal val="hidden"/>
                                      </p:to>
                                    </p:set>
                                  </p:childTnLst>
                                </p:cTn>
                              </p:par>
                              <p:par>
                                <p:cTn id="413" presetID="5" presetClass="exit" presetSubtype="10" fill="hold" grpId="1" nodeType="withEffect">
                                  <p:stCondLst>
                                    <p:cond delay="0"/>
                                  </p:stCondLst>
                                  <p:childTnLst>
                                    <p:animEffect transition="out" filter="checkerboard(across)">
                                      <p:cBhvr>
                                        <p:cTn id="414" dur="2000"/>
                                        <p:tgtEl>
                                          <p:spTgt spid="21"/>
                                        </p:tgtEl>
                                      </p:cBhvr>
                                    </p:animEffect>
                                    <p:set>
                                      <p:cBhvr>
                                        <p:cTn id="415" dur="1" fill="hold">
                                          <p:stCondLst>
                                            <p:cond delay="1999"/>
                                          </p:stCondLst>
                                        </p:cTn>
                                        <p:tgtEl>
                                          <p:spTgt spid="21"/>
                                        </p:tgtEl>
                                        <p:attrNameLst>
                                          <p:attrName>style.visibility</p:attrName>
                                        </p:attrNameLst>
                                      </p:cBhvr>
                                      <p:to>
                                        <p:strVal val="hidden"/>
                                      </p:to>
                                    </p:set>
                                  </p:childTnLst>
                                </p:cTn>
                              </p:par>
                              <p:par>
                                <p:cTn id="416" presetID="5" presetClass="exit" presetSubtype="10" fill="hold" grpId="1" nodeType="withEffect">
                                  <p:stCondLst>
                                    <p:cond delay="0"/>
                                  </p:stCondLst>
                                  <p:childTnLst>
                                    <p:animEffect transition="out" filter="checkerboard(across)">
                                      <p:cBhvr>
                                        <p:cTn id="417" dur="2000"/>
                                        <p:tgtEl>
                                          <p:spTgt spid="22"/>
                                        </p:tgtEl>
                                      </p:cBhvr>
                                    </p:animEffect>
                                    <p:set>
                                      <p:cBhvr>
                                        <p:cTn id="418" dur="1" fill="hold">
                                          <p:stCondLst>
                                            <p:cond delay="1999"/>
                                          </p:stCondLst>
                                        </p:cTn>
                                        <p:tgtEl>
                                          <p:spTgt spid="22"/>
                                        </p:tgtEl>
                                        <p:attrNameLst>
                                          <p:attrName>style.visibility</p:attrName>
                                        </p:attrNameLst>
                                      </p:cBhvr>
                                      <p:to>
                                        <p:strVal val="hidden"/>
                                      </p:to>
                                    </p:set>
                                  </p:childTnLst>
                                </p:cTn>
                              </p:par>
                              <p:par>
                                <p:cTn id="419" presetID="5" presetClass="exit" presetSubtype="10" fill="hold" grpId="1" nodeType="withEffect">
                                  <p:stCondLst>
                                    <p:cond delay="0"/>
                                  </p:stCondLst>
                                  <p:childTnLst>
                                    <p:animEffect transition="out" filter="checkerboard(across)">
                                      <p:cBhvr>
                                        <p:cTn id="420" dur="2000"/>
                                        <p:tgtEl>
                                          <p:spTgt spid="25"/>
                                        </p:tgtEl>
                                      </p:cBhvr>
                                    </p:animEffect>
                                    <p:set>
                                      <p:cBhvr>
                                        <p:cTn id="421" dur="1" fill="hold">
                                          <p:stCondLst>
                                            <p:cond delay="1999"/>
                                          </p:stCondLst>
                                        </p:cTn>
                                        <p:tgtEl>
                                          <p:spTgt spid="25"/>
                                        </p:tgtEl>
                                        <p:attrNameLst>
                                          <p:attrName>style.visibility</p:attrName>
                                        </p:attrNameLst>
                                      </p:cBhvr>
                                      <p:to>
                                        <p:strVal val="hidden"/>
                                      </p:to>
                                    </p:set>
                                  </p:childTnLst>
                                </p:cTn>
                              </p:par>
                              <p:par>
                                <p:cTn id="422" presetID="5" presetClass="exit" presetSubtype="10" fill="hold" grpId="1" nodeType="withEffect">
                                  <p:stCondLst>
                                    <p:cond delay="0"/>
                                  </p:stCondLst>
                                  <p:childTnLst>
                                    <p:animEffect transition="out" filter="checkerboard(across)">
                                      <p:cBhvr>
                                        <p:cTn id="423" dur="2000"/>
                                        <p:tgtEl>
                                          <p:spTgt spid="27"/>
                                        </p:tgtEl>
                                      </p:cBhvr>
                                    </p:animEffect>
                                    <p:set>
                                      <p:cBhvr>
                                        <p:cTn id="424" dur="1" fill="hold">
                                          <p:stCondLst>
                                            <p:cond delay="1999"/>
                                          </p:stCondLst>
                                        </p:cTn>
                                        <p:tgtEl>
                                          <p:spTgt spid="27"/>
                                        </p:tgtEl>
                                        <p:attrNameLst>
                                          <p:attrName>style.visibility</p:attrName>
                                        </p:attrNameLst>
                                      </p:cBhvr>
                                      <p:to>
                                        <p:strVal val="hidden"/>
                                      </p:to>
                                    </p:set>
                                  </p:childTnLst>
                                </p:cTn>
                              </p:par>
                              <p:par>
                                <p:cTn id="425" presetID="5" presetClass="exit" presetSubtype="10" fill="hold" grpId="1" nodeType="withEffect">
                                  <p:stCondLst>
                                    <p:cond delay="0"/>
                                  </p:stCondLst>
                                  <p:childTnLst>
                                    <p:animEffect transition="out" filter="checkerboard(across)">
                                      <p:cBhvr>
                                        <p:cTn id="426" dur="2000"/>
                                        <p:tgtEl>
                                          <p:spTgt spid="29"/>
                                        </p:tgtEl>
                                      </p:cBhvr>
                                    </p:animEffect>
                                    <p:set>
                                      <p:cBhvr>
                                        <p:cTn id="427" dur="1" fill="hold">
                                          <p:stCondLst>
                                            <p:cond delay="1999"/>
                                          </p:stCondLst>
                                        </p:cTn>
                                        <p:tgtEl>
                                          <p:spTgt spid="29"/>
                                        </p:tgtEl>
                                        <p:attrNameLst>
                                          <p:attrName>style.visibility</p:attrName>
                                        </p:attrNameLst>
                                      </p:cBhvr>
                                      <p:to>
                                        <p:strVal val="hidden"/>
                                      </p:to>
                                    </p:set>
                                  </p:childTnLst>
                                </p:cTn>
                              </p:par>
                              <p:par>
                                <p:cTn id="428" presetID="5" presetClass="exit" presetSubtype="10" fill="hold" grpId="1" nodeType="withEffect">
                                  <p:stCondLst>
                                    <p:cond delay="0"/>
                                  </p:stCondLst>
                                  <p:childTnLst>
                                    <p:animEffect transition="out" filter="checkerboard(across)">
                                      <p:cBhvr>
                                        <p:cTn id="429" dur="2000"/>
                                        <p:tgtEl>
                                          <p:spTgt spid="31"/>
                                        </p:tgtEl>
                                      </p:cBhvr>
                                    </p:animEffect>
                                    <p:set>
                                      <p:cBhvr>
                                        <p:cTn id="430" dur="1" fill="hold">
                                          <p:stCondLst>
                                            <p:cond delay="1999"/>
                                          </p:stCondLst>
                                        </p:cTn>
                                        <p:tgtEl>
                                          <p:spTgt spid="31"/>
                                        </p:tgtEl>
                                        <p:attrNameLst>
                                          <p:attrName>style.visibility</p:attrName>
                                        </p:attrNameLst>
                                      </p:cBhvr>
                                      <p:to>
                                        <p:strVal val="hidden"/>
                                      </p:to>
                                    </p:set>
                                  </p:childTnLst>
                                </p:cTn>
                              </p:par>
                              <p:par>
                                <p:cTn id="431" presetID="5" presetClass="exit" presetSubtype="10" fill="hold" grpId="1" nodeType="withEffect">
                                  <p:stCondLst>
                                    <p:cond delay="0"/>
                                  </p:stCondLst>
                                  <p:childTnLst>
                                    <p:animEffect transition="out" filter="checkerboard(across)">
                                      <p:cBhvr>
                                        <p:cTn id="432" dur="2000"/>
                                        <p:tgtEl>
                                          <p:spTgt spid="32"/>
                                        </p:tgtEl>
                                      </p:cBhvr>
                                    </p:animEffect>
                                    <p:set>
                                      <p:cBhvr>
                                        <p:cTn id="433" dur="1" fill="hold">
                                          <p:stCondLst>
                                            <p:cond delay="1999"/>
                                          </p:stCondLst>
                                        </p:cTn>
                                        <p:tgtEl>
                                          <p:spTgt spid="32"/>
                                        </p:tgtEl>
                                        <p:attrNameLst>
                                          <p:attrName>style.visibility</p:attrName>
                                        </p:attrNameLst>
                                      </p:cBhvr>
                                      <p:to>
                                        <p:strVal val="hidden"/>
                                      </p:to>
                                    </p:set>
                                  </p:childTnLst>
                                </p:cTn>
                              </p:par>
                              <p:par>
                                <p:cTn id="434" presetID="5" presetClass="exit" presetSubtype="10" fill="hold" grpId="1" nodeType="withEffect">
                                  <p:stCondLst>
                                    <p:cond delay="0"/>
                                  </p:stCondLst>
                                  <p:childTnLst>
                                    <p:animEffect transition="out" filter="checkerboard(across)">
                                      <p:cBhvr>
                                        <p:cTn id="435" dur="2000"/>
                                        <p:tgtEl>
                                          <p:spTgt spid="34"/>
                                        </p:tgtEl>
                                      </p:cBhvr>
                                    </p:animEffect>
                                    <p:set>
                                      <p:cBhvr>
                                        <p:cTn id="436" dur="1" fill="hold">
                                          <p:stCondLst>
                                            <p:cond delay="1999"/>
                                          </p:stCondLst>
                                        </p:cTn>
                                        <p:tgtEl>
                                          <p:spTgt spid="34"/>
                                        </p:tgtEl>
                                        <p:attrNameLst>
                                          <p:attrName>style.visibility</p:attrName>
                                        </p:attrNameLst>
                                      </p:cBhvr>
                                      <p:to>
                                        <p:strVal val="hidden"/>
                                      </p:to>
                                    </p:set>
                                  </p:childTnLst>
                                </p:cTn>
                              </p:par>
                              <p:par>
                                <p:cTn id="437" presetID="5" presetClass="exit" presetSubtype="10" fill="hold" grpId="1" nodeType="withEffect">
                                  <p:stCondLst>
                                    <p:cond delay="0"/>
                                  </p:stCondLst>
                                  <p:childTnLst>
                                    <p:animEffect transition="out" filter="checkerboard(across)">
                                      <p:cBhvr>
                                        <p:cTn id="438" dur="2000"/>
                                        <p:tgtEl>
                                          <p:spTgt spid="36"/>
                                        </p:tgtEl>
                                      </p:cBhvr>
                                    </p:animEffect>
                                    <p:set>
                                      <p:cBhvr>
                                        <p:cTn id="439" dur="1" fill="hold">
                                          <p:stCondLst>
                                            <p:cond delay="1999"/>
                                          </p:stCondLst>
                                        </p:cTn>
                                        <p:tgtEl>
                                          <p:spTgt spid="36"/>
                                        </p:tgtEl>
                                        <p:attrNameLst>
                                          <p:attrName>style.visibility</p:attrName>
                                        </p:attrNameLst>
                                      </p:cBhvr>
                                      <p:to>
                                        <p:strVal val="hidden"/>
                                      </p:to>
                                    </p:set>
                                  </p:childTnLst>
                                </p:cTn>
                              </p:par>
                              <p:par>
                                <p:cTn id="440" presetID="5" presetClass="exit" presetSubtype="10" fill="hold" grpId="1" nodeType="withEffect">
                                  <p:stCondLst>
                                    <p:cond delay="0"/>
                                  </p:stCondLst>
                                  <p:childTnLst>
                                    <p:animEffect transition="out" filter="checkerboard(across)">
                                      <p:cBhvr>
                                        <p:cTn id="441" dur="2000"/>
                                        <p:tgtEl>
                                          <p:spTgt spid="39"/>
                                        </p:tgtEl>
                                      </p:cBhvr>
                                    </p:animEffect>
                                    <p:set>
                                      <p:cBhvr>
                                        <p:cTn id="442" dur="1" fill="hold">
                                          <p:stCondLst>
                                            <p:cond delay="1999"/>
                                          </p:stCondLst>
                                        </p:cTn>
                                        <p:tgtEl>
                                          <p:spTgt spid="39"/>
                                        </p:tgtEl>
                                        <p:attrNameLst>
                                          <p:attrName>style.visibility</p:attrName>
                                        </p:attrNameLst>
                                      </p:cBhvr>
                                      <p:to>
                                        <p:strVal val="hidden"/>
                                      </p:to>
                                    </p:set>
                                  </p:childTnLst>
                                </p:cTn>
                              </p:par>
                              <p:par>
                                <p:cTn id="443" presetID="5" presetClass="exit" presetSubtype="10" fill="hold" grpId="1" nodeType="withEffect">
                                  <p:stCondLst>
                                    <p:cond delay="0"/>
                                  </p:stCondLst>
                                  <p:childTnLst>
                                    <p:animEffect transition="out" filter="checkerboard(across)">
                                      <p:cBhvr>
                                        <p:cTn id="444" dur="2000"/>
                                        <p:tgtEl>
                                          <p:spTgt spid="41"/>
                                        </p:tgtEl>
                                      </p:cBhvr>
                                    </p:animEffect>
                                    <p:set>
                                      <p:cBhvr>
                                        <p:cTn id="445" dur="1" fill="hold">
                                          <p:stCondLst>
                                            <p:cond delay="1999"/>
                                          </p:stCondLst>
                                        </p:cTn>
                                        <p:tgtEl>
                                          <p:spTgt spid="41"/>
                                        </p:tgtEl>
                                        <p:attrNameLst>
                                          <p:attrName>style.visibility</p:attrName>
                                        </p:attrNameLst>
                                      </p:cBhvr>
                                      <p:to>
                                        <p:strVal val="hidden"/>
                                      </p:to>
                                    </p:set>
                                  </p:childTnLst>
                                </p:cTn>
                              </p:par>
                              <p:par>
                                <p:cTn id="446" presetID="5" presetClass="exit" presetSubtype="10" fill="hold" grpId="1" nodeType="withEffect">
                                  <p:stCondLst>
                                    <p:cond delay="0"/>
                                  </p:stCondLst>
                                  <p:childTnLst>
                                    <p:animEffect transition="out" filter="checkerboard(across)">
                                      <p:cBhvr>
                                        <p:cTn id="447" dur="2000"/>
                                        <p:tgtEl>
                                          <p:spTgt spid="43"/>
                                        </p:tgtEl>
                                      </p:cBhvr>
                                    </p:animEffect>
                                    <p:set>
                                      <p:cBhvr>
                                        <p:cTn id="448" dur="1" fill="hold">
                                          <p:stCondLst>
                                            <p:cond delay="1999"/>
                                          </p:stCondLst>
                                        </p:cTn>
                                        <p:tgtEl>
                                          <p:spTgt spid="43"/>
                                        </p:tgtEl>
                                        <p:attrNameLst>
                                          <p:attrName>style.visibility</p:attrName>
                                        </p:attrNameLst>
                                      </p:cBhvr>
                                      <p:to>
                                        <p:strVal val="hidden"/>
                                      </p:to>
                                    </p:set>
                                  </p:childTnLst>
                                </p:cTn>
                              </p:par>
                              <p:par>
                                <p:cTn id="449" presetID="23" presetClass="entr" presetSubtype="272" fill="hold" nodeType="withEffect">
                                  <p:stCondLst>
                                    <p:cond delay="0"/>
                                  </p:stCondLst>
                                  <p:childTnLst>
                                    <p:set>
                                      <p:cBhvr>
                                        <p:cTn id="450" dur="1" fill="hold">
                                          <p:stCondLst>
                                            <p:cond delay="0"/>
                                          </p:stCondLst>
                                        </p:cTn>
                                        <p:tgtEl>
                                          <p:spTgt spid="2"/>
                                        </p:tgtEl>
                                        <p:attrNameLst>
                                          <p:attrName>style.visibility</p:attrName>
                                        </p:attrNameLst>
                                      </p:cBhvr>
                                      <p:to>
                                        <p:strVal val="visible"/>
                                      </p:to>
                                    </p:set>
                                    <p:anim calcmode="lin" valueType="num">
                                      <p:cBhvr>
                                        <p:cTn id="451" dur="2000" fill="hold"/>
                                        <p:tgtEl>
                                          <p:spTgt spid="2"/>
                                        </p:tgtEl>
                                        <p:attrNameLst>
                                          <p:attrName>ppt_w</p:attrName>
                                        </p:attrNameLst>
                                      </p:cBhvr>
                                      <p:tavLst>
                                        <p:tav tm="0">
                                          <p:val>
                                            <p:strVal val="2/3*#ppt_w"/>
                                          </p:val>
                                        </p:tav>
                                        <p:tav tm="100000">
                                          <p:val>
                                            <p:strVal val="#ppt_w"/>
                                          </p:val>
                                        </p:tav>
                                      </p:tavLst>
                                    </p:anim>
                                    <p:anim calcmode="lin" valueType="num">
                                      <p:cBhvr>
                                        <p:cTn id="452" dur="2000" fill="hold"/>
                                        <p:tgtEl>
                                          <p:spTgt spid="2"/>
                                        </p:tgtEl>
                                        <p:attrNameLst>
                                          <p:attrName>ppt_h</p:attrName>
                                        </p:attrNameLst>
                                      </p:cBhvr>
                                      <p:tavLst>
                                        <p:tav tm="0">
                                          <p:val>
                                            <p:strVal val="2/3*#ppt_h"/>
                                          </p:val>
                                        </p:tav>
                                        <p:tav tm="100000">
                                          <p:val>
                                            <p:strVal val="#ppt_h"/>
                                          </p:val>
                                        </p:tav>
                                      </p:tavLst>
                                    </p:anim>
                                  </p:childTnLst>
                                </p:cTn>
                              </p:par>
                              <p:par>
                                <p:cTn id="453" presetID="4" presetClass="entr" presetSubtype="32" fill="hold" nodeType="withEffect">
                                  <p:stCondLst>
                                    <p:cond delay="0"/>
                                  </p:stCondLst>
                                  <p:childTnLst>
                                    <p:set>
                                      <p:cBhvr>
                                        <p:cTn id="454" dur="1" fill="hold">
                                          <p:stCondLst>
                                            <p:cond delay="0"/>
                                          </p:stCondLst>
                                        </p:cTn>
                                        <p:tgtEl>
                                          <p:spTgt spid="2"/>
                                        </p:tgtEl>
                                        <p:attrNameLst>
                                          <p:attrName>style.visibility</p:attrName>
                                        </p:attrNameLst>
                                      </p:cBhvr>
                                      <p:to>
                                        <p:strVal val="visible"/>
                                      </p:to>
                                    </p:set>
                                    <p:animEffect transition="in" filter="box(out)">
                                      <p:cBhvr>
                                        <p:cTn id="45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330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d8d075b60e8aa7197be1f485856f99c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GepxeLKvtpPoOCqpi7DelVRvpk.png"/>
          <p:cNvPicPr>
            <a:picLocks noChangeAspect="1"/>
          </p:cNvPicPr>
          <p:nvPr/>
        </p:nvPicPr>
        <p:blipFill>
          <a:blip r:embed="rId3">
            <a:duotone>
              <a:prstClr val="black"/>
              <a:srgbClr val="FF6600">
                <a:tint val="45000"/>
                <a:satMod val="400000"/>
              </a:srgbClr>
            </a:duotone>
            <a:lum bright="-20000" contrast="40000"/>
          </a:blip>
          <a:stretch>
            <a:fillRect/>
          </a:stretch>
        </p:blipFill>
        <p:spPr>
          <a:xfrm rot="5400000">
            <a:off x="-437366" y="1508917"/>
            <a:ext cx="2857500" cy="1982769"/>
          </a:xfrm>
          <a:prstGeom prst="rect">
            <a:avLst/>
          </a:prstGeom>
        </p:spPr>
      </p:pic>
      <p:pic>
        <p:nvPicPr>
          <p:cNvPr id="4" name="3 Imagen" descr="CGepxeLKvtpPoOCqpi7DelVRvpk.png"/>
          <p:cNvPicPr>
            <a:picLocks noChangeAspect="1"/>
          </p:cNvPicPr>
          <p:nvPr/>
        </p:nvPicPr>
        <p:blipFill>
          <a:blip r:embed="rId3">
            <a:duotone>
              <a:prstClr val="black"/>
              <a:srgbClr val="FF6600">
                <a:tint val="45000"/>
                <a:satMod val="400000"/>
              </a:srgbClr>
            </a:duotone>
            <a:lum bright="-20000" contrast="40000"/>
          </a:blip>
          <a:stretch>
            <a:fillRect/>
          </a:stretch>
        </p:blipFill>
        <p:spPr>
          <a:xfrm rot="16200000">
            <a:off x="6723866" y="1437480"/>
            <a:ext cx="2857500" cy="1982769"/>
          </a:xfrm>
          <a:prstGeom prst="rect">
            <a:avLst/>
          </a:prstGeom>
        </p:spPr>
      </p:pic>
      <p:pic>
        <p:nvPicPr>
          <p:cNvPr id="5" name="4 Imagen" descr="CGepxeLKvtpPoOCqpi7DelVRvpk.png"/>
          <p:cNvPicPr>
            <a:picLocks noChangeAspect="1"/>
          </p:cNvPicPr>
          <p:nvPr/>
        </p:nvPicPr>
        <p:blipFill>
          <a:blip r:embed="rId3">
            <a:duotone>
              <a:prstClr val="black"/>
              <a:srgbClr val="FF6600">
                <a:tint val="45000"/>
                <a:satMod val="400000"/>
              </a:srgbClr>
            </a:duotone>
            <a:lum bright="-20000" contrast="40000"/>
          </a:blip>
          <a:stretch>
            <a:fillRect/>
          </a:stretch>
        </p:blipFill>
        <p:spPr>
          <a:xfrm rot="5400000">
            <a:off x="651634" y="1508918"/>
            <a:ext cx="2857500" cy="1982769"/>
          </a:xfrm>
          <a:prstGeom prst="rect">
            <a:avLst/>
          </a:prstGeom>
        </p:spPr>
      </p:pic>
      <p:pic>
        <p:nvPicPr>
          <p:cNvPr id="6" name="5 Imagen" descr="CGepxeLKvtpPoOCqpi7DelVRvpk.png"/>
          <p:cNvPicPr>
            <a:picLocks noChangeAspect="1"/>
          </p:cNvPicPr>
          <p:nvPr/>
        </p:nvPicPr>
        <p:blipFill>
          <a:blip r:embed="rId3">
            <a:duotone>
              <a:prstClr val="black"/>
              <a:srgbClr val="FF6600">
                <a:tint val="45000"/>
                <a:satMod val="400000"/>
              </a:srgbClr>
            </a:duotone>
            <a:lum bright="-20000" contrast="40000"/>
          </a:blip>
          <a:stretch>
            <a:fillRect/>
          </a:stretch>
        </p:blipFill>
        <p:spPr>
          <a:xfrm rot="16200000">
            <a:off x="5706272" y="1437480"/>
            <a:ext cx="2857500" cy="1982769"/>
          </a:xfrm>
          <a:prstGeom prst="rect">
            <a:avLst/>
          </a:prstGeom>
        </p:spPr>
      </p:pic>
      <p:pic>
        <p:nvPicPr>
          <p:cNvPr id="7" name="6 Imagen" descr="CGepxeLKvtpPoOCqpi7DelVRvpk.png"/>
          <p:cNvPicPr>
            <a:picLocks noChangeAspect="1"/>
          </p:cNvPicPr>
          <p:nvPr/>
        </p:nvPicPr>
        <p:blipFill>
          <a:blip r:embed="rId3">
            <a:duotone>
              <a:prstClr val="black"/>
              <a:srgbClr val="FF6600">
                <a:tint val="45000"/>
                <a:satMod val="400000"/>
              </a:srgbClr>
            </a:duotone>
            <a:lum bright="-20000" contrast="40000"/>
          </a:blip>
          <a:stretch>
            <a:fillRect/>
          </a:stretch>
        </p:blipFill>
        <p:spPr>
          <a:xfrm rot="5400000">
            <a:off x="1651766" y="1508918"/>
            <a:ext cx="2857500" cy="1982769"/>
          </a:xfrm>
          <a:prstGeom prst="rect">
            <a:avLst/>
          </a:prstGeom>
        </p:spPr>
      </p:pic>
      <p:pic>
        <p:nvPicPr>
          <p:cNvPr id="8" name="7 Imagen" descr="CGepxeLKvtpPoOCqpi7DelVRvpk.png"/>
          <p:cNvPicPr>
            <a:picLocks noChangeAspect="1"/>
          </p:cNvPicPr>
          <p:nvPr/>
        </p:nvPicPr>
        <p:blipFill>
          <a:blip r:embed="rId3">
            <a:duotone>
              <a:prstClr val="black"/>
              <a:srgbClr val="FF6600">
                <a:tint val="45000"/>
                <a:satMod val="400000"/>
              </a:srgbClr>
            </a:duotone>
            <a:lum bright="-20000" contrast="40000"/>
          </a:blip>
          <a:stretch>
            <a:fillRect/>
          </a:stretch>
        </p:blipFill>
        <p:spPr>
          <a:xfrm rot="16200000">
            <a:off x="4706140" y="1508918"/>
            <a:ext cx="2857500" cy="1982769"/>
          </a:xfrm>
          <a:prstGeom prst="rect">
            <a:avLst/>
          </a:prstGeom>
        </p:spPr>
      </p:pic>
      <p:pic>
        <p:nvPicPr>
          <p:cNvPr id="9" name="8 Imagen" descr="CGepxeLKvtpPoOCqpi7DelVRvpk.png"/>
          <p:cNvPicPr>
            <a:picLocks noChangeAspect="1"/>
          </p:cNvPicPr>
          <p:nvPr/>
        </p:nvPicPr>
        <p:blipFill>
          <a:blip r:embed="rId3">
            <a:duotone>
              <a:prstClr val="black"/>
              <a:srgbClr val="FF6600">
                <a:tint val="45000"/>
                <a:satMod val="400000"/>
              </a:srgbClr>
            </a:duotone>
            <a:lum bright="-20000" contrast="40000"/>
          </a:blip>
          <a:stretch>
            <a:fillRect/>
          </a:stretch>
        </p:blipFill>
        <p:spPr>
          <a:xfrm rot="5400000">
            <a:off x="2777312" y="1508918"/>
            <a:ext cx="2857500" cy="1982769"/>
          </a:xfrm>
          <a:prstGeom prst="rect">
            <a:avLst/>
          </a:prstGeom>
        </p:spPr>
      </p:pic>
      <p:pic>
        <p:nvPicPr>
          <p:cNvPr id="10" name="9 Imagen" descr="CGepxeLKvtpPoOCqpi7DelVRvpk.png"/>
          <p:cNvPicPr>
            <a:picLocks noChangeAspect="1"/>
          </p:cNvPicPr>
          <p:nvPr/>
        </p:nvPicPr>
        <p:blipFill>
          <a:blip r:embed="rId3">
            <a:duotone>
              <a:prstClr val="black"/>
              <a:srgbClr val="FF6600">
                <a:tint val="45000"/>
                <a:satMod val="400000"/>
              </a:srgbClr>
            </a:duotone>
            <a:lum bright="-20000" contrast="40000"/>
          </a:blip>
          <a:stretch>
            <a:fillRect/>
          </a:stretch>
        </p:blipFill>
        <p:spPr>
          <a:xfrm rot="16200000">
            <a:off x="3706008" y="1508918"/>
            <a:ext cx="2857500" cy="1982769"/>
          </a:xfrm>
          <a:prstGeom prst="rect">
            <a:avLst/>
          </a:prstGeom>
        </p:spPr>
      </p:pic>
      <p:sp>
        <p:nvSpPr>
          <p:cNvPr id="11" name="10 Rectángulo"/>
          <p:cNvSpPr/>
          <p:nvPr/>
        </p:nvSpPr>
        <p:spPr>
          <a:xfrm>
            <a:off x="-285784" y="-214332"/>
            <a:ext cx="9644130" cy="564360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1+#ppt_w/2"/>
                                          </p:val>
                                        </p:tav>
                                        <p:tav tm="100000">
                                          <p:val>
                                            <p:strVal val="#ppt_x"/>
                                          </p:val>
                                        </p:tav>
                                      </p:tavLst>
                                    </p:anim>
                                    <p:anim calcmode="lin" valueType="num">
                                      <p:cBhvr additive="base">
                                        <p:cTn id="15" dur="2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1+#ppt_w/2"/>
                                          </p:val>
                                        </p:tav>
                                        <p:tav tm="100000">
                                          <p:val>
                                            <p:strVal val="#ppt_x"/>
                                          </p:val>
                                        </p:tav>
                                      </p:tavLst>
                                    </p:anim>
                                    <p:anim calcmode="lin" valueType="num">
                                      <p:cBhvr additive="base">
                                        <p:cTn id="23" dur="2000" fill="hold"/>
                                        <p:tgtEl>
                                          <p:spTgt spid="9"/>
                                        </p:tgtEl>
                                        <p:attrNameLst>
                                          <p:attrName>ppt_y</p:attrName>
                                        </p:attrNameLst>
                                      </p:cBhvr>
                                      <p:tavLst>
                                        <p:tav tm="0">
                                          <p:val>
                                            <p:strVal val="#ppt_y"/>
                                          </p:val>
                                        </p:tav>
                                        <p:tav tm="100000">
                                          <p:val>
                                            <p:strVal val="#ppt_y"/>
                                          </p:val>
                                        </p:tav>
                                      </p:tavLst>
                                    </p:anim>
                                  </p:childTnLst>
                                </p:cTn>
                              </p:par>
                              <p:par>
                                <p:cTn id="24" presetID="19" presetClass="entr" presetSubtype="5" fill="hold" nodeType="with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2000" fill="hold"/>
                                        <p:tgtEl>
                                          <p:spTgt spid="3"/>
                                        </p:tgtEl>
                                        <p:attrNameLst>
                                          <p:attrName>ppt_w</p:attrName>
                                        </p:attrNameLst>
                                      </p:cBhvr>
                                      <p:tavLst>
                                        <p:tav tm="0">
                                          <p:val>
                                            <p:strVal val="#ppt_w"/>
                                          </p:val>
                                        </p:tav>
                                        <p:tav tm="100000">
                                          <p:val>
                                            <p:strVal val="#ppt_w"/>
                                          </p:val>
                                        </p:tav>
                                      </p:tavLst>
                                    </p:anim>
                                    <p:anim calcmode="lin" valueType="num">
                                      <p:cBhvr>
                                        <p:cTn id="27" dur="2000" fill="hold"/>
                                        <p:tgtEl>
                                          <p:spTgt spid="3"/>
                                        </p:tgtEl>
                                        <p:attrNameLst>
                                          <p:attrName>ppt_h</p:attrName>
                                        </p:attrNameLst>
                                      </p:cBhvr>
                                      <p:tavLst>
                                        <p:tav tm="0" fmla="#ppt_h*sin(2.5*pi*$)">
                                          <p:val>
                                            <p:fltVal val="0"/>
                                          </p:val>
                                        </p:tav>
                                        <p:tav tm="100000">
                                          <p:val>
                                            <p:fltVal val="1"/>
                                          </p:val>
                                        </p:tav>
                                      </p:tavLst>
                                    </p:anim>
                                  </p:childTnLst>
                                </p:cTn>
                              </p:par>
                              <p:par>
                                <p:cTn id="28" presetID="19" presetClass="entr" presetSubtype="5"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2000" fill="hold"/>
                                        <p:tgtEl>
                                          <p:spTgt spid="5"/>
                                        </p:tgtEl>
                                        <p:attrNameLst>
                                          <p:attrName>ppt_w</p:attrName>
                                        </p:attrNameLst>
                                      </p:cBhvr>
                                      <p:tavLst>
                                        <p:tav tm="0">
                                          <p:val>
                                            <p:strVal val="#ppt_w"/>
                                          </p:val>
                                        </p:tav>
                                        <p:tav tm="100000">
                                          <p:val>
                                            <p:strVal val="#ppt_w"/>
                                          </p:val>
                                        </p:tav>
                                      </p:tavLst>
                                    </p:anim>
                                    <p:anim calcmode="lin" valueType="num">
                                      <p:cBhvr>
                                        <p:cTn id="31" dur="2000" fill="hold"/>
                                        <p:tgtEl>
                                          <p:spTgt spid="5"/>
                                        </p:tgtEl>
                                        <p:attrNameLst>
                                          <p:attrName>ppt_h</p:attrName>
                                        </p:attrNameLst>
                                      </p:cBhvr>
                                      <p:tavLst>
                                        <p:tav tm="0" fmla="#ppt_h*sin(2.5*pi*$)">
                                          <p:val>
                                            <p:fltVal val="0"/>
                                          </p:val>
                                        </p:tav>
                                        <p:tav tm="100000">
                                          <p:val>
                                            <p:fltVal val="1"/>
                                          </p:val>
                                        </p:tav>
                                      </p:tavLst>
                                    </p:anim>
                                  </p:childTnLst>
                                </p:cTn>
                              </p:par>
                              <p:par>
                                <p:cTn id="32" presetID="19" presetClass="entr" presetSubtype="5"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strVal val="#ppt_w"/>
                                          </p:val>
                                        </p:tav>
                                        <p:tav tm="100000">
                                          <p:val>
                                            <p:strVal val="#ppt_w"/>
                                          </p:val>
                                        </p:tav>
                                      </p:tavLst>
                                    </p:anim>
                                    <p:anim calcmode="lin" valueType="num">
                                      <p:cBhvr>
                                        <p:cTn id="35" dur="2000" fill="hold"/>
                                        <p:tgtEl>
                                          <p:spTgt spid="7"/>
                                        </p:tgtEl>
                                        <p:attrNameLst>
                                          <p:attrName>ppt_h</p:attrName>
                                        </p:attrNameLst>
                                      </p:cBhvr>
                                      <p:tavLst>
                                        <p:tav tm="0" fmla="#ppt_h*sin(2.5*pi*$)">
                                          <p:val>
                                            <p:fltVal val="0"/>
                                          </p:val>
                                        </p:tav>
                                        <p:tav tm="100000">
                                          <p:val>
                                            <p:fltVal val="1"/>
                                          </p:val>
                                        </p:tav>
                                      </p:tavLst>
                                    </p:anim>
                                  </p:childTnLst>
                                </p:cTn>
                              </p:par>
                              <p:par>
                                <p:cTn id="36" presetID="19" presetClass="entr" presetSubtype="5" fill="hold"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2000" fill="hold"/>
                                        <p:tgtEl>
                                          <p:spTgt spid="9"/>
                                        </p:tgtEl>
                                        <p:attrNameLst>
                                          <p:attrName>ppt_w</p:attrName>
                                        </p:attrNameLst>
                                      </p:cBhvr>
                                      <p:tavLst>
                                        <p:tav tm="0">
                                          <p:val>
                                            <p:strVal val="#ppt_w"/>
                                          </p:val>
                                        </p:tav>
                                        <p:tav tm="100000">
                                          <p:val>
                                            <p:strVal val="#ppt_w"/>
                                          </p:val>
                                        </p:tav>
                                      </p:tavLst>
                                    </p:anim>
                                    <p:anim calcmode="lin" valueType="num">
                                      <p:cBhvr>
                                        <p:cTn id="39" dur="2000" fill="hold"/>
                                        <p:tgtEl>
                                          <p:spTgt spid="9"/>
                                        </p:tgtEl>
                                        <p:attrNameLst>
                                          <p:attrName>ppt_h</p:attrName>
                                        </p:attrNameLst>
                                      </p:cBhvr>
                                      <p:tavLst>
                                        <p:tav tm="0" fmla="#ppt_h*sin(2.5*pi*$)">
                                          <p:val>
                                            <p:fltVal val="0"/>
                                          </p:val>
                                        </p:tav>
                                        <p:tav tm="100000">
                                          <p:val>
                                            <p:fltVal val="1"/>
                                          </p:val>
                                        </p:tav>
                                      </p:tavLst>
                                    </p:anim>
                                  </p:childTnLst>
                                </p:cTn>
                              </p:par>
                              <p:par>
                                <p:cTn id="40" presetID="2" presetClass="entr" presetSubtype="8"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additive="base">
                                        <p:cTn id="42" dur="2000" fill="hold"/>
                                        <p:tgtEl>
                                          <p:spTgt spid="4"/>
                                        </p:tgtEl>
                                        <p:attrNameLst>
                                          <p:attrName>ppt_x</p:attrName>
                                        </p:attrNameLst>
                                      </p:cBhvr>
                                      <p:tavLst>
                                        <p:tav tm="0">
                                          <p:val>
                                            <p:strVal val="0-#ppt_w/2"/>
                                          </p:val>
                                        </p:tav>
                                        <p:tav tm="100000">
                                          <p:val>
                                            <p:strVal val="#ppt_x"/>
                                          </p:val>
                                        </p:tav>
                                      </p:tavLst>
                                    </p:anim>
                                    <p:anim calcmode="lin" valueType="num">
                                      <p:cBhvr additive="base">
                                        <p:cTn id="43" dur="2000" fill="hold"/>
                                        <p:tgtEl>
                                          <p:spTgt spid="4"/>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2000" fill="hold"/>
                                        <p:tgtEl>
                                          <p:spTgt spid="6"/>
                                        </p:tgtEl>
                                        <p:attrNameLst>
                                          <p:attrName>ppt_x</p:attrName>
                                        </p:attrNameLst>
                                      </p:cBhvr>
                                      <p:tavLst>
                                        <p:tav tm="0">
                                          <p:val>
                                            <p:strVal val="0-#ppt_w/2"/>
                                          </p:val>
                                        </p:tav>
                                        <p:tav tm="100000">
                                          <p:val>
                                            <p:strVal val="#ppt_x"/>
                                          </p:val>
                                        </p:tav>
                                      </p:tavLst>
                                    </p:anim>
                                    <p:anim calcmode="lin" valueType="num">
                                      <p:cBhvr additive="base">
                                        <p:cTn id="47" dur="2000" fill="hold"/>
                                        <p:tgtEl>
                                          <p:spTgt spid="6"/>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2000" fill="hold"/>
                                        <p:tgtEl>
                                          <p:spTgt spid="8"/>
                                        </p:tgtEl>
                                        <p:attrNameLst>
                                          <p:attrName>ppt_x</p:attrName>
                                        </p:attrNameLst>
                                      </p:cBhvr>
                                      <p:tavLst>
                                        <p:tav tm="0">
                                          <p:val>
                                            <p:strVal val="0-#ppt_w/2"/>
                                          </p:val>
                                        </p:tav>
                                        <p:tav tm="100000">
                                          <p:val>
                                            <p:strVal val="#ppt_x"/>
                                          </p:val>
                                        </p:tav>
                                      </p:tavLst>
                                    </p:anim>
                                    <p:anim calcmode="lin" valueType="num">
                                      <p:cBhvr additive="base">
                                        <p:cTn id="51" dur="2000" fill="hold"/>
                                        <p:tgtEl>
                                          <p:spTgt spid="8"/>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2000" fill="hold"/>
                                        <p:tgtEl>
                                          <p:spTgt spid="10"/>
                                        </p:tgtEl>
                                        <p:attrNameLst>
                                          <p:attrName>ppt_x</p:attrName>
                                        </p:attrNameLst>
                                      </p:cBhvr>
                                      <p:tavLst>
                                        <p:tav tm="0">
                                          <p:val>
                                            <p:strVal val="0-#ppt_w/2"/>
                                          </p:val>
                                        </p:tav>
                                        <p:tav tm="100000">
                                          <p:val>
                                            <p:strVal val="#ppt_x"/>
                                          </p:val>
                                        </p:tav>
                                      </p:tavLst>
                                    </p:anim>
                                    <p:anim calcmode="lin" valueType="num">
                                      <p:cBhvr additive="base">
                                        <p:cTn id="55" dur="2000" fill="hold"/>
                                        <p:tgtEl>
                                          <p:spTgt spid="10"/>
                                        </p:tgtEl>
                                        <p:attrNameLst>
                                          <p:attrName>ppt_y</p:attrName>
                                        </p:attrNameLst>
                                      </p:cBhvr>
                                      <p:tavLst>
                                        <p:tav tm="0">
                                          <p:val>
                                            <p:strVal val="#ppt_y"/>
                                          </p:val>
                                        </p:tav>
                                        <p:tav tm="100000">
                                          <p:val>
                                            <p:strVal val="#ppt_y"/>
                                          </p:val>
                                        </p:tav>
                                      </p:tavLst>
                                    </p:anim>
                                  </p:childTnLst>
                                </p:cTn>
                              </p:par>
                              <p:par>
                                <p:cTn id="56" presetID="19" presetClass="entr" presetSubtype="5"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2000" fill="hold"/>
                                        <p:tgtEl>
                                          <p:spTgt spid="4"/>
                                        </p:tgtEl>
                                        <p:attrNameLst>
                                          <p:attrName>ppt_w</p:attrName>
                                        </p:attrNameLst>
                                      </p:cBhvr>
                                      <p:tavLst>
                                        <p:tav tm="0">
                                          <p:val>
                                            <p:strVal val="#ppt_w"/>
                                          </p:val>
                                        </p:tav>
                                        <p:tav tm="100000">
                                          <p:val>
                                            <p:strVal val="#ppt_w"/>
                                          </p:val>
                                        </p:tav>
                                      </p:tavLst>
                                    </p:anim>
                                    <p:anim calcmode="lin" valueType="num">
                                      <p:cBhvr>
                                        <p:cTn id="59" dur="2000" fill="hold"/>
                                        <p:tgtEl>
                                          <p:spTgt spid="4"/>
                                        </p:tgtEl>
                                        <p:attrNameLst>
                                          <p:attrName>ppt_h</p:attrName>
                                        </p:attrNameLst>
                                      </p:cBhvr>
                                      <p:tavLst>
                                        <p:tav tm="0" fmla="#ppt_h*sin(2.5*pi*$)">
                                          <p:val>
                                            <p:fltVal val="0"/>
                                          </p:val>
                                        </p:tav>
                                        <p:tav tm="100000">
                                          <p:val>
                                            <p:fltVal val="1"/>
                                          </p:val>
                                        </p:tav>
                                      </p:tavLst>
                                    </p:anim>
                                  </p:childTnLst>
                                </p:cTn>
                              </p:par>
                              <p:par>
                                <p:cTn id="60" presetID="19" presetClass="entr" presetSubtype="5" fill="hold"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p:cTn id="62" dur="2000" fill="hold"/>
                                        <p:tgtEl>
                                          <p:spTgt spid="6"/>
                                        </p:tgtEl>
                                        <p:attrNameLst>
                                          <p:attrName>ppt_w</p:attrName>
                                        </p:attrNameLst>
                                      </p:cBhvr>
                                      <p:tavLst>
                                        <p:tav tm="0">
                                          <p:val>
                                            <p:strVal val="#ppt_w"/>
                                          </p:val>
                                        </p:tav>
                                        <p:tav tm="100000">
                                          <p:val>
                                            <p:strVal val="#ppt_w"/>
                                          </p:val>
                                        </p:tav>
                                      </p:tavLst>
                                    </p:anim>
                                    <p:anim calcmode="lin" valueType="num">
                                      <p:cBhvr>
                                        <p:cTn id="63" dur="2000" fill="hold"/>
                                        <p:tgtEl>
                                          <p:spTgt spid="6"/>
                                        </p:tgtEl>
                                        <p:attrNameLst>
                                          <p:attrName>ppt_h</p:attrName>
                                        </p:attrNameLst>
                                      </p:cBhvr>
                                      <p:tavLst>
                                        <p:tav tm="0" fmla="#ppt_h*sin(2.5*pi*$)">
                                          <p:val>
                                            <p:fltVal val="0"/>
                                          </p:val>
                                        </p:tav>
                                        <p:tav tm="100000">
                                          <p:val>
                                            <p:fltVal val="1"/>
                                          </p:val>
                                        </p:tav>
                                      </p:tavLst>
                                    </p:anim>
                                  </p:childTnLst>
                                </p:cTn>
                              </p:par>
                              <p:par>
                                <p:cTn id="64" presetID="19" presetClass="entr" presetSubtype="5" fill="hold"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p:cTn id="66" dur="2000" fill="hold"/>
                                        <p:tgtEl>
                                          <p:spTgt spid="8"/>
                                        </p:tgtEl>
                                        <p:attrNameLst>
                                          <p:attrName>ppt_w</p:attrName>
                                        </p:attrNameLst>
                                      </p:cBhvr>
                                      <p:tavLst>
                                        <p:tav tm="0">
                                          <p:val>
                                            <p:strVal val="#ppt_w"/>
                                          </p:val>
                                        </p:tav>
                                        <p:tav tm="100000">
                                          <p:val>
                                            <p:strVal val="#ppt_w"/>
                                          </p:val>
                                        </p:tav>
                                      </p:tavLst>
                                    </p:anim>
                                    <p:anim calcmode="lin" valueType="num">
                                      <p:cBhvr>
                                        <p:cTn id="67" dur="2000" fill="hold"/>
                                        <p:tgtEl>
                                          <p:spTgt spid="8"/>
                                        </p:tgtEl>
                                        <p:attrNameLst>
                                          <p:attrName>ppt_h</p:attrName>
                                        </p:attrNameLst>
                                      </p:cBhvr>
                                      <p:tavLst>
                                        <p:tav tm="0" fmla="#ppt_h*sin(2.5*pi*$)">
                                          <p:val>
                                            <p:fltVal val="0"/>
                                          </p:val>
                                        </p:tav>
                                        <p:tav tm="100000">
                                          <p:val>
                                            <p:fltVal val="1"/>
                                          </p:val>
                                        </p:tav>
                                      </p:tavLst>
                                    </p:anim>
                                  </p:childTnLst>
                                </p:cTn>
                              </p:par>
                              <p:par>
                                <p:cTn id="68" presetID="19" presetClass="entr" presetSubtype="5"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2000" fill="hold"/>
                                        <p:tgtEl>
                                          <p:spTgt spid="10"/>
                                        </p:tgtEl>
                                        <p:attrNameLst>
                                          <p:attrName>ppt_w</p:attrName>
                                        </p:attrNameLst>
                                      </p:cBhvr>
                                      <p:tavLst>
                                        <p:tav tm="0">
                                          <p:val>
                                            <p:strVal val="#ppt_w"/>
                                          </p:val>
                                        </p:tav>
                                        <p:tav tm="100000">
                                          <p:val>
                                            <p:strVal val="#ppt_w"/>
                                          </p:val>
                                        </p:tav>
                                      </p:tavLst>
                                    </p:anim>
                                    <p:anim calcmode="lin" valueType="num">
                                      <p:cBhvr>
                                        <p:cTn id="71" dur="2000" fill="hold"/>
                                        <p:tgtEl>
                                          <p:spTgt spid="10"/>
                                        </p:tgtEl>
                                        <p:attrNameLst>
                                          <p:attrName>ppt_h</p:attrName>
                                        </p:attrNameLst>
                                      </p:cBhvr>
                                      <p:tavLst>
                                        <p:tav tm="0" fmla="#ppt_h*sin(2.5*pi*$)">
                                          <p:val>
                                            <p:fltVal val="0"/>
                                          </p:val>
                                        </p:tav>
                                        <p:tav tm="100000">
                                          <p:val>
                                            <p:fltVal val="1"/>
                                          </p:val>
                                        </p:tav>
                                      </p:tavLst>
                                    </p:anim>
                                  </p:childTnLst>
                                </p:cTn>
                              </p:par>
                            </p:childTnLst>
                          </p:cTn>
                        </p:par>
                        <p:par>
                          <p:cTn id="72" fill="hold">
                            <p:stCondLst>
                              <p:cond delay="2000"/>
                            </p:stCondLst>
                            <p:childTnLst>
                              <p:par>
                                <p:cTn id="73" presetID="2" presetClass="exit" presetSubtype="2" fill="hold" nodeType="afterEffect">
                                  <p:stCondLst>
                                    <p:cond delay="0"/>
                                  </p:stCondLst>
                                  <p:childTnLst>
                                    <p:anim calcmode="lin" valueType="num">
                                      <p:cBhvr additive="base">
                                        <p:cTn id="74" dur="2000"/>
                                        <p:tgtEl>
                                          <p:spTgt spid="3"/>
                                        </p:tgtEl>
                                        <p:attrNameLst>
                                          <p:attrName>ppt_x</p:attrName>
                                        </p:attrNameLst>
                                      </p:cBhvr>
                                      <p:tavLst>
                                        <p:tav tm="0">
                                          <p:val>
                                            <p:strVal val="ppt_x"/>
                                          </p:val>
                                        </p:tav>
                                        <p:tav tm="100000">
                                          <p:val>
                                            <p:strVal val="1+ppt_w/2"/>
                                          </p:val>
                                        </p:tav>
                                      </p:tavLst>
                                    </p:anim>
                                    <p:anim calcmode="lin" valueType="num">
                                      <p:cBhvr additive="base">
                                        <p:cTn id="75" dur="2000"/>
                                        <p:tgtEl>
                                          <p:spTgt spid="3"/>
                                        </p:tgtEl>
                                        <p:attrNameLst>
                                          <p:attrName>ppt_y</p:attrName>
                                        </p:attrNameLst>
                                      </p:cBhvr>
                                      <p:tavLst>
                                        <p:tav tm="0">
                                          <p:val>
                                            <p:strVal val="ppt_y"/>
                                          </p:val>
                                        </p:tav>
                                        <p:tav tm="100000">
                                          <p:val>
                                            <p:strVal val="ppt_y"/>
                                          </p:val>
                                        </p:tav>
                                      </p:tavLst>
                                    </p:anim>
                                    <p:set>
                                      <p:cBhvr>
                                        <p:cTn id="76" dur="1" fill="hold">
                                          <p:stCondLst>
                                            <p:cond delay="1999"/>
                                          </p:stCondLst>
                                        </p:cTn>
                                        <p:tgtEl>
                                          <p:spTgt spid="3"/>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2000"/>
                                        <p:tgtEl>
                                          <p:spTgt spid="5"/>
                                        </p:tgtEl>
                                        <p:attrNameLst>
                                          <p:attrName>ppt_x</p:attrName>
                                        </p:attrNameLst>
                                      </p:cBhvr>
                                      <p:tavLst>
                                        <p:tav tm="0">
                                          <p:val>
                                            <p:strVal val="ppt_x"/>
                                          </p:val>
                                        </p:tav>
                                        <p:tav tm="100000">
                                          <p:val>
                                            <p:strVal val="1+ppt_w/2"/>
                                          </p:val>
                                        </p:tav>
                                      </p:tavLst>
                                    </p:anim>
                                    <p:anim calcmode="lin" valueType="num">
                                      <p:cBhvr additive="base">
                                        <p:cTn id="79" dur="2000"/>
                                        <p:tgtEl>
                                          <p:spTgt spid="5"/>
                                        </p:tgtEl>
                                        <p:attrNameLst>
                                          <p:attrName>ppt_y</p:attrName>
                                        </p:attrNameLst>
                                      </p:cBhvr>
                                      <p:tavLst>
                                        <p:tav tm="0">
                                          <p:val>
                                            <p:strVal val="ppt_y"/>
                                          </p:val>
                                        </p:tav>
                                        <p:tav tm="100000">
                                          <p:val>
                                            <p:strVal val="ppt_y"/>
                                          </p:val>
                                        </p:tav>
                                      </p:tavLst>
                                    </p:anim>
                                    <p:set>
                                      <p:cBhvr>
                                        <p:cTn id="80" dur="1" fill="hold">
                                          <p:stCondLst>
                                            <p:cond delay="1999"/>
                                          </p:stCondLst>
                                        </p:cTn>
                                        <p:tgtEl>
                                          <p:spTgt spid="5"/>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2000"/>
                                        <p:tgtEl>
                                          <p:spTgt spid="7"/>
                                        </p:tgtEl>
                                        <p:attrNameLst>
                                          <p:attrName>ppt_x</p:attrName>
                                        </p:attrNameLst>
                                      </p:cBhvr>
                                      <p:tavLst>
                                        <p:tav tm="0">
                                          <p:val>
                                            <p:strVal val="ppt_x"/>
                                          </p:val>
                                        </p:tav>
                                        <p:tav tm="100000">
                                          <p:val>
                                            <p:strVal val="1+ppt_w/2"/>
                                          </p:val>
                                        </p:tav>
                                      </p:tavLst>
                                    </p:anim>
                                    <p:anim calcmode="lin" valueType="num">
                                      <p:cBhvr additive="base">
                                        <p:cTn id="83" dur="2000"/>
                                        <p:tgtEl>
                                          <p:spTgt spid="7"/>
                                        </p:tgtEl>
                                        <p:attrNameLst>
                                          <p:attrName>ppt_y</p:attrName>
                                        </p:attrNameLst>
                                      </p:cBhvr>
                                      <p:tavLst>
                                        <p:tav tm="0">
                                          <p:val>
                                            <p:strVal val="ppt_y"/>
                                          </p:val>
                                        </p:tav>
                                        <p:tav tm="100000">
                                          <p:val>
                                            <p:strVal val="ppt_y"/>
                                          </p:val>
                                        </p:tav>
                                      </p:tavLst>
                                    </p:anim>
                                    <p:set>
                                      <p:cBhvr>
                                        <p:cTn id="84" dur="1" fill="hold">
                                          <p:stCondLst>
                                            <p:cond delay="1999"/>
                                          </p:stCondLst>
                                        </p:cTn>
                                        <p:tgtEl>
                                          <p:spTgt spid="7"/>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2000"/>
                                        <p:tgtEl>
                                          <p:spTgt spid="9"/>
                                        </p:tgtEl>
                                        <p:attrNameLst>
                                          <p:attrName>ppt_x</p:attrName>
                                        </p:attrNameLst>
                                      </p:cBhvr>
                                      <p:tavLst>
                                        <p:tav tm="0">
                                          <p:val>
                                            <p:strVal val="ppt_x"/>
                                          </p:val>
                                        </p:tav>
                                        <p:tav tm="100000">
                                          <p:val>
                                            <p:strVal val="1+ppt_w/2"/>
                                          </p:val>
                                        </p:tav>
                                      </p:tavLst>
                                    </p:anim>
                                    <p:anim calcmode="lin" valueType="num">
                                      <p:cBhvr additive="base">
                                        <p:cTn id="87" dur="2000"/>
                                        <p:tgtEl>
                                          <p:spTgt spid="9"/>
                                        </p:tgtEl>
                                        <p:attrNameLst>
                                          <p:attrName>ppt_y</p:attrName>
                                        </p:attrNameLst>
                                      </p:cBhvr>
                                      <p:tavLst>
                                        <p:tav tm="0">
                                          <p:val>
                                            <p:strVal val="ppt_y"/>
                                          </p:val>
                                        </p:tav>
                                        <p:tav tm="100000">
                                          <p:val>
                                            <p:strVal val="ppt_y"/>
                                          </p:val>
                                        </p:tav>
                                      </p:tavLst>
                                    </p:anim>
                                    <p:set>
                                      <p:cBhvr>
                                        <p:cTn id="88" dur="1" fill="hold">
                                          <p:stCondLst>
                                            <p:cond delay="1999"/>
                                          </p:stCondLst>
                                        </p:cTn>
                                        <p:tgtEl>
                                          <p:spTgt spid="9"/>
                                        </p:tgtEl>
                                        <p:attrNameLst>
                                          <p:attrName>style.visibility</p:attrName>
                                        </p:attrNameLst>
                                      </p:cBhvr>
                                      <p:to>
                                        <p:strVal val="hidden"/>
                                      </p:to>
                                    </p:set>
                                  </p:childTnLst>
                                </p:cTn>
                              </p:par>
                              <p:par>
                                <p:cTn id="89" presetID="19" presetClass="exit" presetSubtype="5" fill="hold" nodeType="withEffect">
                                  <p:stCondLst>
                                    <p:cond delay="0"/>
                                  </p:stCondLst>
                                  <p:childTnLst>
                                    <p:anim calcmode="lin" valueType="num">
                                      <p:cBhvr>
                                        <p:cTn id="90" dur="2000"/>
                                        <p:tgtEl>
                                          <p:spTgt spid="3"/>
                                        </p:tgtEl>
                                        <p:attrNameLst>
                                          <p:attrName>ppt_w</p:attrName>
                                        </p:attrNameLst>
                                      </p:cBhvr>
                                      <p:tavLst>
                                        <p:tav tm="0">
                                          <p:val>
                                            <p:strVal val="ppt_w"/>
                                          </p:val>
                                        </p:tav>
                                        <p:tav tm="100000">
                                          <p:val>
                                            <p:strVal val="ppt_w"/>
                                          </p:val>
                                        </p:tav>
                                      </p:tavLst>
                                    </p:anim>
                                    <p:anim calcmode="lin" valueType="num">
                                      <p:cBhvr>
                                        <p:cTn id="91"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 dur="1" fill="hold">
                                          <p:stCondLst>
                                            <p:cond delay="1999"/>
                                          </p:stCondLst>
                                        </p:cTn>
                                        <p:tgtEl>
                                          <p:spTgt spid="3"/>
                                        </p:tgtEl>
                                        <p:attrNameLst>
                                          <p:attrName>style.visibility</p:attrName>
                                        </p:attrNameLst>
                                      </p:cBhvr>
                                      <p:to>
                                        <p:strVal val="hidden"/>
                                      </p:to>
                                    </p:set>
                                  </p:childTnLst>
                                </p:cTn>
                              </p:par>
                              <p:par>
                                <p:cTn id="93" presetID="19" presetClass="exit" presetSubtype="5" fill="hold" nodeType="withEffect">
                                  <p:stCondLst>
                                    <p:cond delay="0"/>
                                  </p:stCondLst>
                                  <p:childTnLst>
                                    <p:anim calcmode="lin" valueType="num">
                                      <p:cBhvr>
                                        <p:cTn id="94" dur="2000"/>
                                        <p:tgtEl>
                                          <p:spTgt spid="5"/>
                                        </p:tgtEl>
                                        <p:attrNameLst>
                                          <p:attrName>ppt_w</p:attrName>
                                        </p:attrNameLst>
                                      </p:cBhvr>
                                      <p:tavLst>
                                        <p:tav tm="0">
                                          <p:val>
                                            <p:strVal val="ppt_w"/>
                                          </p:val>
                                        </p:tav>
                                        <p:tav tm="100000">
                                          <p:val>
                                            <p:strVal val="ppt_w"/>
                                          </p:val>
                                        </p:tav>
                                      </p:tavLst>
                                    </p:anim>
                                    <p:anim calcmode="lin" valueType="num">
                                      <p:cBhvr>
                                        <p:cTn id="95"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 dur="1" fill="hold">
                                          <p:stCondLst>
                                            <p:cond delay="1999"/>
                                          </p:stCondLst>
                                        </p:cTn>
                                        <p:tgtEl>
                                          <p:spTgt spid="5"/>
                                        </p:tgtEl>
                                        <p:attrNameLst>
                                          <p:attrName>style.visibility</p:attrName>
                                        </p:attrNameLst>
                                      </p:cBhvr>
                                      <p:to>
                                        <p:strVal val="hidden"/>
                                      </p:to>
                                    </p:set>
                                  </p:childTnLst>
                                </p:cTn>
                              </p:par>
                              <p:par>
                                <p:cTn id="97" presetID="19" presetClass="exit" presetSubtype="5" fill="hold" nodeType="withEffect">
                                  <p:stCondLst>
                                    <p:cond delay="0"/>
                                  </p:stCondLst>
                                  <p:childTnLst>
                                    <p:anim calcmode="lin" valueType="num">
                                      <p:cBhvr>
                                        <p:cTn id="98" dur="2000"/>
                                        <p:tgtEl>
                                          <p:spTgt spid="7"/>
                                        </p:tgtEl>
                                        <p:attrNameLst>
                                          <p:attrName>ppt_w</p:attrName>
                                        </p:attrNameLst>
                                      </p:cBhvr>
                                      <p:tavLst>
                                        <p:tav tm="0">
                                          <p:val>
                                            <p:strVal val="ppt_w"/>
                                          </p:val>
                                        </p:tav>
                                        <p:tav tm="100000">
                                          <p:val>
                                            <p:strVal val="ppt_w"/>
                                          </p:val>
                                        </p:tav>
                                      </p:tavLst>
                                    </p:anim>
                                    <p:anim calcmode="lin" valueType="num">
                                      <p:cBhvr>
                                        <p:cTn id="99"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0" dur="1" fill="hold">
                                          <p:stCondLst>
                                            <p:cond delay="1999"/>
                                          </p:stCondLst>
                                        </p:cTn>
                                        <p:tgtEl>
                                          <p:spTgt spid="7"/>
                                        </p:tgtEl>
                                        <p:attrNameLst>
                                          <p:attrName>style.visibility</p:attrName>
                                        </p:attrNameLst>
                                      </p:cBhvr>
                                      <p:to>
                                        <p:strVal val="hidden"/>
                                      </p:to>
                                    </p:set>
                                  </p:childTnLst>
                                </p:cTn>
                              </p:par>
                              <p:par>
                                <p:cTn id="101" presetID="19" presetClass="exit" presetSubtype="5" fill="hold" nodeType="withEffect">
                                  <p:stCondLst>
                                    <p:cond delay="0"/>
                                  </p:stCondLst>
                                  <p:childTnLst>
                                    <p:anim calcmode="lin" valueType="num">
                                      <p:cBhvr>
                                        <p:cTn id="102" dur="2000"/>
                                        <p:tgtEl>
                                          <p:spTgt spid="9"/>
                                        </p:tgtEl>
                                        <p:attrNameLst>
                                          <p:attrName>ppt_w</p:attrName>
                                        </p:attrNameLst>
                                      </p:cBhvr>
                                      <p:tavLst>
                                        <p:tav tm="0">
                                          <p:val>
                                            <p:strVal val="ppt_w"/>
                                          </p:val>
                                        </p:tav>
                                        <p:tav tm="100000">
                                          <p:val>
                                            <p:strVal val="ppt_w"/>
                                          </p:val>
                                        </p:tav>
                                      </p:tavLst>
                                    </p:anim>
                                    <p:anim calcmode="lin" valueType="num">
                                      <p:cBhvr>
                                        <p:cTn id="103"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4" dur="1" fill="hold">
                                          <p:stCondLst>
                                            <p:cond delay="1999"/>
                                          </p:stCondLst>
                                        </p:cTn>
                                        <p:tgtEl>
                                          <p:spTgt spid="9"/>
                                        </p:tgtEl>
                                        <p:attrNameLst>
                                          <p:attrName>style.visibility</p:attrName>
                                        </p:attrNameLst>
                                      </p:cBhvr>
                                      <p:to>
                                        <p:strVal val="hidden"/>
                                      </p:to>
                                    </p:set>
                                  </p:childTnLst>
                                </p:cTn>
                              </p:par>
                              <p:par>
                                <p:cTn id="105" presetID="2" presetClass="exit" presetSubtype="8" fill="hold" nodeType="withEffect">
                                  <p:stCondLst>
                                    <p:cond delay="0"/>
                                  </p:stCondLst>
                                  <p:childTnLst>
                                    <p:anim calcmode="lin" valueType="num">
                                      <p:cBhvr additive="base">
                                        <p:cTn id="106" dur="2000"/>
                                        <p:tgtEl>
                                          <p:spTgt spid="4"/>
                                        </p:tgtEl>
                                        <p:attrNameLst>
                                          <p:attrName>ppt_x</p:attrName>
                                        </p:attrNameLst>
                                      </p:cBhvr>
                                      <p:tavLst>
                                        <p:tav tm="0">
                                          <p:val>
                                            <p:strVal val="ppt_x"/>
                                          </p:val>
                                        </p:tav>
                                        <p:tav tm="100000">
                                          <p:val>
                                            <p:strVal val="0-ppt_w/2"/>
                                          </p:val>
                                        </p:tav>
                                      </p:tavLst>
                                    </p:anim>
                                    <p:anim calcmode="lin" valueType="num">
                                      <p:cBhvr additive="base">
                                        <p:cTn id="107" dur="2000"/>
                                        <p:tgtEl>
                                          <p:spTgt spid="4"/>
                                        </p:tgtEl>
                                        <p:attrNameLst>
                                          <p:attrName>ppt_y</p:attrName>
                                        </p:attrNameLst>
                                      </p:cBhvr>
                                      <p:tavLst>
                                        <p:tav tm="0">
                                          <p:val>
                                            <p:strVal val="ppt_y"/>
                                          </p:val>
                                        </p:tav>
                                        <p:tav tm="100000">
                                          <p:val>
                                            <p:strVal val="ppt_y"/>
                                          </p:val>
                                        </p:tav>
                                      </p:tavLst>
                                    </p:anim>
                                    <p:set>
                                      <p:cBhvr>
                                        <p:cTn id="108" dur="1" fill="hold">
                                          <p:stCondLst>
                                            <p:cond delay="1999"/>
                                          </p:stCondLst>
                                        </p:cTn>
                                        <p:tgtEl>
                                          <p:spTgt spid="4"/>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2000"/>
                                        <p:tgtEl>
                                          <p:spTgt spid="6"/>
                                        </p:tgtEl>
                                        <p:attrNameLst>
                                          <p:attrName>ppt_x</p:attrName>
                                        </p:attrNameLst>
                                      </p:cBhvr>
                                      <p:tavLst>
                                        <p:tav tm="0">
                                          <p:val>
                                            <p:strVal val="ppt_x"/>
                                          </p:val>
                                        </p:tav>
                                        <p:tav tm="100000">
                                          <p:val>
                                            <p:strVal val="0-ppt_w/2"/>
                                          </p:val>
                                        </p:tav>
                                      </p:tavLst>
                                    </p:anim>
                                    <p:anim calcmode="lin" valueType="num">
                                      <p:cBhvr additive="base">
                                        <p:cTn id="111" dur="2000"/>
                                        <p:tgtEl>
                                          <p:spTgt spid="6"/>
                                        </p:tgtEl>
                                        <p:attrNameLst>
                                          <p:attrName>ppt_y</p:attrName>
                                        </p:attrNameLst>
                                      </p:cBhvr>
                                      <p:tavLst>
                                        <p:tav tm="0">
                                          <p:val>
                                            <p:strVal val="ppt_y"/>
                                          </p:val>
                                        </p:tav>
                                        <p:tav tm="100000">
                                          <p:val>
                                            <p:strVal val="ppt_y"/>
                                          </p:val>
                                        </p:tav>
                                      </p:tavLst>
                                    </p:anim>
                                    <p:set>
                                      <p:cBhvr>
                                        <p:cTn id="112" dur="1" fill="hold">
                                          <p:stCondLst>
                                            <p:cond delay="1999"/>
                                          </p:stCondLst>
                                        </p:cTn>
                                        <p:tgtEl>
                                          <p:spTgt spid="6"/>
                                        </p:tgtEl>
                                        <p:attrNameLst>
                                          <p:attrName>style.visibility</p:attrName>
                                        </p:attrNameLst>
                                      </p:cBhvr>
                                      <p:to>
                                        <p:strVal val="hidden"/>
                                      </p:to>
                                    </p:set>
                                  </p:childTnLst>
                                </p:cTn>
                              </p:par>
                              <p:par>
                                <p:cTn id="113" presetID="2" presetClass="exit" presetSubtype="8" fill="hold" nodeType="withEffect">
                                  <p:stCondLst>
                                    <p:cond delay="0"/>
                                  </p:stCondLst>
                                  <p:childTnLst>
                                    <p:anim calcmode="lin" valueType="num">
                                      <p:cBhvr additive="base">
                                        <p:cTn id="114" dur="2000"/>
                                        <p:tgtEl>
                                          <p:spTgt spid="8"/>
                                        </p:tgtEl>
                                        <p:attrNameLst>
                                          <p:attrName>ppt_x</p:attrName>
                                        </p:attrNameLst>
                                      </p:cBhvr>
                                      <p:tavLst>
                                        <p:tav tm="0">
                                          <p:val>
                                            <p:strVal val="ppt_x"/>
                                          </p:val>
                                        </p:tav>
                                        <p:tav tm="100000">
                                          <p:val>
                                            <p:strVal val="0-ppt_w/2"/>
                                          </p:val>
                                        </p:tav>
                                      </p:tavLst>
                                    </p:anim>
                                    <p:anim calcmode="lin" valueType="num">
                                      <p:cBhvr additive="base">
                                        <p:cTn id="115" dur="2000"/>
                                        <p:tgtEl>
                                          <p:spTgt spid="8"/>
                                        </p:tgtEl>
                                        <p:attrNameLst>
                                          <p:attrName>ppt_y</p:attrName>
                                        </p:attrNameLst>
                                      </p:cBhvr>
                                      <p:tavLst>
                                        <p:tav tm="0">
                                          <p:val>
                                            <p:strVal val="ppt_y"/>
                                          </p:val>
                                        </p:tav>
                                        <p:tav tm="100000">
                                          <p:val>
                                            <p:strVal val="ppt_y"/>
                                          </p:val>
                                        </p:tav>
                                      </p:tavLst>
                                    </p:anim>
                                    <p:set>
                                      <p:cBhvr>
                                        <p:cTn id="116" dur="1" fill="hold">
                                          <p:stCondLst>
                                            <p:cond delay="1999"/>
                                          </p:stCondLst>
                                        </p:cTn>
                                        <p:tgtEl>
                                          <p:spTgt spid="8"/>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2000"/>
                                        <p:tgtEl>
                                          <p:spTgt spid="10"/>
                                        </p:tgtEl>
                                        <p:attrNameLst>
                                          <p:attrName>ppt_x</p:attrName>
                                        </p:attrNameLst>
                                      </p:cBhvr>
                                      <p:tavLst>
                                        <p:tav tm="0">
                                          <p:val>
                                            <p:strVal val="ppt_x"/>
                                          </p:val>
                                        </p:tav>
                                        <p:tav tm="100000">
                                          <p:val>
                                            <p:strVal val="0-ppt_w/2"/>
                                          </p:val>
                                        </p:tav>
                                      </p:tavLst>
                                    </p:anim>
                                    <p:anim calcmode="lin" valueType="num">
                                      <p:cBhvr additive="base">
                                        <p:cTn id="119" dur="2000"/>
                                        <p:tgtEl>
                                          <p:spTgt spid="10"/>
                                        </p:tgtEl>
                                        <p:attrNameLst>
                                          <p:attrName>ppt_y</p:attrName>
                                        </p:attrNameLst>
                                      </p:cBhvr>
                                      <p:tavLst>
                                        <p:tav tm="0">
                                          <p:val>
                                            <p:strVal val="ppt_y"/>
                                          </p:val>
                                        </p:tav>
                                        <p:tav tm="100000">
                                          <p:val>
                                            <p:strVal val="ppt_y"/>
                                          </p:val>
                                        </p:tav>
                                      </p:tavLst>
                                    </p:anim>
                                    <p:set>
                                      <p:cBhvr>
                                        <p:cTn id="120" dur="1" fill="hold">
                                          <p:stCondLst>
                                            <p:cond delay="1999"/>
                                          </p:stCondLst>
                                        </p:cTn>
                                        <p:tgtEl>
                                          <p:spTgt spid="10"/>
                                        </p:tgtEl>
                                        <p:attrNameLst>
                                          <p:attrName>style.visibility</p:attrName>
                                        </p:attrNameLst>
                                      </p:cBhvr>
                                      <p:to>
                                        <p:strVal val="hidden"/>
                                      </p:to>
                                    </p:set>
                                  </p:childTnLst>
                                </p:cTn>
                              </p:par>
                              <p:par>
                                <p:cTn id="121" presetID="19" presetClass="exit" presetSubtype="5" fill="hold" nodeType="withEffect">
                                  <p:stCondLst>
                                    <p:cond delay="0"/>
                                  </p:stCondLst>
                                  <p:childTnLst>
                                    <p:anim calcmode="lin" valueType="num">
                                      <p:cBhvr>
                                        <p:cTn id="122" dur="2000"/>
                                        <p:tgtEl>
                                          <p:spTgt spid="4"/>
                                        </p:tgtEl>
                                        <p:attrNameLst>
                                          <p:attrName>ppt_w</p:attrName>
                                        </p:attrNameLst>
                                      </p:cBhvr>
                                      <p:tavLst>
                                        <p:tav tm="0">
                                          <p:val>
                                            <p:strVal val="ppt_w"/>
                                          </p:val>
                                        </p:tav>
                                        <p:tav tm="100000">
                                          <p:val>
                                            <p:strVal val="ppt_w"/>
                                          </p:val>
                                        </p:tav>
                                      </p:tavLst>
                                    </p:anim>
                                    <p:anim calcmode="lin" valueType="num">
                                      <p:cBhvr>
                                        <p:cTn id="123"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1999"/>
                                          </p:stCondLst>
                                        </p:cTn>
                                        <p:tgtEl>
                                          <p:spTgt spid="4"/>
                                        </p:tgtEl>
                                        <p:attrNameLst>
                                          <p:attrName>style.visibility</p:attrName>
                                        </p:attrNameLst>
                                      </p:cBhvr>
                                      <p:to>
                                        <p:strVal val="hidden"/>
                                      </p:to>
                                    </p:set>
                                  </p:childTnLst>
                                </p:cTn>
                              </p:par>
                              <p:par>
                                <p:cTn id="125" presetID="19" presetClass="exit" presetSubtype="5" fill="hold" nodeType="withEffect">
                                  <p:stCondLst>
                                    <p:cond delay="0"/>
                                  </p:stCondLst>
                                  <p:childTnLst>
                                    <p:anim calcmode="lin" valueType="num">
                                      <p:cBhvr>
                                        <p:cTn id="126" dur="2000"/>
                                        <p:tgtEl>
                                          <p:spTgt spid="6"/>
                                        </p:tgtEl>
                                        <p:attrNameLst>
                                          <p:attrName>ppt_w</p:attrName>
                                        </p:attrNameLst>
                                      </p:cBhvr>
                                      <p:tavLst>
                                        <p:tav tm="0">
                                          <p:val>
                                            <p:strVal val="ppt_w"/>
                                          </p:val>
                                        </p:tav>
                                        <p:tav tm="100000">
                                          <p:val>
                                            <p:strVal val="ppt_w"/>
                                          </p:val>
                                        </p:tav>
                                      </p:tavLst>
                                    </p:anim>
                                    <p:anim calcmode="lin" valueType="num">
                                      <p:cBhvr>
                                        <p:cTn id="127"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1999"/>
                                          </p:stCondLst>
                                        </p:cTn>
                                        <p:tgtEl>
                                          <p:spTgt spid="6"/>
                                        </p:tgtEl>
                                        <p:attrNameLst>
                                          <p:attrName>style.visibility</p:attrName>
                                        </p:attrNameLst>
                                      </p:cBhvr>
                                      <p:to>
                                        <p:strVal val="hidden"/>
                                      </p:to>
                                    </p:set>
                                  </p:childTnLst>
                                </p:cTn>
                              </p:par>
                              <p:par>
                                <p:cTn id="129" presetID="19" presetClass="exit" presetSubtype="5" fill="hold" nodeType="withEffect">
                                  <p:stCondLst>
                                    <p:cond delay="0"/>
                                  </p:stCondLst>
                                  <p:childTnLst>
                                    <p:anim calcmode="lin" valueType="num">
                                      <p:cBhvr>
                                        <p:cTn id="130" dur="2000"/>
                                        <p:tgtEl>
                                          <p:spTgt spid="8"/>
                                        </p:tgtEl>
                                        <p:attrNameLst>
                                          <p:attrName>ppt_w</p:attrName>
                                        </p:attrNameLst>
                                      </p:cBhvr>
                                      <p:tavLst>
                                        <p:tav tm="0">
                                          <p:val>
                                            <p:strVal val="ppt_w"/>
                                          </p:val>
                                        </p:tav>
                                        <p:tav tm="100000">
                                          <p:val>
                                            <p:strVal val="ppt_w"/>
                                          </p:val>
                                        </p:tav>
                                      </p:tavLst>
                                    </p:anim>
                                    <p:anim calcmode="lin" valueType="num">
                                      <p:cBhvr>
                                        <p:cTn id="131"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1999"/>
                                          </p:stCondLst>
                                        </p:cTn>
                                        <p:tgtEl>
                                          <p:spTgt spid="8"/>
                                        </p:tgtEl>
                                        <p:attrNameLst>
                                          <p:attrName>style.visibility</p:attrName>
                                        </p:attrNameLst>
                                      </p:cBhvr>
                                      <p:to>
                                        <p:strVal val="hidden"/>
                                      </p:to>
                                    </p:set>
                                  </p:childTnLst>
                                </p:cTn>
                              </p:par>
                              <p:par>
                                <p:cTn id="133" presetID="19" presetClass="exit" presetSubtype="5" fill="hold" nodeType="withEffect">
                                  <p:stCondLst>
                                    <p:cond delay="0"/>
                                  </p:stCondLst>
                                  <p:childTnLst>
                                    <p:anim calcmode="lin" valueType="num">
                                      <p:cBhvr>
                                        <p:cTn id="134" dur="2000"/>
                                        <p:tgtEl>
                                          <p:spTgt spid="10"/>
                                        </p:tgtEl>
                                        <p:attrNameLst>
                                          <p:attrName>ppt_w</p:attrName>
                                        </p:attrNameLst>
                                      </p:cBhvr>
                                      <p:tavLst>
                                        <p:tav tm="0">
                                          <p:val>
                                            <p:strVal val="ppt_w"/>
                                          </p:val>
                                        </p:tav>
                                        <p:tav tm="100000">
                                          <p:val>
                                            <p:strVal val="ppt_w"/>
                                          </p:val>
                                        </p:tav>
                                      </p:tavLst>
                                    </p:anim>
                                    <p:anim calcmode="lin" valueType="num">
                                      <p:cBhvr>
                                        <p:cTn id="135"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1999"/>
                                          </p:stCondLst>
                                        </p:cTn>
                                        <p:tgtEl>
                                          <p:spTgt spid="10"/>
                                        </p:tgtEl>
                                        <p:attrNameLst>
                                          <p:attrName>style.visibility</p:attrName>
                                        </p:attrNameLst>
                                      </p:cBhvr>
                                      <p:to>
                                        <p:strVal val="hidden"/>
                                      </p:to>
                                    </p:se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2000" fill="hold"/>
                                        <p:tgtEl>
                                          <p:spTgt spid="2"/>
                                        </p:tgtEl>
                                        <p:attrNameLst>
                                          <p:attrName>ppt_w</p:attrName>
                                        </p:attrNameLst>
                                      </p:cBhvr>
                                      <p:tavLst>
                                        <p:tav tm="0">
                                          <p:val>
                                            <p:strVal val="4/3*#ppt_w"/>
                                          </p:val>
                                        </p:tav>
                                        <p:tav tm="100000">
                                          <p:val>
                                            <p:strVal val="#ppt_w"/>
                                          </p:val>
                                        </p:tav>
                                      </p:tavLst>
                                    </p:anim>
                                    <p:anim calcmode="lin" valueType="num">
                                      <p:cBhvr>
                                        <p:cTn id="140" dur="2000" fill="hold"/>
                                        <p:tgtEl>
                                          <p:spTgt spid="2"/>
                                        </p:tgtEl>
                                        <p:attrNameLst>
                                          <p:attrName>ppt_h</p:attrName>
                                        </p:attrNameLst>
                                      </p:cBhvr>
                                      <p:tavLst>
                                        <p:tav tm="0">
                                          <p:val>
                                            <p:strVal val="4/3*#ppt_h"/>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barn(outVertical)">
                                      <p:cBhvr>
                                        <p:cTn id="1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pic>
        <p:nvPicPr>
          <p:cNvPr id="3" name="2 Imagen" descr="Wallpapersxl Kefalonia Myrtos Beach Griechenland Computer Hd 176924 1366x768.jpg"/>
          <p:cNvPicPr>
            <a:picLocks noChangeAspect="1"/>
          </p:cNvPicPr>
          <p:nvPr/>
        </p:nvPicPr>
        <p:blipFill>
          <a:blip r:embed="rId2"/>
          <a:stretch>
            <a:fillRect/>
          </a:stretch>
        </p:blipFill>
        <p:spPr>
          <a:xfrm>
            <a:off x="0" y="1255"/>
            <a:ext cx="9144000" cy="5140990"/>
          </a:xfrm>
          <a:prstGeom prst="rect">
            <a:avLst/>
          </a:prstGeom>
        </p:spPr>
      </p:pic>
      <p:sp>
        <p:nvSpPr>
          <p:cNvPr id="4" name="3 Triángulo rectángulo"/>
          <p:cNvSpPr/>
          <p:nvPr/>
        </p:nvSpPr>
        <p:spPr>
          <a:xfrm>
            <a:off x="4643438" y="-357185"/>
            <a:ext cx="928694" cy="857232"/>
          </a:xfrm>
          <a:prstGeom prst="rtTriangle">
            <a:avLst/>
          </a:prstGeom>
          <a:blipFill>
            <a:blip r:embed="rId3"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3643306" y="-357185"/>
            <a:ext cx="866780" cy="857232"/>
          </a:xfrm>
          <a:prstGeom prst="rtTriangle">
            <a:avLst/>
          </a:prstGeom>
          <a:blipFill>
            <a:blip r:embed="rId4"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4643438" y="-71457"/>
            <a:ext cx="928694" cy="857232"/>
          </a:xfrm>
          <a:prstGeom prst="rtTriangle">
            <a:avLst/>
          </a:prstGeom>
          <a:blipFill>
            <a:blip r:embed="rId3"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3643306" y="-71457"/>
            <a:ext cx="866780" cy="857232"/>
          </a:xfrm>
          <a:prstGeom prst="rtTriangle">
            <a:avLst/>
          </a:prstGeom>
          <a:blipFill>
            <a:blip r:embed="rId4"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4643438" y="214319"/>
            <a:ext cx="928694" cy="857232"/>
          </a:xfrm>
          <a:prstGeom prst="rtTriangle">
            <a:avLst/>
          </a:prstGeom>
          <a:blipFill>
            <a:blip r:embed="rId3"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3643306" y="214319"/>
            <a:ext cx="866780" cy="857232"/>
          </a:xfrm>
          <a:prstGeom prst="rtTriangle">
            <a:avLst/>
          </a:prstGeom>
          <a:blipFill>
            <a:blip r:embed="rId4"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4643438" y="500047"/>
            <a:ext cx="928694" cy="857232"/>
          </a:xfrm>
          <a:prstGeom prst="rtTriangle">
            <a:avLst/>
          </a:prstGeom>
          <a:blipFill>
            <a:blip r:embed="rId3"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3643306" y="500047"/>
            <a:ext cx="866780" cy="857232"/>
          </a:xfrm>
          <a:prstGeom prst="rtTriangle">
            <a:avLst/>
          </a:prstGeom>
          <a:blipFill>
            <a:blip r:embed="rId4"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4643438" y="785823"/>
            <a:ext cx="928694" cy="857232"/>
          </a:xfrm>
          <a:prstGeom prst="rtTriangle">
            <a:avLst/>
          </a:prstGeom>
          <a:blipFill>
            <a:blip r:embed="rId3"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3643306" y="785823"/>
            <a:ext cx="866780" cy="857232"/>
          </a:xfrm>
          <a:prstGeom prst="rtTriangle">
            <a:avLst/>
          </a:prstGeom>
          <a:blipFill>
            <a:blip r:embed="rId4"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4643438" y="1071551"/>
            <a:ext cx="928694" cy="857232"/>
          </a:xfrm>
          <a:prstGeom prst="rtTriangle">
            <a:avLst/>
          </a:prstGeom>
          <a:blipFill>
            <a:blip r:embed="rId3"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H="1">
            <a:off x="3643306" y="1071551"/>
            <a:ext cx="866780" cy="857232"/>
          </a:xfrm>
          <a:prstGeom prst="rtTriangle">
            <a:avLst/>
          </a:prstGeom>
          <a:blipFill>
            <a:blip r:embed="rId4"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4643438" y="1357327"/>
            <a:ext cx="928694" cy="857232"/>
          </a:xfrm>
          <a:prstGeom prst="rtTriangle">
            <a:avLst/>
          </a:prstGeom>
          <a:blipFill>
            <a:blip r:embed="rId3"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3643306" y="1357327"/>
            <a:ext cx="866780" cy="857232"/>
          </a:xfrm>
          <a:prstGeom prst="rtTriangle">
            <a:avLst/>
          </a:prstGeom>
          <a:blipFill>
            <a:blip r:embed="rId4"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a:off x="4643438" y="1643055"/>
            <a:ext cx="928694" cy="857232"/>
          </a:xfrm>
          <a:prstGeom prst="rtTriangle">
            <a:avLst/>
          </a:prstGeom>
          <a:blipFill>
            <a:blip r:embed="rId3"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3643306" y="1643055"/>
            <a:ext cx="866780" cy="857232"/>
          </a:xfrm>
          <a:prstGeom prst="rtTriangle">
            <a:avLst/>
          </a:prstGeom>
          <a:blipFill>
            <a:blip r:embed="rId4"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a:off x="4643438" y="1928831"/>
            <a:ext cx="928694" cy="857232"/>
          </a:xfrm>
          <a:prstGeom prst="rtTriangle">
            <a:avLst/>
          </a:prstGeom>
          <a:blipFill>
            <a:blip r:embed="rId3"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flipH="1">
            <a:off x="3643306" y="1928831"/>
            <a:ext cx="866780" cy="857232"/>
          </a:xfrm>
          <a:prstGeom prst="rtTriangle">
            <a:avLst/>
          </a:prstGeom>
          <a:blipFill>
            <a:blip r:embed="rId4"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a:off x="4643438" y="2214559"/>
            <a:ext cx="928694" cy="857232"/>
          </a:xfrm>
          <a:prstGeom prst="rtTriangle">
            <a:avLst/>
          </a:prstGeom>
          <a:blipFill>
            <a:blip r:embed="rId3"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flipH="1">
            <a:off x="3643306" y="2214559"/>
            <a:ext cx="866780" cy="857232"/>
          </a:xfrm>
          <a:prstGeom prst="rtTriangle">
            <a:avLst/>
          </a:prstGeom>
          <a:blipFill>
            <a:blip r:embed="rId4"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a:off x="4643438" y="2500335"/>
            <a:ext cx="928694" cy="857232"/>
          </a:xfrm>
          <a:prstGeom prst="rtTriangle">
            <a:avLst/>
          </a:prstGeom>
          <a:blipFill>
            <a:blip r:embed="rId3"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flipH="1">
            <a:off x="3643306" y="2500335"/>
            <a:ext cx="866780" cy="857232"/>
          </a:xfrm>
          <a:prstGeom prst="rtTriangle">
            <a:avLst/>
          </a:prstGeom>
          <a:blipFill>
            <a:blip r:embed="rId4"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a:off x="4643438" y="2786063"/>
            <a:ext cx="928694" cy="857232"/>
          </a:xfrm>
          <a:prstGeom prst="rtTriangle">
            <a:avLst/>
          </a:prstGeom>
          <a:blipFill>
            <a:blip r:embed="rId3"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flipH="1">
            <a:off x="3643306" y="2786063"/>
            <a:ext cx="866780" cy="857232"/>
          </a:xfrm>
          <a:prstGeom prst="rtTriangle">
            <a:avLst/>
          </a:prstGeom>
          <a:blipFill>
            <a:blip r:embed="rId4"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rectángulo"/>
          <p:cNvSpPr/>
          <p:nvPr/>
        </p:nvSpPr>
        <p:spPr>
          <a:xfrm>
            <a:off x="4643438" y="3071839"/>
            <a:ext cx="928694" cy="857232"/>
          </a:xfrm>
          <a:prstGeom prst="rtTriangle">
            <a:avLst/>
          </a:prstGeom>
          <a:blipFill>
            <a:blip r:embed="rId3"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rectángulo"/>
          <p:cNvSpPr/>
          <p:nvPr/>
        </p:nvSpPr>
        <p:spPr>
          <a:xfrm flipH="1">
            <a:off x="3643306" y="3071839"/>
            <a:ext cx="866780" cy="857232"/>
          </a:xfrm>
          <a:prstGeom prst="rtTriangle">
            <a:avLst/>
          </a:prstGeom>
          <a:blipFill>
            <a:blip r:embed="rId4"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rectángulo"/>
          <p:cNvSpPr/>
          <p:nvPr/>
        </p:nvSpPr>
        <p:spPr>
          <a:xfrm>
            <a:off x="4643438" y="3357567"/>
            <a:ext cx="928694" cy="857232"/>
          </a:xfrm>
          <a:prstGeom prst="rtTriangle">
            <a:avLst/>
          </a:prstGeom>
          <a:blipFill>
            <a:blip r:embed="rId3"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rectángulo"/>
          <p:cNvSpPr/>
          <p:nvPr/>
        </p:nvSpPr>
        <p:spPr>
          <a:xfrm flipH="1">
            <a:off x="3643306" y="3357567"/>
            <a:ext cx="866780" cy="857232"/>
          </a:xfrm>
          <a:prstGeom prst="rtTriangle">
            <a:avLst/>
          </a:prstGeom>
          <a:blipFill>
            <a:blip r:embed="rId4"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rectángulo"/>
          <p:cNvSpPr/>
          <p:nvPr/>
        </p:nvSpPr>
        <p:spPr>
          <a:xfrm>
            <a:off x="4643438" y="3643343"/>
            <a:ext cx="928694" cy="857232"/>
          </a:xfrm>
          <a:prstGeom prst="rtTriangle">
            <a:avLst/>
          </a:prstGeom>
          <a:blipFill>
            <a:blip r:embed="rId3"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rectángulo"/>
          <p:cNvSpPr/>
          <p:nvPr/>
        </p:nvSpPr>
        <p:spPr>
          <a:xfrm flipH="1">
            <a:off x="3643306" y="3643343"/>
            <a:ext cx="866780" cy="857232"/>
          </a:xfrm>
          <a:prstGeom prst="rtTriangle">
            <a:avLst/>
          </a:prstGeom>
          <a:blipFill>
            <a:blip r:embed="rId4"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rectángulo"/>
          <p:cNvSpPr/>
          <p:nvPr/>
        </p:nvSpPr>
        <p:spPr>
          <a:xfrm>
            <a:off x="4643438" y="3929071"/>
            <a:ext cx="928694" cy="857232"/>
          </a:xfrm>
          <a:prstGeom prst="rtTriangle">
            <a:avLst/>
          </a:prstGeom>
          <a:blipFill>
            <a:blip r:embed="rId3"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rectángulo"/>
          <p:cNvSpPr/>
          <p:nvPr/>
        </p:nvSpPr>
        <p:spPr>
          <a:xfrm flipH="1">
            <a:off x="3643306" y="3929071"/>
            <a:ext cx="866780" cy="857232"/>
          </a:xfrm>
          <a:prstGeom prst="rtTriangle">
            <a:avLst/>
          </a:prstGeom>
          <a:blipFill>
            <a:blip r:embed="rId4"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rectángulo"/>
          <p:cNvSpPr/>
          <p:nvPr/>
        </p:nvSpPr>
        <p:spPr>
          <a:xfrm>
            <a:off x="4643438" y="4143386"/>
            <a:ext cx="928694" cy="857232"/>
          </a:xfrm>
          <a:prstGeom prst="rtTriangle">
            <a:avLst/>
          </a:prstGeom>
          <a:blipFill>
            <a:blip r:embed="rId3"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rectángulo"/>
          <p:cNvSpPr/>
          <p:nvPr/>
        </p:nvSpPr>
        <p:spPr>
          <a:xfrm flipH="1">
            <a:off x="3643306" y="4143386"/>
            <a:ext cx="866780" cy="857232"/>
          </a:xfrm>
          <a:prstGeom prst="rtTriangle">
            <a:avLst/>
          </a:prstGeom>
          <a:blipFill>
            <a:blip r:embed="rId4" cstate="print">
              <a:duotone>
                <a:schemeClr val="accent1">
                  <a:shade val="45000"/>
                  <a:satMod val="135000"/>
                </a:schemeClr>
                <a:prstClr val="white"/>
              </a:duotone>
              <a:lum bright="-30000" contrast="40000"/>
            </a:blip>
            <a:stretch>
              <a:fillRect/>
            </a:stretch>
          </a:blipFill>
          <a:ln w="3175">
            <a:no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285784" y="-214332"/>
            <a:ext cx="9644130" cy="564360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8"/>
                                        </p:tgtEl>
                                        <p:attrNameLst>
                                          <p:attrName>style.opacity</p:attrName>
                                        </p:attrNameLst>
                                      </p:cBhvr>
                                      <p:to>
                                        <p:strVal val="0"/>
                                      </p:to>
                                    </p:set>
                                    <p:animEffect filter="image" prLst="opacity: 0">
                                      <p:cBhvr rctx="IE">
                                        <p:cTn id="7" dur="indefinite"/>
                                        <p:tgtEl>
                                          <p:spTgt spid="3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ppt_x"/>
                                          </p:val>
                                        </p:tav>
                                        <p:tav tm="100000">
                                          <p:val>
                                            <p:strVal val="#ppt_x"/>
                                          </p:val>
                                        </p:tav>
                                      </p:tavLst>
                                    </p:anim>
                                    <p:anim calcmode="lin" valueType="num">
                                      <p:cBhvr additive="base">
                                        <p:cTn id="11" dur="2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ppt_x"/>
                                          </p:val>
                                        </p:tav>
                                        <p:tav tm="100000">
                                          <p:val>
                                            <p:strVal val="#ppt_x"/>
                                          </p:val>
                                        </p:tav>
                                      </p:tavLst>
                                    </p:anim>
                                    <p:anim calcmode="lin" valueType="num">
                                      <p:cBhvr additive="base">
                                        <p:cTn id="15" dur="2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000" fill="hold"/>
                                        <p:tgtEl>
                                          <p:spTgt spid="6"/>
                                        </p:tgtEl>
                                        <p:attrNameLst>
                                          <p:attrName>ppt_x</p:attrName>
                                        </p:attrNameLst>
                                      </p:cBhvr>
                                      <p:tavLst>
                                        <p:tav tm="0">
                                          <p:val>
                                            <p:strVal val="#ppt_x"/>
                                          </p:val>
                                        </p:tav>
                                        <p:tav tm="100000">
                                          <p:val>
                                            <p:strVal val="#ppt_x"/>
                                          </p:val>
                                        </p:tav>
                                      </p:tavLst>
                                    </p:anim>
                                    <p:anim calcmode="lin" valueType="num">
                                      <p:cBhvr additive="base">
                                        <p:cTn id="19" dur="2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2000" fill="hold"/>
                                        <p:tgtEl>
                                          <p:spTgt spid="7"/>
                                        </p:tgtEl>
                                        <p:attrNameLst>
                                          <p:attrName>ppt_x</p:attrName>
                                        </p:attrNameLst>
                                      </p:cBhvr>
                                      <p:tavLst>
                                        <p:tav tm="0">
                                          <p:val>
                                            <p:strVal val="#ppt_x"/>
                                          </p:val>
                                        </p:tav>
                                        <p:tav tm="100000">
                                          <p:val>
                                            <p:strVal val="#ppt_x"/>
                                          </p:val>
                                        </p:tav>
                                      </p:tavLst>
                                    </p:anim>
                                    <p:anim calcmode="lin" valueType="num">
                                      <p:cBhvr additive="base">
                                        <p:cTn id="23" dur="2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ppt_x"/>
                                          </p:val>
                                        </p:tav>
                                        <p:tav tm="100000">
                                          <p:val>
                                            <p:strVal val="#ppt_x"/>
                                          </p:val>
                                        </p:tav>
                                      </p:tavLst>
                                    </p:anim>
                                    <p:anim calcmode="lin" valueType="num">
                                      <p:cBhvr additive="base">
                                        <p:cTn id="27" dur="2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2000" fill="hold"/>
                                        <p:tgtEl>
                                          <p:spTgt spid="9"/>
                                        </p:tgtEl>
                                        <p:attrNameLst>
                                          <p:attrName>ppt_x</p:attrName>
                                        </p:attrNameLst>
                                      </p:cBhvr>
                                      <p:tavLst>
                                        <p:tav tm="0">
                                          <p:val>
                                            <p:strVal val="#ppt_x"/>
                                          </p:val>
                                        </p:tav>
                                        <p:tav tm="100000">
                                          <p:val>
                                            <p:strVal val="#ppt_x"/>
                                          </p:val>
                                        </p:tav>
                                      </p:tavLst>
                                    </p:anim>
                                    <p:anim calcmode="lin" valueType="num">
                                      <p:cBhvr additive="base">
                                        <p:cTn id="31" dur="2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2000" fill="hold"/>
                                        <p:tgtEl>
                                          <p:spTgt spid="10"/>
                                        </p:tgtEl>
                                        <p:attrNameLst>
                                          <p:attrName>ppt_x</p:attrName>
                                        </p:attrNameLst>
                                      </p:cBhvr>
                                      <p:tavLst>
                                        <p:tav tm="0">
                                          <p:val>
                                            <p:strVal val="#ppt_x"/>
                                          </p:val>
                                        </p:tav>
                                        <p:tav tm="100000">
                                          <p:val>
                                            <p:strVal val="#ppt_x"/>
                                          </p:val>
                                        </p:tav>
                                      </p:tavLst>
                                    </p:anim>
                                    <p:anim calcmode="lin" valueType="num">
                                      <p:cBhvr additive="base">
                                        <p:cTn id="35" dur="2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2000" fill="hold"/>
                                        <p:tgtEl>
                                          <p:spTgt spid="11"/>
                                        </p:tgtEl>
                                        <p:attrNameLst>
                                          <p:attrName>ppt_x</p:attrName>
                                        </p:attrNameLst>
                                      </p:cBhvr>
                                      <p:tavLst>
                                        <p:tav tm="0">
                                          <p:val>
                                            <p:strVal val="#ppt_x"/>
                                          </p:val>
                                        </p:tav>
                                        <p:tav tm="100000">
                                          <p:val>
                                            <p:strVal val="#ppt_x"/>
                                          </p:val>
                                        </p:tav>
                                      </p:tavLst>
                                    </p:anim>
                                    <p:anim calcmode="lin" valueType="num">
                                      <p:cBhvr additive="base">
                                        <p:cTn id="39" dur="2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2000" fill="hold"/>
                                        <p:tgtEl>
                                          <p:spTgt spid="12"/>
                                        </p:tgtEl>
                                        <p:attrNameLst>
                                          <p:attrName>ppt_x</p:attrName>
                                        </p:attrNameLst>
                                      </p:cBhvr>
                                      <p:tavLst>
                                        <p:tav tm="0">
                                          <p:val>
                                            <p:strVal val="#ppt_x"/>
                                          </p:val>
                                        </p:tav>
                                        <p:tav tm="100000">
                                          <p:val>
                                            <p:strVal val="#ppt_x"/>
                                          </p:val>
                                        </p:tav>
                                      </p:tavLst>
                                    </p:anim>
                                    <p:anim calcmode="lin" valueType="num">
                                      <p:cBhvr additive="base">
                                        <p:cTn id="43" dur="2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2000" fill="hold"/>
                                        <p:tgtEl>
                                          <p:spTgt spid="13"/>
                                        </p:tgtEl>
                                        <p:attrNameLst>
                                          <p:attrName>ppt_x</p:attrName>
                                        </p:attrNameLst>
                                      </p:cBhvr>
                                      <p:tavLst>
                                        <p:tav tm="0">
                                          <p:val>
                                            <p:strVal val="#ppt_x"/>
                                          </p:val>
                                        </p:tav>
                                        <p:tav tm="100000">
                                          <p:val>
                                            <p:strVal val="#ppt_x"/>
                                          </p:val>
                                        </p:tav>
                                      </p:tavLst>
                                    </p:anim>
                                    <p:anim calcmode="lin" valueType="num">
                                      <p:cBhvr additive="base">
                                        <p:cTn id="47" dur="20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2000" fill="hold"/>
                                        <p:tgtEl>
                                          <p:spTgt spid="14"/>
                                        </p:tgtEl>
                                        <p:attrNameLst>
                                          <p:attrName>ppt_x</p:attrName>
                                        </p:attrNameLst>
                                      </p:cBhvr>
                                      <p:tavLst>
                                        <p:tav tm="0">
                                          <p:val>
                                            <p:strVal val="#ppt_x"/>
                                          </p:val>
                                        </p:tav>
                                        <p:tav tm="100000">
                                          <p:val>
                                            <p:strVal val="#ppt_x"/>
                                          </p:val>
                                        </p:tav>
                                      </p:tavLst>
                                    </p:anim>
                                    <p:anim calcmode="lin" valueType="num">
                                      <p:cBhvr additive="base">
                                        <p:cTn id="51" dur="2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2000" fill="hold"/>
                                        <p:tgtEl>
                                          <p:spTgt spid="15"/>
                                        </p:tgtEl>
                                        <p:attrNameLst>
                                          <p:attrName>ppt_x</p:attrName>
                                        </p:attrNameLst>
                                      </p:cBhvr>
                                      <p:tavLst>
                                        <p:tav tm="0">
                                          <p:val>
                                            <p:strVal val="#ppt_x"/>
                                          </p:val>
                                        </p:tav>
                                        <p:tav tm="100000">
                                          <p:val>
                                            <p:strVal val="#ppt_x"/>
                                          </p:val>
                                        </p:tav>
                                      </p:tavLst>
                                    </p:anim>
                                    <p:anim calcmode="lin" valueType="num">
                                      <p:cBhvr additive="base">
                                        <p:cTn id="55" dur="20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2000" fill="hold"/>
                                        <p:tgtEl>
                                          <p:spTgt spid="16"/>
                                        </p:tgtEl>
                                        <p:attrNameLst>
                                          <p:attrName>ppt_x</p:attrName>
                                        </p:attrNameLst>
                                      </p:cBhvr>
                                      <p:tavLst>
                                        <p:tav tm="0">
                                          <p:val>
                                            <p:strVal val="#ppt_x"/>
                                          </p:val>
                                        </p:tav>
                                        <p:tav tm="100000">
                                          <p:val>
                                            <p:strVal val="#ppt_x"/>
                                          </p:val>
                                        </p:tav>
                                      </p:tavLst>
                                    </p:anim>
                                    <p:anim calcmode="lin" valueType="num">
                                      <p:cBhvr additive="base">
                                        <p:cTn id="59" dur="2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2000" fill="hold"/>
                                        <p:tgtEl>
                                          <p:spTgt spid="17"/>
                                        </p:tgtEl>
                                        <p:attrNameLst>
                                          <p:attrName>ppt_x</p:attrName>
                                        </p:attrNameLst>
                                      </p:cBhvr>
                                      <p:tavLst>
                                        <p:tav tm="0">
                                          <p:val>
                                            <p:strVal val="#ppt_x"/>
                                          </p:val>
                                        </p:tav>
                                        <p:tav tm="100000">
                                          <p:val>
                                            <p:strVal val="#ppt_x"/>
                                          </p:val>
                                        </p:tav>
                                      </p:tavLst>
                                    </p:anim>
                                    <p:anim calcmode="lin" valueType="num">
                                      <p:cBhvr additive="base">
                                        <p:cTn id="63" dur="20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2000" fill="hold"/>
                                        <p:tgtEl>
                                          <p:spTgt spid="18"/>
                                        </p:tgtEl>
                                        <p:attrNameLst>
                                          <p:attrName>ppt_x</p:attrName>
                                        </p:attrNameLst>
                                      </p:cBhvr>
                                      <p:tavLst>
                                        <p:tav tm="0">
                                          <p:val>
                                            <p:strVal val="#ppt_x"/>
                                          </p:val>
                                        </p:tav>
                                        <p:tav tm="100000">
                                          <p:val>
                                            <p:strVal val="#ppt_x"/>
                                          </p:val>
                                        </p:tav>
                                      </p:tavLst>
                                    </p:anim>
                                    <p:anim calcmode="lin" valueType="num">
                                      <p:cBhvr additive="base">
                                        <p:cTn id="67" dur="2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2000" fill="hold"/>
                                        <p:tgtEl>
                                          <p:spTgt spid="19"/>
                                        </p:tgtEl>
                                        <p:attrNameLst>
                                          <p:attrName>ppt_x</p:attrName>
                                        </p:attrNameLst>
                                      </p:cBhvr>
                                      <p:tavLst>
                                        <p:tav tm="0">
                                          <p:val>
                                            <p:strVal val="#ppt_x"/>
                                          </p:val>
                                        </p:tav>
                                        <p:tav tm="100000">
                                          <p:val>
                                            <p:strVal val="#ppt_x"/>
                                          </p:val>
                                        </p:tav>
                                      </p:tavLst>
                                    </p:anim>
                                    <p:anim calcmode="lin" valueType="num">
                                      <p:cBhvr additive="base">
                                        <p:cTn id="71" dur="2000" fill="hold"/>
                                        <p:tgtEl>
                                          <p:spTgt spid="19"/>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2000" fill="hold"/>
                                        <p:tgtEl>
                                          <p:spTgt spid="20"/>
                                        </p:tgtEl>
                                        <p:attrNameLst>
                                          <p:attrName>ppt_x</p:attrName>
                                        </p:attrNameLst>
                                      </p:cBhvr>
                                      <p:tavLst>
                                        <p:tav tm="0">
                                          <p:val>
                                            <p:strVal val="#ppt_x"/>
                                          </p:val>
                                        </p:tav>
                                        <p:tav tm="100000">
                                          <p:val>
                                            <p:strVal val="#ppt_x"/>
                                          </p:val>
                                        </p:tav>
                                      </p:tavLst>
                                    </p:anim>
                                    <p:anim calcmode="lin" valueType="num">
                                      <p:cBhvr additive="base">
                                        <p:cTn id="75" dur="2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2000" fill="hold"/>
                                        <p:tgtEl>
                                          <p:spTgt spid="21"/>
                                        </p:tgtEl>
                                        <p:attrNameLst>
                                          <p:attrName>ppt_x</p:attrName>
                                        </p:attrNameLst>
                                      </p:cBhvr>
                                      <p:tavLst>
                                        <p:tav tm="0">
                                          <p:val>
                                            <p:strVal val="#ppt_x"/>
                                          </p:val>
                                        </p:tav>
                                        <p:tav tm="100000">
                                          <p:val>
                                            <p:strVal val="#ppt_x"/>
                                          </p:val>
                                        </p:tav>
                                      </p:tavLst>
                                    </p:anim>
                                    <p:anim calcmode="lin" valueType="num">
                                      <p:cBhvr additive="base">
                                        <p:cTn id="79" dur="2000" fill="hold"/>
                                        <p:tgtEl>
                                          <p:spTgt spid="21"/>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2000" fill="hold"/>
                                        <p:tgtEl>
                                          <p:spTgt spid="22"/>
                                        </p:tgtEl>
                                        <p:attrNameLst>
                                          <p:attrName>ppt_x</p:attrName>
                                        </p:attrNameLst>
                                      </p:cBhvr>
                                      <p:tavLst>
                                        <p:tav tm="0">
                                          <p:val>
                                            <p:strVal val="#ppt_x"/>
                                          </p:val>
                                        </p:tav>
                                        <p:tav tm="100000">
                                          <p:val>
                                            <p:strVal val="#ppt_x"/>
                                          </p:val>
                                        </p:tav>
                                      </p:tavLst>
                                    </p:anim>
                                    <p:anim calcmode="lin" valueType="num">
                                      <p:cBhvr additive="base">
                                        <p:cTn id="83" dur="2000" fill="hold"/>
                                        <p:tgtEl>
                                          <p:spTgt spid="22"/>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2000" fill="hold"/>
                                        <p:tgtEl>
                                          <p:spTgt spid="23"/>
                                        </p:tgtEl>
                                        <p:attrNameLst>
                                          <p:attrName>ppt_x</p:attrName>
                                        </p:attrNameLst>
                                      </p:cBhvr>
                                      <p:tavLst>
                                        <p:tav tm="0">
                                          <p:val>
                                            <p:strVal val="#ppt_x"/>
                                          </p:val>
                                        </p:tav>
                                        <p:tav tm="100000">
                                          <p:val>
                                            <p:strVal val="#ppt_x"/>
                                          </p:val>
                                        </p:tav>
                                      </p:tavLst>
                                    </p:anim>
                                    <p:anim calcmode="lin" valueType="num">
                                      <p:cBhvr additive="base">
                                        <p:cTn id="87" dur="2000" fill="hold"/>
                                        <p:tgtEl>
                                          <p:spTgt spid="23"/>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4"/>
                                        </p:tgtEl>
                                        <p:attrNameLst>
                                          <p:attrName>style.visibility</p:attrName>
                                        </p:attrNameLst>
                                      </p:cBhvr>
                                      <p:to>
                                        <p:strVal val="visible"/>
                                      </p:to>
                                    </p:set>
                                    <p:anim calcmode="lin" valueType="num">
                                      <p:cBhvr additive="base">
                                        <p:cTn id="90" dur="2000" fill="hold"/>
                                        <p:tgtEl>
                                          <p:spTgt spid="24"/>
                                        </p:tgtEl>
                                        <p:attrNameLst>
                                          <p:attrName>ppt_x</p:attrName>
                                        </p:attrNameLst>
                                      </p:cBhvr>
                                      <p:tavLst>
                                        <p:tav tm="0">
                                          <p:val>
                                            <p:strVal val="#ppt_x"/>
                                          </p:val>
                                        </p:tav>
                                        <p:tav tm="100000">
                                          <p:val>
                                            <p:strVal val="#ppt_x"/>
                                          </p:val>
                                        </p:tav>
                                      </p:tavLst>
                                    </p:anim>
                                    <p:anim calcmode="lin" valueType="num">
                                      <p:cBhvr additive="base">
                                        <p:cTn id="91" dur="2000" fill="hold"/>
                                        <p:tgtEl>
                                          <p:spTgt spid="24"/>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2000" fill="hold"/>
                                        <p:tgtEl>
                                          <p:spTgt spid="25"/>
                                        </p:tgtEl>
                                        <p:attrNameLst>
                                          <p:attrName>ppt_x</p:attrName>
                                        </p:attrNameLst>
                                      </p:cBhvr>
                                      <p:tavLst>
                                        <p:tav tm="0">
                                          <p:val>
                                            <p:strVal val="#ppt_x"/>
                                          </p:val>
                                        </p:tav>
                                        <p:tav tm="100000">
                                          <p:val>
                                            <p:strVal val="#ppt_x"/>
                                          </p:val>
                                        </p:tav>
                                      </p:tavLst>
                                    </p:anim>
                                    <p:anim calcmode="lin" valueType="num">
                                      <p:cBhvr additive="base">
                                        <p:cTn id="95" dur="2000" fill="hold"/>
                                        <p:tgtEl>
                                          <p:spTgt spid="25"/>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2000" fill="hold"/>
                                        <p:tgtEl>
                                          <p:spTgt spid="26"/>
                                        </p:tgtEl>
                                        <p:attrNameLst>
                                          <p:attrName>ppt_x</p:attrName>
                                        </p:attrNameLst>
                                      </p:cBhvr>
                                      <p:tavLst>
                                        <p:tav tm="0">
                                          <p:val>
                                            <p:strVal val="#ppt_x"/>
                                          </p:val>
                                        </p:tav>
                                        <p:tav tm="100000">
                                          <p:val>
                                            <p:strVal val="#ppt_x"/>
                                          </p:val>
                                        </p:tav>
                                      </p:tavLst>
                                    </p:anim>
                                    <p:anim calcmode="lin" valueType="num">
                                      <p:cBhvr additive="base">
                                        <p:cTn id="99" dur="2000" fill="hold"/>
                                        <p:tgtEl>
                                          <p:spTgt spid="26"/>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7"/>
                                        </p:tgtEl>
                                        <p:attrNameLst>
                                          <p:attrName>style.visibility</p:attrName>
                                        </p:attrNameLst>
                                      </p:cBhvr>
                                      <p:to>
                                        <p:strVal val="visible"/>
                                      </p:to>
                                    </p:set>
                                    <p:anim calcmode="lin" valueType="num">
                                      <p:cBhvr additive="base">
                                        <p:cTn id="102" dur="2000" fill="hold"/>
                                        <p:tgtEl>
                                          <p:spTgt spid="27"/>
                                        </p:tgtEl>
                                        <p:attrNameLst>
                                          <p:attrName>ppt_x</p:attrName>
                                        </p:attrNameLst>
                                      </p:cBhvr>
                                      <p:tavLst>
                                        <p:tav tm="0">
                                          <p:val>
                                            <p:strVal val="#ppt_x"/>
                                          </p:val>
                                        </p:tav>
                                        <p:tav tm="100000">
                                          <p:val>
                                            <p:strVal val="#ppt_x"/>
                                          </p:val>
                                        </p:tav>
                                      </p:tavLst>
                                    </p:anim>
                                    <p:anim calcmode="lin" valueType="num">
                                      <p:cBhvr additive="base">
                                        <p:cTn id="103" dur="2000" fill="hold"/>
                                        <p:tgtEl>
                                          <p:spTgt spid="27"/>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8"/>
                                        </p:tgtEl>
                                        <p:attrNameLst>
                                          <p:attrName>style.visibility</p:attrName>
                                        </p:attrNameLst>
                                      </p:cBhvr>
                                      <p:to>
                                        <p:strVal val="visible"/>
                                      </p:to>
                                    </p:set>
                                    <p:anim calcmode="lin" valueType="num">
                                      <p:cBhvr additive="base">
                                        <p:cTn id="106" dur="2000" fill="hold"/>
                                        <p:tgtEl>
                                          <p:spTgt spid="28"/>
                                        </p:tgtEl>
                                        <p:attrNameLst>
                                          <p:attrName>ppt_x</p:attrName>
                                        </p:attrNameLst>
                                      </p:cBhvr>
                                      <p:tavLst>
                                        <p:tav tm="0">
                                          <p:val>
                                            <p:strVal val="#ppt_x"/>
                                          </p:val>
                                        </p:tav>
                                        <p:tav tm="100000">
                                          <p:val>
                                            <p:strVal val="#ppt_x"/>
                                          </p:val>
                                        </p:tav>
                                      </p:tavLst>
                                    </p:anim>
                                    <p:anim calcmode="lin" valueType="num">
                                      <p:cBhvr additive="base">
                                        <p:cTn id="107" dur="2000" fill="hold"/>
                                        <p:tgtEl>
                                          <p:spTgt spid="28"/>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29"/>
                                        </p:tgtEl>
                                        <p:attrNameLst>
                                          <p:attrName>style.visibility</p:attrName>
                                        </p:attrNameLst>
                                      </p:cBhvr>
                                      <p:to>
                                        <p:strVal val="visible"/>
                                      </p:to>
                                    </p:set>
                                    <p:anim calcmode="lin" valueType="num">
                                      <p:cBhvr additive="base">
                                        <p:cTn id="110" dur="2000" fill="hold"/>
                                        <p:tgtEl>
                                          <p:spTgt spid="29"/>
                                        </p:tgtEl>
                                        <p:attrNameLst>
                                          <p:attrName>ppt_x</p:attrName>
                                        </p:attrNameLst>
                                      </p:cBhvr>
                                      <p:tavLst>
                                        <p:tav tm="0">
                                          <p:val>
                                            <p:strVal val="#ppt_x"/>
                                          </p:val>
                                        </p:tav>
                                        <p:tav tm="100000">
                                          <p:val>
                                            <p:strVal val="#ppt_x"/>
                                          </p:val>
                                        </p:tav>
                                      </p:tavLst>
                                    </p:anim>
                                    <p:anim calcmode="lin" valueType="num">
                                      <p:cBhvr additive="base">
                                        <p:cTn id="111" dur="2000" fill="hold"/>
                                        <p:tgtEl>
                                          <p:spTgt spid="29"/>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30"/>
                                        </p:tgtEl>
                                        <p:attrNameLst>
                                          <p:attrName>style.visibility</p:attrName>
                                        </p:attrNameLst>
                                      </p:cBhvr>
                                      <p:to>
                                        <p:strVal val="visible"/>
                                      </p:to>
                                    </p:set>
                                    <p:anim calcmode="lin" valueType="num">
                                      <p:cBhvr additive="base">
                                        <p:cTn id="114" dur="2000" fill="hold"/>
                                        <p:tgtEl>
                                          <p:spTgt spid="30"/>
                                        </p:tgtEl>
                                        <p:attrNameLst>
                                          <p:attrName>ppt_x</p:attrName>
                                        </p:attrNameLst>
                                      </p:cBhvr>
                                      <p:tavLst>
                                        <p:tav tm="0">
                                          <p:val>
                                            <p:strVal val="#ppt_x"/>
                                          </p:val>
                                        </p:tav>
                                        <p:tav tm="100000">
                                          <p:val>
                                            <p:strVal val="#ppt_x"/>
                                          </p:val>
                                        </p:tav>
                                      </p:tavLst>
                                    </p:anim>
                                    <p:anim calcmode="lin" valueType="num">
                                      <p:cBhvr additive="base">
                                        <p:cTn id="115" dur="2000" fill="hold"/>
                                        <p:tgtEl>
                                          <p:spTgt spid="30"/>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1"/>
                                        </p:tgtEl>
                                        <p:attrNameLst>
                                          <p:attrName>style.visibility</p:attrName>
                                        </p:attrNameLst>
                                      </p:cBhvr>
                                      <p:to>
                                        <p:strVal val="visible"/>
                                      </p:to>
                                    </p:set>
                                    <p:anim calcmode="lin" valueType="num">
                                      <p:cBhvr additive="base">
                                        <p:cTn id="118" dur="2000" fill="hold"/>
                                        <p:tgtEl>
                                          <p:spTgt spid="31"/>
                                        </p:tgtEl>
                                        <p:attrNameLst>
                                          <p:attrName>ppt_x</p:attrName>
                                        </p:attrNameLst>
                                      </p:cBhvr>
                                      <p:tavLst>
                                        <p:tav tm="0">
                                          <p:val>
                                            <p:strVal val="#ppt_x"/>
                                          </p:val>
                                        </p:tav>
                                        <p:tav tm="100000">
                                          <p:val>
                                            <p:strVal val="#ppt_x"/>
                                          </p:val>
                                        </p:tav>
                                      </p:tavLst>
                                    </p:anim>
                                    <p:anim calcmode="lin" valueType="num">
                                      <p:cBhvr additive="base">
                                        <p:cTn id="119" dur="2000" fill="hold"/>
                                        <p:tgtEl>
                                          <p:spTgt spid="31"/>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2"/>
                                        </p:tgtEl>
                                        <p:attrNameLst>
                                          <p:attrName>style.visibility</p:attrName>
                                        </p:attrNameLst>
                                      </p:cBhvr>
                                      <p:to>
                                        <p:strVal val="visible"/>
                                      </p:to>
                                    </p:set>
                                    <p:anim calcmode="lin" valueType="num">
                                      <p:cBhvr additive="base">
                                        <p:cTn id="122" dur="2000" fill="hold"/>
                                        <p:tgtEl>
                                          <p:spTgt spid="32"/>
                                        </p:tgtEl>
                                        <p:attrNameLst>
                                          <p:attrName>ppt_x</p:attrName>
                                        </p:attrNameLst>
                                      </p:cBhvr>
                                      <p:tavLst>
                                        <p:tav tm="0">
                                          <p:val>
                                            <p:strVal val="#ppt_x"/>
                                          </p:val>
                                        </p:tav>
                                        <p:tav tm="100000">
                                          <p:val>
                                            <p:strVal val="#ppt_x"/>
                                          </p:val>
                                        </p:tav>
                                      </p:tavLst>
                                    </p:anim>
                                    <p:anim calcmode="lin" valueType="num">
                                      <p:cBhvr additive="base">
                                        <p:cTn id="123" dur="2000" fill="hold"/>
                                        <p:tgtEl>
                                          <p:spTgt spid="32"/>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3"/>
                                        </p:tgtEl>
                                        <p:attrNameLst>
                                          <p:attrName>style.visibility</p:attrName>
                                        </p:attrNameLst>
                                      </p:cBhvr>
                                      <p:to>
                                        <p:strVal val="visible"/>
                                      </p:to>
                                    </p:set>
                                    <p:anim calcmode="lin" valueType="num">
                                      <p:cBhvr additive="base">
                                        <p:cTn id="126" dur="2000" fill="hold"/>
                                        <p:tgtEl>
                                          <p:spTgt spid="33"/>
                                        </p:tgtEl>
                                        <p:attrNameLst>
                                          <p:attrName>ppt_x</p:attrName>
                                        </p:attrNameLst>
                                      </p:cBhvr>
                                      <p:tavLst>
                                        <p:tav tm="0">
                                          <p:val>
                                            <p:strVal val="#ppt_x"/>
                                          </p:val>
                                        </p:tav>
                                        <p:tav tm="100000">
                                          <p:val>
                                            <p:strVal val="#ppt_x"/>
                                          </p:val>
                                        </p:tav>
                                      </p:tavLst>
                                    </p:anim>
                                    <p:anim calcmode="lin" valueType="num">
                                      <p:cBhvr additive="base">
                                        <p:cTn id="127" dur="2000" fill="hold"/>
                                        <p:tgtEl>
                                          <p:spTgt spid="33"/>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4"/>
                                        </p:tgtEl>
                                        <p:attrNameLst>
                                          <p:attrName>style.visibility</p:attrName>
                                        </p:attrNameLst>
                                      </p:cBhvr>
                                      <p:to>
                                        <p:strVal val="visible"/>
                                      </p:to>
                                    </p:set>
                                    <p:anim calcmode="lin" valueType="num">
                                      <p:cBhvr additive="base">
                                        <p:cTn id="130" dur="2000" fill="hold"/>
                                        <p:tgtEl>
                                          <p:spTgt spid="34"/>
                                        </p:tgtEl>
                                        <p:attrNameLst>
                                          <p:attrName>ppt_x</p:attrName>
                                        </p:attrNameLst>
                                      </p:cBhvr>
                                      <p:tavLst>
                                        <p:tav tm="0">
                                          <p:val>
                                            <p:strVal val="#ppt_x"/>
                                          </p:val>
                                        </p:tav>
                                        <p:tav tm="100000">
                                          <p:val>
                                            <p:strVal val="#ppt_x"/>
                                          </p:val>
                                        </p:tav>
                                      </p:tavLst>
                                    </p:anim>
                                    <p:anim calcmode="lin" valueType="num">
                                      <p:cBhvr additive="base">
                                        <p:cTn id="131" dur="2000" fill="hold"/>
                                        <p:tgtEl>
                                          <p:spTgt spid="34"/>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5"/>
                                        </p:tgtEl>
                                        <p:attrNameLst>
                                          <p:attrName>style.visibility</p:attrName>
                                        </p:attrNameLst>
                                      </p:cBhvr>
                                      <p:to>
                                        <p:strVal val="visible"/>
                                      </p:to>
                                    </p:set>
                                    <p:anim calcmode="lin" valueType="num">
                                      <p:cBhvr additive="base">
                                        <p:cTn id="134" dur="2000" fill="hold"/>
                                        <p:tgtEl>
                                          <p:spTgt spid="35"/>
                                        </p:tgtEl>
                                        <p:attrNameLst>
                                          <p:attrName>ppt_x</p:attrName>
                                        </p:attrNameLst>
                                      </p:cBhvr>
                                      <p:tavLst>
                                        <p:tav tm="0">
                                          <p:val>
                                            <p:strVal val="#ppt_x"/>
                                          </p:val>
                                        </p:tav>
                                        <p:tav tm="100000">
                                          <p:val>
                                            <p:strVal val="#ppt_x"/>
                                          </p:val>
                                        </p:tav>
                                      </p:tavLst>
                                    </p:anim>
                                    <p:anim calcmode="lin" valueType="num">
                                      <p:cBhvr additive="base">
                                        <p:cTn id="135" dur="2000" fill="hold"/>
                                        <p:tgtEl>
                                          <p:spTgt spid="35"/>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6"/>
                                        </p:tgtEl>
                                        <p:attrNameLst>
                                          <p:attrName>style.visibility</p:attrName>
                                        </p:attrNameLst>
                                      </p:cBhvr>
                                      <p:to>
                                        <p:strVal val="visible"/>
                                      </p:to>
                                    </p:set>
                                    <p:anim calcmode="lin" valueType="num">
                                      <p:cBhvr additive="base">
                                        <p:cTn id="138" dur="2000" fill="hold"/>
                                        <p:tgtEl>
                                          <p:spTgt spid="36"/>
                                        </p:tgtEl>
                                        <p:attrNameLst>
                                          <p:attrName>ppt_x</p:attrName>
                                        </p:attrNameLst>
                                      </p:cBhvr>
                                      <p:tavLst>
                                        <p:tav tm="0">
                                          <p:val>
                                            <p:strVal val="#ppt_x"/>
                                          </p:val>
                                        </p:tav>
                                        <p:tav tm="100000">
                                          <p:val>
                                            <p:strVal val="#ppt_x"/>
                                          </p:val>
                                        </p:tav>
                                      </p:tavLst>
                                    </p:anim>
                                    <p:anim calcmode="lin" valueType="num">
                                      <p:cBhvr additive="base">
                                        <p:cTn id="139" dur="2000" fill="hold"/>
                                        <p:tgtEl>
                                          <p:spTgt spid="36"/>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7"/>
                                        </p:tgtEl>
                                        <p:attrNameLst>
                                          <p:attrName>style.visibility</p:attrName>
                                        </p:attrNameLst>
                                      </p:cBhvr>
                                      <p:to>
                                        <p:strVal val="visible"/>
                                      </p:to>
                                    </p:set>
                                    <p:anim calcmode="lin" valueType="num">
                                      <p:cBhvr additive="base">
                                        <p:cTn id="142" dur="2000" fill="hold"/>
                                        <p:tgtEl>
                                          <p:spTgt spid="37"/>
                                        </p:tgtEl>
                                        <p:attrNameLst>
                                          <p:attrName>ppt_x</p:attrName>
                                        </p:attrNameLst>
                                      </p:cBhvr>
                                      <p:tavLst>
                                        <p:tav tm="0">
                                          <p:val>
                                            <p:strVal val="#ppt_x"/>
                                          </p:val>
                                        </p:tav>
                                        <p:tav tm="100000">
                                          <p:val>
                                            <p:strVal val="#ppt_x"/>
                                          </p:val>
                                        </p:tav>
                                      </p:tavLst>
                                    </p:anim>
                                    <p:anim calcmode="lin" valueType="num">
                                      <p:cBhvr additive="base">
                                        <p:cTn id="143" dur="2000" fill="hold"/>
                                        <p:tgtEl>
                                          <p:spTgt spid="37"/>
                                        </p:tgtEl>
                                        <p:attrNameLst>
                                          <p:attrName>ppt_y</p:attrName>
                                        </p:attrNameLst>
                                      </p:cBhvr>
                                      <p:tavLst>
                                        <p:tav tm="0">
                                          <p:val>
                                            <p:strVal val="1+#ppt_h/2"/>
                                          </p:val>
                                        </p:tav>
                                        <p:tav tm="100000">
                                          <p:val>
                                            <p:strVal val="#ppt_y"/>
                                          </p:val>
                                        </p:tav>
                                      </p:tavLst>
                                    </p:anim>
                                  </p:childTnLst>
                                </p:cTn>
                              </p:par>
                              <p:par>
                                <p:cTn id="144" presetID="8" presetClass="emph" presetSubtype="0" fill="hold" grpId="1" nodeType="withEffect">
                                  <p:stCondLst>
                                    <p:cond delay="0"/>
                                  </p:stCondLst>
                                  <p:childTnLst>
                                    <p:animRot by="21600000">
                                      <p:cBhvr>
                                        <p:cTn id="145" dur="2000" fill="hold"/>
                                        <p:tgtEl>
                                          <p:spTgt spid="5"/>
                                        </p:tgtEl>
                                        <p:attrNameLst>
                                          <p:attrName>r</p:attrName>
                                        </p:attrNameLst>
                                      </p:cBhvr>
                                    </p:animRot>
                                  </p:childTnLst>
                                </p:cTn>
                              </p:par>
                              <p:par>
                                <p:cTn id="146" presetID="8" presetClass="emph" presetSubtype="0" fill="hold" grpId="1" nodeType="withEffect">
                                  <p:stCondLst>
                                    <p:cond delay="0"/>
                                  </p:stCondLst>
                                  <p:childTnLst>
                                    <p:animRot by="21600000">
                                      <p:cBhvr>
                                        <p:cTn id="147" dur="2000" fill="hold"/>
                                        <p:tgtEl>
                                          <p:spTgt spid="7"/>
                                        </p:tgtEl>
                                        <p:attrNameLst>
                                          <p:attrName>r</p:attrName>
                                        </p:attrNameLst>
                                      </p:cBhvr>
                                    </p:animRot>
                                  </p:childTnLst>
                                </p:cTn>
                              </p:par>
                              <p:par>
                                <p:cTn id="148" presetID="8" presetClass="emph" presetSubtype="0" fill="hold" grpId="1" nodeType="withEffect">
                                  <p:stCondLst>
                                    <p:cond delay="0"/>
                                  </p:stCondLst>
                                  <p:childTnLst>
                                    <p:animRot by="21600000">
                                      <p:cBhvr>
                                        <p:cTn id="149" dur="2000" fill="hold"/>
                                        <p:tgtEl>
                                          <p:spTgt spid="9"/>
                                        </p:tgtEl>
                                        <p:attrNameLst>
                                          <p:attrName>r</p:attrName>
                                        </p:attrNameLst>
                                      </p:cBhvr>
                                    </p:animRot>
                                  </p:childTnLst>
                                </p:cTn>
                              </p:par>
                              <p:par>
                                <p:cTn id="150" presetID="8" presetClass="emph" presetSubtype="0" fill="hold" grpId="1" nodeType="withEffect">
                                  <p:stCondLst>
                                    <p:cond delay="0"/>
                                  </p:stCondLst>
                                  <p:childTnLst>
                                    <p:animRot by="21600000">
                                      <p:cBhvr>
                                        <p:cTn id="151" dur="2000" fill="hold"/>
                                        <p:tgtEl>
                                          <p:spTgt spid="11"/>
                                        </p:tgtEl>
                                        <p:attrNameLst>
                                          <p:attrName>r</p:attrName>
                                        </p:attrNameLst>
                                      </p:cBhvr>
                                    </p:animRot>
                                  </p:childTnLst>
                                </p:cTn>
                              </p:par>
                              <p:par>
                                <p:cTn id="152" presetID="8" presetClass="emph" presetSubtype="0" fill="hold" grpId="1" nodeType="withEffect">
                                  <p:stCondLst>
                                    <p:cond delay="0"/>
                                  </p:stCondLst>
                                  <p:childTnLst>
                                    <p:animRot by="21600000">
                                      <p:cBhvr>
                                        <p:cTn id="153" dur="2000" fill="hold"/>
                                        <p:tgtEl>
                                          <p:spTgt spid="13"/>
                                        </p:tgtEl>
                                        <p:attrNameLst>
                                          <p:attrName>r</p:attrName>
                                        </p:attrNameLst>
                                      </p:cBhvr>
                                    </p:animRot>
                                  </p:childTnLst>
                                </p:cTn>
                              </p:par>
                              <p:par>
                                <p:cTn id="154" presetID="8" presetClass="emph" presetSubtype="0" fill="hold" grpId="1" nodeType="withEffect">
                                  <p:stCondLst>
                                    <p:cond delay="0"/>
                                  </p:stCondLst>
                                  <p:childTnLst>
                                    <p:animRot by="21600000">
                                      <p:cBhvr>
                                        <p:cTn id="155" dur="2000" fill="hold"/>
                                        <p:tgtEl>
                                          <p:spTgt spid="15"/>
                                        </p:tgtEl>
                                        <p:attrNameLst>
                                          <p:attrName>r</p:attrName>
                                        </p:attrNameLst>
                                      </p:cBhvr>
                                    </p:animRot>
                                  </p:childTnLst>
                                </p:cTn>
                              </p:par>
                              <p:par>
                                <p:cTn id="156" presetID="8" presetClass="emph" presetSubtype="0" fill="hold" grpId="1" nodeType="withEffect">
                                  <p:stCondLst>
                                    <p:cond delay="0"/>
                                  </p:stCondLst>
                                  <p:childTnLst>
                                    <p:animRot by="21600000">
                                      <p:cBhvr>
                                        <p:cTn id="157" dur="2000" fill="hold"/>
                                        <p:tgtEl>
                                          <p:spTgt spid="17"/>
                                        </p:tgtEl>
                                        <p:attrNameLst>
                                          <p:attrName>r</p:attrName>
                                        </p:attrNameLst>
                                      </p:cBhvr>
                                    </p:animRot>
                                  </p:childTnLst>
                                </p:cTn>
                              </p:par>
                              <p:par>
                                <p:cTn id="158" presetID="8" presetClass="emph" presetSubtype="0" fill="hold" grpId="1" nodeType="withEffect">
                                  <p:stCondLst>
                                    <p:cond delay="0"/>
                                  </p:stCondLst>
                                  <p:childTnLst>
                                    <p:animRot by="21600000">
                                      <p:cBhvr>
                                        <p:cTn id="159" dur="2000" fill="hold"/>
                                        <p:tgtEl>
                                          <p:spTgt spid="19"/>
                                        </p:tgtEl>
                                        <p:attrNameLst>
                                          <p:attrName>r</p:attrName>
                                        </p:attrNameLst>
                                      </p:cBhvr>
                                    </p:animRot>
                                  </p:childTnLst>
                                </p:cTn>
                              </p:par>
                              <p:par>
                                <p:cTn id="160" presetID="8" presetClass="emph" presetSubtype="0" fill="hold" grpId="1" nodeType="withEffect">
                                  <p:stCondLst>
                                    <p:cond delay="0"/>
                                  </p:stCondLst>
                                  <p:childTnLst>
                                    <p:animRot by="21600000">
                                      <p:cBhvr>
                                        <p:cTn id="161" dur="2000" fill="hold"/>
                                        <p:tgtEl>
                                          <p:spTgt spid="21"/>
                                        </p:tgtEl>
                                        <p:attrNameLst>
                                          <p:attrName>r</p:attrName>
                                        </p:attrNameLst>
                                      </p:cBhvr>
                                    </p:animRot>
                                  </p:childTnLst>
                                </p:cTn>
                              </p:par>
                              <p:par>
                                <p:cTn id="162" presetID="8" presetClass="emph" presetSubtype="0" fill="hold" grpId="1" nodeType="withEffect">
                                  <p:stCondLst>
                                    <p:cond delay="0"/>
                                  </p:stCondLst>
                                  <p:childTnLst>
                                    <p:animRot by="21600000">
                                      <p:cBhvr>
                                        <p:cTn id="163" dur="2000" fill="hold"/>
                                        <p:tgtEl>
                                          <p:spTgt spid="23"/>
                                        </p:tgtEl>
                                        <p:attrNameLst>
                                          <p:attrName>r</p:attrName>
                                        </p:attrNameLst>
                                      </p:cBhvr>
                                    </p:animRot>
                                  </p:childTnLst>
                                </p:cTn>
                              </p:par>
                              <p:par>
                                <p:cTn id="164" presetID="8" presetClass="emph" presetSubtype="0" fill="hold" grpId="1" nodeType="withEffect">
                                  <p:stCondLst>
                                    <p:cond delay="0"/>
                                  </p:stCondLst>
                                  <p:childTnLst>
                                    <p:animRot by="21600000">
                                      <p:cBhvr>
                                        <p:cTn id="165" dur="2000" fill="hold"/>
                                        <p:tgtEl>
                                          <p:spTgt spid="25"/>
                                        </p:tgtEl>
                                        <p:attrNameLst>
                                          <p:attrName>r</p:attrName>
                                        </p:attrNameLst>
                                      </p:cBhvr>
                                    </p:animRot>
                                  </p:childTnLst>
                                </p:cTn>
                              </p:par>
                              <p:par>
                                <p:cTn id="166" presetID="8" presetClass="emph" presetSubtype="0" fill="hold" grpId="1" nodeType="withEffect">
                                  <p:stCondLst>
                                    <p:cond delay="0"/>
                                  </p:stCondLst>
                                  <p:childTnLst>
                                    <p:animRot by="21600000">
                                      <p:cBhvr>
                                        <p:cTn id="167" dur="2000" fill="hold"/>
                                        <p:tgtEl>
                                          <p:spTgt spid="27"/>
                                        </p:tgtEl>
                                        <p:attrNameLst>
                                          <p:attrName>r</p:attrName>
                                        </p:attrNameLst>
                                      </p:cBhvr>
                                    </p:animRot>
                                  </p:childTnLst>
                                </p:cTn>
                              </p:par>
                              <p:par>
                                <p:cTn id="168" presetID="8" presetClass="emph" presetSubtype="0" fill="hold" grpId="1" nodeType="withEffect">
                                  <p:stCondLst>
                                    <p:cond delay="0"/>
                                  </p:stCondLst>
                                  <p:childTnLst>
                                    <p:animRot by="21600000">
                                      <p:cBhvr>
                                        <p:cTn id="169" dur="2000" fill="hold"/>
                                        <p:tgtEl>
                                          <p:spTgt spid="29"/>
                                        </p:tgtEl>
                                        <p:attrNameLst>
                                          <p:attrName>r</p:attrName>
                                        </p:attrNameLst>
                                      </p:cBhvr>
                                    </p:animRot>
                                  </p:childTnLst>
                                </p:cTn>
                              </p:par>
                              <p:par>
                                <p:cTn id="170" presetID="8" presetClass="emph" presetSubtype="0" fill="hold" grpId="1" nodeType="withEffect">
                                  <p:stCondLst>
                                    <p:cond delay="0"/>
                                  </p:stCondLst>
                                  <p:childTnLst>
                                    <p:animRot by="21600000">
                                      <p:cBhvr>
                                        <p:cTn id="171" dur="2000" fill="hold"/>
                                        <p:tgtEl>
                                          <p:spTgt spid="31"/>
                                        </p:tgtEl>
                                        <p:attrNameLst>
                                          <p:attrName>r</p:attrName>
                                        </p:attrNameLst>
                                      </p:cBhvr>
                                    </p:animRot>
                                  </p:childTnLst>
                                </p:cTn>
                              </p:par>
                              <p:par>
                                <p:cTn id="172" presetID="8" presetClass="emph" presetSubtype="0" fill="hold" grpId="1" nodeType="withEffect">
                                  <p:stCondLst>
                                    <p:cond delay="0"/>
                                  </p:stCondLst>
                                  <p:childTnLst>
                                    <p:animRot by="21600000">
                                      <p:cBhvr>
                                        <p:cTn id="173" dur="2000" fill="hold"/>
                                        <p:tgtEl>
                                          <p:spTgt spid="33"/>
                                        </p:tgtEl>
                                        <p:attrNameLst>
                                          <p:attrName>r</p:attrName>
                                        </p:attrNameLst>
                                      </p:cBhvr>
                                    </p:animRot>
                                  </p:childTnLst>
                                </p:cTn>
                              </p:par>
                              <p:par>
                                <p:cTn id="174" presetID="8" presetClass="emph" presetSubtype="0" fill="hold" grpId="1" nodeType="withEffect">
                                  <p:stCondLst>
                                    <p:cond delay="0"/>
                                  </p:stCondLst>
                                  <p:childTnLst>
                                    <p:animRot by="21600000">
                                      <p:cBhvr>
                                        <p:cTn id="175" dur="2000" fill="hold"/>
                                        <p:tgtEl>
                                          <p:spTgt spid="35"/>
                                        </p:tgtEl>
                                        <p:attrNameLst>
                                          <p:attrName>r</p:attrName>
                                        </p:attrNameLst>
                                      </p:cBhvr>
                                    </p:animRot>
                                  </p:childTnLst>
                                </p:cTn>
                              </p:par>
                              <p:par>
                                <p:cTn id="176" presetID="8" presetClass="emph" presetSubtype="0" fill="hold" grpId="1" nodeType="withEffect">
                                  <p:stCondLst>
                                    <p:cond delay="0"/>
                                  </p:stCondLst>
                                  <p:childTnLst>
                                    <p:animRot by="21600000">
                                      <p:cBhvr>
                                        <p:cTn id="177" dur="2000" fill="hold"/>
                                        <p:tgtEl>
                                          <p:spTgt spid="37"/>
                                        </p:tgtEl>
                                        <p:attrNameLst>
                                          <p:attrName>r</p:attrName>
                                        </p:attrNameLst>
                                      </p:cBhvr>
                                    </p:animRot>
                                  </p:childTnLst>
                                </p:cTn>
                              </p:par>
                              <p:par>
                                <p:cTn id="178" presetID="8" presetClass="emph" presetSubtype="0" fill="hold" grpId="1" nodeType="withEffect">
                                  <p:stCondLst>
                                    <p:cond delay="0"/>
                                  </p:stCondLst>
                                  <p:childTnLst>
                                    <p:animRot by="-21600000">
                                      <p:cBhvr>
                                        <p:cTn id="179" dur="2000" fill="hold"/>
                                        <p:tgtEl>
                                          <p:spTgt spid="4"/>
                                        </p:tgtEl>
                                        <p:attrNameLst>
                                          <p:attrName>r</p:attrName>
                                        </p:attrNameLst>
                                      </p:cBhvr>
                                    </p:animRot>
                                  </p:childTnLst>
                                </p:cTn>
                              </p:par>
                              <p:par>
                                <p:cTn id="180" presetID="8" presetClass="emph" presetSubtype="0" fill="hold" grpId="1" nodeType="withEffect">
                                  <p:stCondLst>
                                    <p:cond delay="0"/>
                                  </p:stCondLst>
                                  <p:childTnLst>
                                    <p:animRot by="-21600000">
                                      <p:cBhvr>
                                        <p:cTn id="181" dur="2000" fill="hold"/>
                                        <p:tgtEl>
                                          <p:spTgt spid="6"/>
                                        </p:tgtEl>
                                        <p:attrNameLst>
                                          <p:attrName>r</p:attrName>
                                        </p:attrNameLst>
                                      </p:cBhvr>
                                    </p:animRot>
                                  </p:childTnLst>
                                </p:cTn>
                              </p:par>
                              <p:par>
                                <p:cTn id="182" presetID="8" presetClass="emph" presetSubtype="0" fill="hold" grpId="1" nodeType="withEffect">
                                  <p:stCondLst>
                                    <p:cond delay="0"/>
                                  </p:stCondLst>
                                  <p:childTnLst>
                                    <p:animRot by="-21600000">
                                      <p:cBhvr>
                                        <p:cTn id="183" dur="2000" fill="hold"/>
                                        <p:tgtEl>
                                          <p:spTgt spid="8"/>
                                        </p:tgtEl>
                                        <p:attrNameLst>
                                          <p:attrName>r</p:attrName>
                                        </p:attrNameLst>
                                      </p:cBhvr>
                                    </p:animRot>
                                  </p:childTnLst>
                                </p:cTn>
                              </p:par>
                              <p:par>
                                <p:cTn id="184" presetID="8" presetClass="emph" presetSubtype="0" fill="hold" grpId="1" nodeType="withEffect">
                                  <p:stCondLst>
                                    <p:cond delay="0"/>
                                  </p:stCondLst>
                                  <p:childTnLst>
                                    <p:animRot by="-21600000">
                                      <p:cBhvr>
                                        <p:cTn id="185" dur="2000" fill="hold"/>
                                        <p:tgtEl>
                                          <p:spTgt spid="10"/>
                                        </p:tgtEl>
                                        <p:attrNameLst>
                                          <p:attrName>r</p:attrName>
                                        </p:attrNameLst>
                                      </p:cBhvr>
                                    </p:animRot>
                                  </p:childTnLst>
                                </p:cTn>
                              </p:par>
                              <p:par>
                                <p:cTn id="186" presetID="8" presetClass="emph" presetSubtype="0" fill="hold" grpId="1" nodeType="withEffect">
                                  <p:stCondLst>
                                    <p:cond delay="0"/>
                                  </p:stCondLst>
                                  <p:childTnLst>
                                    <p:animRot by="-21600000">
                                      <p:cBhvr>
                                        <p:cTn id="187" dur="2000" fill="hold"/>
                                        <p:tgtEl>
                                          <p:spTgt spid="12"/>
                                        </p:tgtEl>
                                        <p:attrNameLst>
                                          <p:attrName>r</p:attrName>
                                        </p:attrNameLst>
                                      </p:cBhvr>
                                    </p:animRot>
                                  </p:childTnLst>
                                </p:cTn>
                              </p:par>
                              <p:par>
                                <p:cTn id="188" presetID="8" presetClass="emph" presetSubtype="0" fill="hold" grpId="1" nodeType="withEffect">
                                  <p:stCondLst>
                                    <p:cond delay="0"/>
                                  </p:stCondLst>
                                  <p:childTnLst>
                                    <p:animRot by="-21600000">
                                      <p:cBhvr>
                                        <p:cTn id="189" dur="2000" fill="hold"/>
                                        <p:tgtEl>
                                          <p:spTgt spid="14"/>
                                        </p:tgtEl>
                                        <p:attrNameLst>
                                          <p:attrName>r</p:attrName>
                                        </p:attrNameLst>
                                      </p:cBhvr>
                                    </p:animRot>
                                  </p:childTnLst>
                                </p:cTn>
                              </p:par>
                              <p:par>
                                <p:cTn id="190" presetID="8" presetClass="emph" presetSubtype="0" fill="hold" grpId="1" nodeType="withEffect">
                                  <p:stCondLst>
                                    <p:cond delay="0"/>
                                  </p:stCondLst>
                                  <p:childTnLst>
                                    <p:animRot by="-21600000">
                                      <p:cBhvr>
                                        <p:cTn id="191" dur="2000" fill="hold"/>
                                        <p:tgtEl>
                                          <p:spTgt spid="16"/>
                                        </p:tgtEl>
                                        <p:attrNameLst>
                                          <p:attrName>r</p:attrName>
                                        </p:attrNameLst>
                                      </p:cBhvr>
                                    </p:animRot>
                                  </p:childTnLst>
                                </p:cTn>
                              </p:par>
                              <p:par>
                                <p:cTn id="192" presetID="8" presetClass="emph" presetSubtype="0" fill="hold" grpId="1" nodeType="withEffect">
                                  <p:stCondLst>
                                    <p:cond delay="0"/>
                                  </p:stCondLst>
                                  <p:childTnLst>
                                    <p:animRot by="-21600000">
                                      <p:cBhvr>
                                        <p:cTn id="193" dur="2000" fill="hold"/>
                                        <p:tgtEl>
                                          <p:spTgt spid="18"/>
                                        </p:tgtEl>
                                        <p:attrNameLst>
                                          <p:attrName>r</p:attrName>
                                        </p:attrNameLst>
                                      </p:cBhvr>
                                    </p:animRot>
                                  </p:childTnLst>
                                </p:cTn>
                              </p:par>
                              <p:par>
                                <p:cTn id="194" presetID="8" presetClass="emph" presetSubtype="0" fill="hold" grpId="1" nodeType="withEffect">
                                  <p:stCondLst>
                                    <p:cond delay="0"/>
                                  </p:stCondLst>
                                  <p:childTnLst>
                                    <p:animRot by="-21600000">
                                      <p:cBhvr>
                                        <p:cTn id="195" dur="2000" fill="hold"/>
                                        <p:tgtEl>
                                          <p:spTgt spid="20"/>
                                        </p:tgtEl>
                                        <p:attrNameLst>
                                          <p:attrName>r</p:attrName>
                                        </p:attrNameLst>
                                      </p:cBhvr>
                                    </p:animRot>
                                  </p:childTnLst>
                                </p:cTn>
                              </p:par>
                              <p:par>
                                <p:cTn id="196" presetID="8" presetClass="emph" presetSubtype="0" fill="hold" grpId="1" nodeType="withEffect">
                                  <p:stCondLst>
                                    <p:cond delay="0"/>
                                  </p:stCondLst>
                                  <p:childTnLst>
                                    <p:animRot by="-21600000">
                                      <p:cBhvr>
                                        <p:cTn id="197" dur="2000" fill="hold"/>
                                        <p:tgtEl>
                                          <p:spTgt spid="22"/>
                                        </p:tgtEl>
                                        <p:attrNameLst>
                                          <p:attrName>r</p:attrName>
                                        </p:attrNameLst>
                                      </p:cBhvr>
                                    </p:animRot>
                                  </p:childTnLst>
                                </p:cTn>
                              </p:par>
                              <p:par>
                                <p:cTn id="198" presetID="8" presetClass="emph" presetSubtype="0" fill="hold" grpId="1" nodeType="withEffect">
                                  <p:stCondLst>
                                    <p:cond delay="0"/>
                                  </p:stCondLst>
                                  <p:childTnLst>
                                    <p:animRot by="-21600000">
                                      <p:cBhvr>
                                        <p:cTn id="199" dur="2000" fill="hold"/>
                                        <p:tgtEl>
                                          <p:spTgt spid="24"/>
                                        </p:tgtEl>
                                        <p:attrNameLst>
                                          <p:attrName>r</p:attrName>
                                        </p:attrNameLst>
                                      </p:cBhvr>
                                    </p:animRot>
                                  </p:childTnLst>
                                </p:cTn>
                              </p:par>
                              <p:par>
                                <p:cTn id="200" presetID="8" presetClass="emph" presetSubtype="0" fill="hold" grpId="1" nodeType="withEffect">
                                  <p:stCondLst>
                                    <p:cond delay="0"/>
                                  </p:stCondLst>
                                  <p:childTnLst>
                                    <p:animRot by="-21600000">
                                      <p:cBhvr>
                                        <p:cTn id="201" dur="2000" fill="hold"/>
                                        <p:tgtEl>
                                          <p:spTgt spid="26"/>
                                        </p:tgtEl>
                                        <p:attrNameLst>
                                          <p:attrName>r</p:attrName>
                                        </p:attrNameLst>
                                      </p:cBhvr>
                                    </p:animRot>
                                  </p:childTnLst>
                                </p:cTn>
                              </p:par>
                              <p:par>
                                <p:cTn id="202" presetID="8" presetClass="emph" presetSubtype="0" fill="hold" grpId="1" nodeType="withEffect">
                                  <p:stCondLst>
                                    <p:cond delay="0"/>
                                  </p:stCondLst>
                                  <p:childTnLst>
                                    <p:animRot by="-21600000">
                                      <p:cBhvr>
                                        <p:cTn id="203" dur="2000" fill="hold"/>
                                        <p:tgtEl>
                                          <p:spTgt spid="28"/>
                                        </p:tgtEl>
                                        <p:attrNameLst>
                                          <p:attrName>r</p:attrName>
                                        </p:attrNameLst>
                                      </p:cBhvr>
                                    </p:animRot>
                                  </p:childTnLst>
                                </p:cTn>
                              </p:par>
                              <p:par>
                                <p:cTn id="204" presetID="8" presetClass="emph" presetSubtype="0" fill="hold" grpId="1" nodeType="withEffect">
                                  <p:stCondLst>
                                    <p:cond delay="0"/>
                                  </p:stCondLst>
                                  <p:childTnLst>
                                    <p:animRot by="-21600000">
                                      <p:cBhvr>
                                        <p:cTn id="205" dur="2000" fill="hold"/>
                                        <p:tgtEl>
                                          <p:spTgt spid="30"/>
                                        </p:tgtEl>
                                        <p:attrNameLst>
                                          <p:attrName>r</p:attrName>
                                        </p:attrNameLst>
                                      </p:cBhvr>
                                    </p:animRot>
                                  </p:childTnLst>
                                </p:cTn>
                              </p:par>
                              <p:par>
                                <p:cTn id="206" presetID="8" presetClass="emph" presetSubtype="0" fill="hold" grpId="1" nodeType="withEffect">
                                  <p:stCondLst>
                                    <p:cond delay="0"/>
                                  </p:stCondLst>
                                  <p:childTnLst>
                                    <p:animRot by="-21600000">
                                      <p:cBhvr>
                                        <p:cTn id="207" dur="2000" fill="hold"/>
                                        <p:tgtEl>
                                          <p:spTgt spid="32"/>
                                        </p:tgtEl>
                                        <p:attrNameLst>
                                          <p:attrName>r</p:attrName>
                                        </p:attrNameLst>
                                      </p:cBhvr>
                                    </p:animRot>
                                  </p:childTnLst>
                                </p:cTn>
                              </p:par>
                              <p:par>
                                <p:cTn id="208" presetID="8" presetClass="emph" presetSubtype="0" fill="hold" grpId="1" nodeType="withEffect">
                                  <p:stCondLst>
                                    <p:cond delay="0"/>
                                  </p:stCondLst>
                                  <p:childTnLst>
                                    <p:animRot by="-21600000">
                                      <p:cBhvr>
                                        <p:cTn id="209" dur="2000" fill="hold"/>
                                        <p:tgtEl>
                                          <p:spTgt spid="34"/>
                                        </p:tgtEl>
                                        <p:attrNameLst>
                                          <p:attrName>r</p:attrName>
                                        </p:attrNameLst>
                                      </p:cBhvr>
                                    </p:animRot>
                                  </p:childTnLst>
                                </p:cTn>
                              </p:par>
                              <p:par>
                                <p:cTn id="210" presetID="8" presetClass="emph" presetSubtype="0" fill="hold" grpId="1" nodeType="withEffect">
                                  <p:stCondLst>
                                    <p:cond delay="0"/>
                                  </p:stCondLst>
                                  <p:childTnLst>
                                    <p:animRot by="-21600000">
                                      <p:cBhvr>
                                        <p:cTn id="211" dur="2000" fill="hold"/>
                                        <p:tgtEl>
                                          <p:spTgt spid="36"/>
                                        </p:tgtEl>
                                        <p:attrNameLst>
                                          <p:attrName>r</p:attrName>
                                        </p:attrNameLst>
                                      </p:cBhvr>
                                    </p:animRot>
                                  </p:childTnLst>
                                </p:cTn>
                              </p:par>
                            </p:childTnLst>
                          </p:cTn>
                        </p:par>
                        <p:par>
                          <p:cTn id="212" fill="hold">
                            <p:stCondLst>
                              <p:cond delay="2000"/>
                            </p:stCondLst>
                            <p:childTnLst>
                              <p:par>
                                <p:cTn id="213" presetID="2" presetClass="exit" presetSubtype="2" fill="hold" grpId="2" nodeType="afterEffect">
                                  <p:stCondLst>
                                    <p:cond delay="0"/>
                                  </p:stCondLst>
                                  <p:childTnLst>
                                    <p:anim calcmode="lin" valueType="num">
                                      <p:cBhvr additive="base">
                                        <p:cTn id="214" dur="2000"/>
                                        <p:tgtEl>
                                          <p:spTgt spid="5"/>
                                        </p:tgtEl>
                                        <p:attrNameLst>
                                          <p:attrName>ppt_x</p:attrName>
                                        </p:attrNameLst>
                                      </p:cBhvr>
                                      <p:tavLst>
                                        <p:tav tm="0">
                                          <p:val>
                                            <p:strVal val="ppt_x"/>
                                          </p:val>
                                        </p:tav>
                                        <p:tav tm="100000">
                                          <p:val>
                                            <p:strVal val="1+ppt_w/2"/>
                                          </p:val>
                                        </p:tav>
                                      </p:tavLst>
                                    </p:anim>
                                    <p:anim calcmode="lin" valueType="num">
                                      <p:cBhvr additive="base">
                                        <p:cTn id="215" dur="2000"/>
                                        <p:tgtEl>
                                          <p:spTgt spid="5"/>
                                        </p:tgtEl>
                                        <p:attrNameLst>
                                          <p:attrName>ppt_y</p:attrName>
                                        </p:attrNameLst>
                                      </p:cBhvr>
                                      <p:tavLst>
                                        <p:tav tm="0">
                                          <p:val>
                                            <p:strVal val="ppt_y"/>
                                          </p:val>
                                        </p:tav>
                                        <p:tav tm="100000">
                                          <p:val>
                                            <p:strVal val="ppt_y"/>
                                          </p:val>
                                        </p:tav>
                                      </p:tavLst>
                                    </p:anim>
                                    <p:set>
                                      <p:cBhvr>
                                        <p:cTn id="216" dur="1" fill="hold">
                                          <p:stCondLst>
                                            <p:cond delay="1999"/>
                                          </p:stCondLst>
                                        </p:cTn>
                                        <p:tgtEl>
                                          <p:spTgt spid="5"/>
                                        </p:tgtEl>
                                        <p:attrNameLst>
                                          <p:attrName>style.visibility</p:attrName>
                                        </p:attrNameLst>
                                      </p:cBhvr>
                                      <p:to>
                                        <p:strVal val="hidden"/>
                                      </p:to>
                                    </p:set>
                                  </p:childTnLst>
                                </p:cTn>
                              </p:par>
                              <p:par>
                                <p:cTn id="217" presetID="2" presetClass="exit" presetSubtype="2" fill="hold" grpId="2" nodeType="withEffect">
                                  <p:stCondLst>
                                    <p:cond delay="0"/>
                                  </p:stCondLst>
                                  <p:childTnLst>
                                    <p:anim calcmode="lin" valueType="num">
                                      <p:cBhvr additive="base">
                                        <p:cTn id="218" dur="2000"/>
                                        <p:tgtEl>
                                          <p:spTgt spid="7"/>
                                        </p:tgtEl>
                                        <p:attrNameLst>
                                          <p:attrName>ppt_x</p:attrName>
                                        </p:attrNameLst>
                                      </p:cBhvr>
                                      <p:tavLst>
                                        <p:tav tm="0">
                                          <p:val>
                                            <p:strVal val="ppt_x"/>
                                          </p:val>
                                        </p:tav>
                                        <p:tav tm="100000">
                                          <p:val>
                                            <p:strVal val="1+ppt_w/2"/>
                                          </p:val>
                                        </p:tav>
                                      </p:tavLst>
                                    </p:anim>
                                    <p:anim calcmode="lin" valueType="num">
                                      <p:cBhvr additive="base">
                                        <p:cTn id="219" dur="2000"/>
                                        <p:tgtEl>
                                          <p:spTgt spid="7"/>
                                        </p:tgtEl>
                                        <p:attrNameLst>
                                          <p:attrName>ppt_y</p:attrName>
                                        </p:attrNameLst>
                                      </p:cBhvr>
                                      <p:tavLst>
                                        <p:tav tm="0">
                                          <p:val>
                                            <p:strVal val="ppt_y"/>
                                          </p:val>
                                        </p:tav>
                                        <p:tav tm="100000">
                                          <p:val>
                                            <p:strVal val="ppt_y"/>
                                          </p:val>
                                        </p:tav>
                                      </p:tavLst>
                                    </p:anim>
                                    <p:set>
                                      <p:cBhvr>
                                        <p:cTn id="220" dur="1" fill="hold">
                                          <p:stCondLst>
                                            <p:cond delay="1999"/>
                                          </p:stCondLst>
                                        </p:cTn>
                                        <p:tgtEl>
                                          <p:spTgt spid="7"/>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2000"/>
                                        <p:tgtEl>
                                          <p:spTgt spid="9"/>
                                        </p:tgtEl>
                                        <p:attrNameLst>
                                          <p:attrName>ppt_x</p:attrName>
                                        </p:attrNameLst>
                                      </p:cBhvr>
                                      <p:tavLst>
                                        <p:tav tm="0">
                                          <p:val>
                                            <p:strVal val="ppt_x"/>
                                          </p:val>
                                        </p:tav>
                                        <p:tav tm="100000">
                                          <p:val>
                                            <p:strVal val="1+ppt_w/2"/>
                                          </p:val>
                                        </p:tav>
                                      </p:tavLst>
                                    </p:anim>
                                    <p:anim calcmode="lin" valueType="num">
                                      <p:cBhvr additive="base">
                                        <p:cTn id="223" dur="2000"/>
                                        <p:tgtEl>
                                          <p:spTgt spid="9"/>
                                        </p:tgtEl>
                                        <p:attrNameLst>
                                          <p:attrName>ppt_y</p:attrName>
                                        </p:attrNameLst>
                                      </p:cBhvr>
                                      <p:tavLst>
                                        <p:tav tm="0">
                                          <p:val>
                                            <p:strVal val="ppt_y"/>
                                          </p:val>
                                        </p:tav>
                                        <p:tav tm="100000">
                                          <p:val>
                                            <p:strVal val="ppt_y"/>
                                          </p:val>
                                        </p:tav>
                                      </p:tavLst>
                                    </p:anim>
                                    <p:set>
                                      <p:cBhvr>
                                        <p:cTn id="224" dur="1" fill="hold">
                                          <p:stCondLst>
                                            <p:cond delay="1999"/>
                                          </p:stCondLst>
                                        </p:cTn>
                                        <p:tgtEl>
                                          <p:spTgt spid="9"/>
                                        </p:tgtEl>
                                        <p:attrNameLst>
                                          <p:attrName>style.visibility</p:attrName>
                                        </p:attrNameLst>
                                      </p:cBhvr>
                                      <p:to>
                                        <p:strVal val="hidden"/>
                                      </p:to>
                                    </p:set>
                                  </p:childTnLst>
                                </p:cTn>
                              </p:par>
                              <p:par>
                                <p:cTn id="225" presetID="2" presetClass="exit" presetSubtype="2" fill="hold" grpId="2" nodeType="withEffect">
                                  <p:stCondLst>
                                    <p:cond delay="0"/>
                                  </p:stCondLst>
                                  <p:childTnLst>
                                    <p:anim calcmode="lin" valueType="num">
                                      <p:cBhvr additive="base">
                                        <p:cTn id="226" dur="2000"/>
                                        <p:tgtEl>
                                          <p:spTgt spid="11"/>
                                        </p:tgtEl>
                                        <p:attrNameLst>
                                          <p:attrName>ppt_x</p:attrName>
                                        </p:attrNameLst>
                                      </p:cBhvr>
                                      <p:tavLst>
                                        <p:tav tm="0">
                                          <p:val>
                                            <p:strVal val="ppt_x"/>
                                          </p:val>
                                        </p:tav>
                                        <p:tav tm="100000">
                                          <p:val>
                                            <p:strVal val="1+ppt_w/2"/>
                                          </p:val>
                                        </p:tav>
                                      </p:tavLst>
                                    </p:anim>
                                    <p:anim calcmode="lin" valueType="num">
                                      <p:cBhvr additive="base">
                                        <p:cTn id="227" dur="2000"/>
                                        <p:tgtEl>
                                          <p:spTgt spid="11"/>
                                        </p:tgtEl>
                                        <p:attrNameLst>
                                          <p:attrName>ppt_y</p:attrName>
                                        </p:attrNameLst>
                                      </p:cBhvr>
                                      <p:tavLst>
                                        <p:tav tm="0">
                                          <p:val>
                                            <p:strVal val="ppt_y"/>
                                          </p:val>
                                        </p:tav>
                                        <p:tav tm="100000">
                                          <p:val>
                                            <p:strVal val="ppt_y"/>
                                          </p:val>
                                        </p:tav>
                                      </p:tavLst>
                                    </p:anim>
                                    <p:set>
                                      <p:cBhvr>
                                        <p:cTn id="228" dur="1" fill="hold">
                                          <p:stCondLst>
                                            <p:cond delay="1999"/>
                                          </p:stCondLst>
                                        </p:cTn>
                                        <p:tgtEl>
                                          <p:spTgt spid="11"/>
                                        </p:tgtEl>
                                        <p:attrNameLst>
                                          <p:attrName>style.visibility</p:attrName>
                                        </p:attrNameLst>
                                      </p:cBhvr>
                                      <p:to>
                                        <p:strVal val="hidden"/>
                                      </p:to>
                                    </p:set>
                                  </p:childTnLst>
                                </p:cTn>
                              </p:par>
                              <p:par>
                                <p:cTn id="229" presetID="2" presetClass="exit" presetSubtype="2" fill="hold" grpId="2" nodeType="withEffect">
                                  <p:stCondLst>
                                    <p:cond delay="0"/>
                                  </p:stCondLst>
                                  <p:childTnLst>
                                    <p:anim calcmode="lin" valueType="num">
                                      <p:cBhvr additive="base">
                                        <p:cTn id="230" dur="2000"/>
                                        <p:tgtEl>
                                          <p:spTgt spid="13"/>
                                        </p:tgtEl>
                                        <p:attrNameLst>
                                          <p:attrName>ppt_x</p:attrName>
                                        </p:attrNameLst>
                                      </p:cBhvr>
                                      <p:tavLst>
                                        <p:tav tm="0">
                                          <p:val>
                                            <p:strVal val="ppt_x"/>
                                          </p:val>
                                        </p:tav>
                                        <p:tav tm="100000">
                                          <p:val>
                                            <p:strVal val="1+ppt_w/2"/>
                                          </p:val>
                                        </p:tav>
                                      </p:tavLst>
                                    </p:anim>
                                    <p:anim calcmode="lin" valueType="num">
                                      <p:cBhvr additive="base">
                                        <p:cTn id="231" dur="2000"/>
                                        <p:tgtEl>
                                          <p:spTgt spid="13"/>
                                        </p:tgtEl>
                                        <p:attrNameLst>
                                          <p:attrName>ppt_y</p:attrName>
                                        </p:attrNameLst>
                                      </p:cBhvr>
                                      <p:tavLst>
                                        <p:tav tm="0">
                                          <p:val>
                                            <p:strVal val="ppt_y"/>
                                          </p:val>
                                        </p:tav>
                                        <p:tav tm="100000">
                                          <p:val>
                                            <p:strVal val="ppt_y"/>
                                          </p:val>
                                        </p:tav>
                                      </p:tavLst>
                                    </p:anim>
                                    <p:set>
                                      <p:cBhvr>
                                        <p:cTn id="232" dur="1" fill="hold">
                                          <p:stCondLst>
                                            <p:cond delay="1999"/>
                                          </p:stCondLst>
                                        </p:cTn>
                                        <p:tgtEl>
                                          <p:spTgt spid="13"/>
                                        </p:tgtEl>
                                        <p:attrNameLst>
                                          <p:attrName>style.visibility</p:attrName>
                                        </p:attrNameLst>
                                      </p:cBhvr>
                                      <p:to>
                                        <p:strVal val="hidden"/>
                                      </p:to>
                                    </p:set>
                                  </p:childTnLst>
                                </p:cTn>
                              </p:par>
                              <p:par>
                                <p:cTn id="233" presetID="2" presetClass="exit" presetSubtype="2" fill="hold" grpId="2" nodeType="withEffect">
                                  <p:stCondLst>
                                    <p:cond delay="0"/>
                                  </p:stCondLst>
                                  <p:childTnLst>
                                    <p:anim calcmode="lin" valueType="num">
                                      <p:cBhvr additive="base">
                                        <p:cTn id="234" dur="2000"/>
                                        <p:tgtEl>
                                          <p:spTgt spid="15"/>
                                        </p:tgtEl>
                                        <p:attrNameLst>
                                          <p:attrName>ppt_x</p:attrName>
                                        </p:attrNameLst>
                                      </p:cBhvr>
                                      <p:tavLst>
                                        <p:tav tm="0">
                                          <p:val>
                                            <p:strVal val="ppt_x"/>
                                          </p:val>
                                        </p:tav>
                                        <p:tav tm="100000">
                                          <p:val>
                                            <p:strVal val="1+ppt_w/2"/>
                                          </p:val>
                                        </p:tav>
                                      </p:tavLst>
                                    </p:anim>
                                    <p:anim calcmode="lin" valueType="num">
                                      <p:cBhvr additive="base">
                                        <p:cTn id="235" dur="2000"/>
                                        <p:tgtEl>
                                          <p:spTgt spid="15"/>
                                        </p:tgtEl>
                                        <p:attrNameLst>
                                          <p:attrName>ppt_y</p:attrName>
                                        </p:attrNameLst>
                                      </p:cBhvr>
                                      <p:tavLst>
                                        <p:tav tm="0">
                                          <p:val>
                                            <p:strVal val="ppt_y"/>
                                          </p:val>
                                        </p:tav>
                                        <p:tav tm="100000">
                                          <p:val>
                                            <p:strVal val="ppt_y"/>
                                          </p:val>
                                        </p:tav>
                                      </p:tavLst>
                                    </p:anim>
                                    <p:set>
                                      <p:cBhvr>
                                        <p:cTn id="236" dur="1" fill="hold">
                                          <p:stCondLst>
                                            <p:cond delay="1999"/>
                                          </p:stCondLst>
                                        </p:cTn>
                                        <p:tgtEl>
                                          <p:spTgt spid="15"/>
                                        </p:tgtEl>
                                        <p:attrNameLst>
                                          <p:attrName>style.visibility</p:attrName>
                                        </p:attrNameLst>
                                      </p:cBhvr>
                                      <p:to>
                                        <p:strVal val="hidden"/>
                                      </p:to>
                                    </p:set>
                                  </p:childTnLst>
                                </p:cTn>
                              </p:par>
                              <p:par>
                                <p:cTn id="237" presetID="2" presetClass="exit" presetSubtype="2" fill="hold" grpId="2" nodeType="withEffect">
                                  <p:stCondLst>
                                    <p:cond delay="0"/>
                                  </p:stCondLst>
                                  <p:childTnLst>
                                    <p:anim calcmode="lin" valueType="num">
                                      <p:cBhvr additive="base">
                                        <p:cTn id="238" dur="2000"/>
                                        <p:tgtEl>
                                          <p:spTgt spid="17"/>
                                        </p:tgtEl>
                                        <p:attrNameLst>
                                          <p:attrName>ppt_x</p:attrName>
                                        </p:attrNameLst>
                                      </p:cBhvr>
                                      <p:tavLst>
                                        <p:tav tm="0">
                                          <p:val>
                                            <p:strVal val="ppt_x"/>
                                          </p:val>
                                        </p:tav>
                                        <p:tav tm="100000">
                                          <p:val>
                                            <p:strVal val="1+ppt_w/2"/>
                                          </p:val>
                                        </p:tav>
                                      </p:tavLst>
                                    </p:anim>
                                    <p:anim calcmode="lin" valueType="num">
                                      <p:cBhvr additive="base">
                                        <p:cTn id="239" dur="2000"/>
                                        <p:tgtEl>
                                          <p:spTgt spid="17"/>
                                        </p:tgtEl>
                                        <p:attrNameLst>
                                          <p:attrName>ppt_y</p:attrName>
                                        </p:attrNameLst>
                                      </p:cBhvr>
                                      <p:tavLst>
                                        <p:tav tm="0">
                                          <p:val>
                                            <p:strVal val="ppt_y"/>
                                          </p:val>
                                        </p:tav>
                                        <p:tav tm="100000">
                                          <p:val>
                                            <p:strVal val="ppt_y"/>
                                          </p:val>
                                        </p:tav>
                                      </p:tavLst>
                                    </p:anim>
                                    <p:set>
                                      <p:cBhvr>
                                        <p:cTn id="240" dur="1" fill="hold">
                                          <p:stCondLst>
                                            <p:cond delay="1999"/>
                                          </p:stCondLst>
                                        </p:cTn>
                                        <p:tgtEl>
                                          <p:spTgt spid="17"/>
                                        </p:tgtEl>
                                        <p:attrNameLst>
                                          <p:attrName>style.visibility</p:attrName>
                                        </p:attrNameLst>
                                      </p:cBhvr>
                                      <p:to>
                                        <p:strVal val="hidden"/>
                                      </p:to>
                                    </p:set>
                                  </p:childTnLst>
                                </p:cTn>
                              </p:par>
                              <p:par>
                                <p:cTn id="241" presetID="2" presetClass="exit" presetSubtype="2" fill="hold" grpId="2" nodeType="withEffect">
                                  <p:stCondLst>
                                    <p:cond delay="0"/>
                                  </p:stCondLst>
                                  <p:childTnLst>
                                    <p:anim calcmode="lin" valueType="num">
                                      <p:cBhvr additive="base">
                                        <p:cTn id="242" dur="2000"/>
                                        <p:tgtEl>
                                          <p:spTgt spid="19"/>
                                        </p:tgtEl>
                                        <p:attrNameLst>
                                          <p:attrName>ppt_x</p:attrName>
                                        </p:attrNameLst>
                                      </p:cBhvr>
                                      <p:tavLst>
                                        <p:tav tm="0">
                                          <p:val>
                                            <p:strVal val="ppt_x"/>
                                          </p:val>
                                        </p:tav>
                                        <p:tav tm="100000">
                                          <p:val>
                                            <p:strVal val="1+ppt_w/2"/>
                                          </p:val>
                                        </p:tav>
                                      </p:tavLst>
                                    </p:anim>
                                    <p:anim calcmode="lin" valueType="num">
                                      <p:cBhvr additive="base">
                                        <p:cTn id="243" dur="2000"/>
                                        <p:tgtEl>
                                          <p:spTgt spid="19"/>
                                        </p:tgtEl>
                                        <p:attrNameLst>
                                          <p:attrName>ppt_y</p:attrName>
                                        </p:attrNameLst>
                                      </p:cBhvr>
                                      <p:tavLst>
                                        <p:tav tm="0">
                                          <p:val>
                                            <p:strVal val="ppt_y"/>
                                          </p:val>
                                        </p:tav>
                                        <p:tav tm="100000">
                                          <p:val>
                                            <p:strVal val="ppt_y"/>
                                          </p:val>
                                        </p:tav>
                                      </p:tavLst>
                                    </p:anim>
                                    <p:set>
                                      <p:cBhvr>
                                        <p:cTn id="244" dur="1" fill="hold">
                                          <p:stCondLst>
                                            <p:cond delay="1999"/>
                                          </p:stCondLst>
                                        </p:cTn>
                                        <p:tgtEl>
                                          <p:spTgt spid="19"/>
                                        </p:tgtEl>
                                        <p:attrNameLst>
                                          <p:attrName>style.visibility</p:attrName>
                                        </p:attrNameLst>
                                      </p:cBhvr>
                                      <p:to>
                                        <p:strVal val="hidden"/>
                                      </p:to>
                                    </p:set>
                                  </p:childTnLst>
                                </p:cTn>
                              </p:par>
                              <p:par>
                                <p:cTn id="245" presetID="2" presetClass="exit" presetSubtype="2" fill="hold" grpId="2" nodeType="withEffect">
                                  <p:stCondLst>
                                    <p:cond delay="0"/>
                                  </p:stCondLst>
                                  <p:childTnLst>
                                    <p:anim calcmode="lin" valueType="num">
                                      <p:cBhvr additive="base">
                                        <p:cTn id="246" dur="2000"/>
                                        <p:tgtEl>
                                          <p:spTgt spid="21"/>
                                        </p:tgtEl>
                                        <p:attrNameLst>
                                          <p:attrName>ppt_x</p:attrName>
                                        </p:attrNameLst>
                                      </p:cBhvr>
                                      <p:tavLst>
                                        <p:tav tm="0">
                                          <p:val>
                                            <p:strVal val="ppt_x"/>
                                          </p:val>
                                        </p:tav>
                                        <p:tav tm="100000">
                                          <p:val>
                                            <p:strVal val="1+ppt_w/2"/>
                                          </p:val>
                                        </p:tav>
                                      </p:tavLst>
                                    </p:anim>
                                    <p:anim calcmode="lin" valueType="num">
                                      <p:cBhvr additive="base">
                                        <p:cTn id="247" dur="2000"/>
                                        <p:tgtEl>
                                          <p:spTgt spid="21"/>
                                        </p:tgtEl>
                                        <p:attrNameLst>
                                          <p:attrName>ppt_y</p:attrName>
                                        </p:attrNameLst>
                                      </p:cBhvr>
                                      <p:tavLst>
                                        <p:tav tm="0">
                                          <p:val>
                                            <p:strVal val="ppt_y"/>
                                          </p:val>
                                        </p:tav>
                                        <p:tav tm="100000">
                                          <p:val>
                                            <p:strVal val="ppt_y"/>
                                          </p:val>
                                        </p:tav>
                                      </p:tavLst>
                                    </p:anim>
                                    <p:set>
                                      <p:cBhvr>
                                        <p:cTn id="248" dur="1" fill="hold">
                                          <p:stCondLst>
                                            <p:cond delay="1999"/>
                                          </p:stCondLst>
                                        </p:cTn>
                                        <p:tgtEl>
                                          <p:spTgt spid="21"/>
                                        </p:tgtEl>
                                        <p:attrNameLst>
                                          <p:attrName>style.visibility</p:attrName>
                                        </p:attrNameLst>
                                      </p:cBhvr>
                                      <p:to>
                                        <p:strVal val="hidden"/>
                                      </p:to>
                                    </p:set>
                                  </p:childTnLst>
                                </p:cTn>
                              </p:par>
                              <p:par>
                                <p:cTn id="249" presetID="2" presetClass="exit" presetSubtype="2" fill="hold" grpId="2" nodeType="withEffect">
                                  <p:stCondLst>
                                    <p:cond delay="0"/>
                                  </p:stCondLst>
                                  <p:childTnLst>
                                    <p:anim calcmode="lin" valueType="num">
                                      <p:cBhvr additive="base">
                                        <p:cTn id="250" dur="2000"/>
                                        <p:tgtEl>
                                          <p:spTgt spid="23"/>
                                        </p:tgtEl>
                                        <p:attrNameLst>
                                          <p:attrName>ppt_x</p:attrName>
                                        </p:attrNameLst>
                                      </p:cBhvr>
                                      <p:tavLst>
                                        <p:tav tm="0">
                                          <p:val>
                                            <p:strVal val="ppt_x"/>
                                          </p:val>
                                        </p:tav>
                                        <p:tav tm="100000">
                                          <p:val>
                                            <p:strVal val="1+ppt_w/2"/>
                                          </p:val>
                                        </p:tav>
                                      </p:tavLst>
                                    </p:anim>
                                    <p:anim calcmode="lin" valueType="num">
                                      <p:cBhvr additive="base">
                                        <p:cTn id="251" dur="2000"/>
                                        <p:tgtEl>
                                          <p:spTgt spid="23"/>
                                        </p:tgtEl>
                                        <p:attrNameLst>
                                          <p:attrName>ppt_y</p:attrName>
                                        </p:attrNameLst>
                                      </p:cBhvr>
                                      <p:tavLst>
                                        <p:tav tm="0">
                                          <p:val>
                                            <p:strVal val="ppt_y"/>
                                          </p:val>
                                        </p:tav>
                                        <p:tav tm="100000">
                                          <p:val>
                                            <p:strVal val="ppt_y"/>
                                          </p:val>
                                        </p:tav>
                                      </p:tavLst>
                                    </p:anim>
                                    <p:set>
                                      <p:cBhvr>
                                        <p:cTn id="252" dur="1" fill="hold">
                                          <p:stCondLst>
                                            <p:cond delay="1999"/>
                                          </p:stCondLst>
                                        </p:cTn>
                                        <p:tgtEl>
                                          <p:spTgt spid="23"/>
                                        </p:tgtEl>
                                        <p:attrNameLst>
                                          <p:attrName>style.visibility</p:attrName>
                                        </p:attrNameLst>
                                      </p:cBhvr>
                                      <p:to>
                                        <p:strVal val="hidden"/>
                                      </p:to>
                                    </p:set>
                                  </p:childTnLst>
                                </p:cTn>
                              </p:par>
                              <p:par>
                                <p:cTn id="253" presetID="2" presetClass="exit" presetSubtype="2" fill="hold" grpId="2" nodeType="withEffect">
                                  <p:stCondLst>
                                    <p:cond delay="0"/>
                                  </p:stCondLst>
                                  <p:childTnLst>
                                    <p:anim calcmode="lin" valueType="num">
                                      <p:cBhvr additive="base">
                                        <p:cTn id="254" dur="2000"/>
                                        <p:tgtEl>
                                          <p:spTgt spid="25"/>
                                        </p:tgtEl>
                                        <p:attrNameLst>
                                          <p:attrName>ppt_x</p:attrName>
                                        </p:attrNameLst>
                                      </p:cBhvr>
                                      <p:tavLst>
                                        <p:tav tm="0">
                                          <p:val>
                                            <p:strVal val="ppt_x"/>
                                          </p:val>
                                        </p:tav>
                                        <p:tav tm="100000">
                                          <p:val>
                                            <p:strVal val="1+ppt_w/2"/>
                                          </p:val>
                                        </p:tav>
                                      </p:tavLst>
                                    </p:anim>
                                    <p:anim calcmode="lin" valueType="num">
                                      <p:cBhvr additive="base">
                                        <p:cTn id="255" dur="2000"/>
                                        <p:tgtEl>
                                          <p:spTgt spid="25"/>
                                        </p:tgtEl>
                                        <p:attrNameLst>
                                          <p:attrName>ppt_y</p:attrName>
                                        </p:attrNameLst>
                                      </p:cBhvr>
                                      <p:tavLst>
                                        <p:tav tm="0">
                                          <p:val>
                                            <p:strVal val="ppt_y"/>
                                          </p:val>
                                        </p:tav>
                                        <p:tav tm="100000">
                                          <p:val>
                                            <p:strVal val="ppt_y"/>
                                          </p:val>
                                        </p:tav>
                                      </p:tavLst>
                                    </p:anim>
                                    <p:set>
                                      <p:cBhvr>
                                        <p:cTn id="256" dur="1" fill="hold">
                                          <p:stCondLst>
                                            <p:cond delay="1999"/>
                                          </p:stCondLst>
                                        </p:cTn>
                                        <p:tgtEl>
                                          <p:spTgt spid="25"/>
                                        </p:tgtEl>
                                        <p:attrNameLst>
                                          <p:attrName>style.visibility</p:attrName>
                                        </p:attrNameLst>
                                      </p:cBhvr>
                                      <p:to>
                                        <p:strVal val="hidden"/>
                                      </p:to>
                                    </p:set>
                                  </p:childTnLst>
                                </p:cTn>
                              </p:par>
                              <p:par>
                                <p:cTn id="257" presetID="2" presetClass="exit" presetSubtype="2" fill="hold" grpId="2" nodeType="withEffect">
                                  <p:stCondLst>
                                    <p:cond delay="0"/>
                                  </p:stCondLst>
                                  <p:childTnLst>
                                    <p:anim calcmode="lin" valueType="num">
                                      <p:cBhvr additive="base">
                                        <p:cTn id="258" dur="2000"/>
                                        <p:tgtEl>
                                          <p:spTgt spid="27"/>
                                        </p:tgtEl>
                                        <p:attrNameLst>
                                          <p:attrName>ppt_x</p:attrName>
                                        </p:attrNameLst>
                                      </p:cBhvr>
                                      <p:tavLst>
                                        <p:tav tm="0">
                                          <p:val>
                                            <p:strVal val="ppt_x"/>
                                          </p:val>
                                        </p:tav>
                                        <p:tav tm="100000">
                                          <p:val>
                                            <p:strVal val="1+ppt_w/2"/>
                                          </p:val>
                                        </p:tav>
                                      </p:tavLst>
                                    </p:anim>
                                    <p:anim calcmode="lin" valueType="num">
                                      <p:cBhvr additive="base">
                                        <p:cTn id="259" dur="2000"/>
                                        <p:tgtEl>
                                          <p:spTgt spid="27"/>
                                        </p:tgtEl>
                                        <p:attrNameLst>
                                          <p:attrName>ppt_y</p:attrName>
                                        </p:attrNameLst>
                                      </p:cBhvr>
                                      <p:tavLst>
                                        <p:tav tm="0">
                                          <p:val>
                                            <p:strVal val="ppt_y"/>
                                          </p:val>
                                        </p:tav>
                                        <p:tav tm="100000">
                                          <p:val>
                                            <p:strVal val="ppt_y"/>
                                          </p:val>
                                        </p:tav>
                                      </p:tavLst>
                                    </p:anim>
                                    <p:set>
                                      <p:cBhvr>
                                        <p:cTn id="260" dur="1" fill="hold">
                                          <p:stCondLst>
                                            <p:cond delay="1999"/>
                                          </p:stCondLst>
                                        </p:cTn>
                                        <p:tgtEl>
                                          <p:spTgt spid="27"/>
                                        </p:tgtEl>
                                        <p:attrNameLst>
                                          <p:attrName>style.visibility</p:attrName>
                                        </p:attrNameLst>
                                      </p:cBhvr>
                                      <p:to>
                                        <p:strVal val="hidden"/>
                                      </p:to>
                                    </p:set>
                                  </p:childTnLst>
                                </p:cTn>
                              </p:par>
                              <p:par>
                                <p:cTn id="261" presetID="2" presetClass="exit" presetSubtype="2" fill="hold" grpId="2" nodeType="withEffect">
                                  <p:stCondLst>
                                    <p:cond delay="0"/>
                                  </p:stCondLst>
                                  <p:childTnLst>
                                    <p:anim calcmode="lin" valueType="num">
                                      <p:cBhvr additive="base">
                                        <p:cTn id="262" dur="2000"/>
                                        <p:tgtEl>
                                          <p:spTgt spid="29"/>
                                        </p:tgtEl>
                                        <p:attrNameLst>
                                          <p:attrName>ppt_x</p:attrName>
                                        </p:attrNameLst>
                                      </p:cBhvr>
                                      <p:tavLst>
                                        <p:tav tm="0">
                                          <p:val>
                                            <p:strVal val="ppt_x"/>
                                          </p:val>
                                        </p:tav>
                                        <p:tav tm="100000">
                                          <p:val>
                                            <p:strVal val="1+ppt_w/2"/>
                                          </p:val>
                                        </p:tav>
                                      </p:tavLst>
                                    </p:anim>
                                    <p:anim calcmode="lin" valueType="num">
                                      <p:cBhvr additive="base">
                                        <p:cTn id="263" dur="2000"/>
                                        <p:tgtEl>
                                          <p:spTgt spid="29"/>
                                        </p:tgtEl>
                                        <p:attrNameLst>
                                          <p:attrName>ppt_y</p:attrName>
                                        </p:attrNameLst>
                                      </p:cBhvr>
                                      <p:tavLst>
                                        <p:tav tm="0">
                                          <p:val>
                                            <p:strVal val="ppt_y"/>
                                          </p:val>
                                        </p:tav>
                                        <p:tav tm="100000">
                                          <p:val>
                                            <p:strVal val="ppt_y"/>
                                          </p:val>
                                        </p:tav>
                                      </p:tavLst>
                                    </p:anim>
                                    <p:set>
                                      <p:cBhvr>
                                        <p:cTn id="264" dur="1" fill="hold">
                                          <p:stCondLst>
                                            <p:cond delay="1999"/>
                                          </p:stCondLst>
                                        </p:cTn>
                                        <p:tgtEl>
                                          <p:spTgt spid="29"/>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2000"/>
                                        <p:tgtEl>
                                          <p:spTgt spid="31"/>
                                        </p:tgtEl>
                                        <p:attrNameLst>
                                          <p:attrName>ppt_x</p:attrName>
                                        </p:attrNameLst>
                                      </p:cBhvr>
                                      <p:tavLst>
                                        <p:tav tm="0">
                                          <p:val>
                                            <p:strVal val="ppt_x"/>
                                          </p:val>
                                        </p:tav>
                                        <p:tav tm="100000">
                                          <p:val>
                                            <p:strVal val="1+ppt_w/2"/>
                                          </p:val>
                                        </p:tav>
                                      </p:tavLst>
                                    </p:anim>
                                    <p:anim calcmode="lin" valueType="num">
                                      <p:cBhvr additive="base">
                                        <p:cTn id="267" dur="2000"/>
                                        <p:tgtEl>
                                          <p:spTgt spid="31"/>
                                        </p:tgtEl>
                                        <p:attrNameLst>
                                          <p:attrName>ppt_y</p:attrName>
                                        </p:attrNameLst>
                                      </p:cBhvr>
                                      <p:tavLst>
                                        <p:tav tm="0">
                                          <p:val>
                                            <p:strVal val="ppt_y"/>
                                          </p:val>
                                        </p:tav>
                                        <p:tav tm="100000">
                                          <p:val>
                                            <p:strVal val="ppt_y"/>
                                          </p:val>
                                        </p:tav>
                                      </p:tavLst>
                                    </p:anim>
                                    <p:set>
                                      <p:cBhvr>
                                        <p:cTn id="268" dur="1" fill="hold">
                                          <p:stCondLst>
                                            <p:cond delay="1999"/>
                                          </p:stCondLst>
                                        </p:cTn>
                                        <p:tgtEl>
                                          <p:spTgt spid="31"/>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2000"/>
                                        <p:tgtEl>
                                          <p:spTgt spid="33"/>
                                        </p:tgtEl>
                                        <p:attrNameLst>
                                          <p:attrName>ppt_x</p:attrName>
                                        </p:attrNameLst>
                                      </p:cBhvr>
                                      <p:tavLst>
                                        <p:tav tm="0">
                                          <p:val>
                                            <p:strVal val="ppt_x"/>
                                          </p:val>
                                        </p:tav>
                                        <p:tav tm="100000">
                                          <p:val>
                                            <p:strVal val="1+ppt_w/2"/>
                                          </p:val>
                                        </p:tav>
                                      </p:tavLst>
                                    </p:anim>
                                    <p:anim calcmode="lin" valueType="num">
                                      <p:cBhvr additive="base">
                                        <p:cTn id="271" dur="2000"/>
                                        <p:tgtEl>
                                          <p:spTgt spid="33"/>
                                        </p:tgtEl>
                                        <p:attrNameLst>
                                          <p:attrName>ppt_y</p:attrName>
                                        </p:attrNameLst>
                                      </p:cBhvr>
                                      <p:tavLst>
                                        <p:tav tm="0">
                                          <p:val>
                                            <p:strVal val="ppt_y"/>
                                          </p:val>
                                        </p:tav>
                                        <p:tav tm="100000">
                                          <p:val>
                                            <p:strVal val="ppt_y"/>
                                          </p:val>
                                        </p:tav>
                                      </p:tavLst>
                                    </p:anim>
                                    <p:set>
                                      <p:cBhvr>
                                        <p:cTn id="272" dur="1" fill="hold">
                                          <p:stCondLst>
                                            <p:cond delay="1999"/>
                                          </p:stCondLst>
                                        </p:cTn>
                                        <p:tgtEl>
                                          <p:spTgt spid="33"/>
                                        </p:tgtEl>
                                        <p:attrNameLst>
                                          <p:attrName>style.visibility</p:attrName>
                                        </p:attrNameLst>
                                      </p:cBhvr>
                                      <p:to>
                                        <p:strVal val="hidden"/>
                                      </p:to>
                                    </p:set>
                                  </p:childTnLst>
                                </p:cTn>
                              </p:par>
                              <p:par>
                                <p:cTn id="273" presetID="2" presetClass="exit" presetSubtype="2" fill="hold" grpId="2" nodeType="withEffect">
                                  <p:stCondLst>
                                    <p:cond delay="0"/>
                                  </p:stCondLst>
                                  <p:childTnLst>
                                    <p:anim calcmode="lin" valueType="num">
                                      <p:cBhvr additive="base">
                                        <p:cTn id="274" dur="2000"/>
                                        <p:tgtEl>
                                          <p:spTgt spid="35"/>
                                        </p:tgtEl>
                                        <p:attrNameLst>
                                          <p:attrName>ppt_x</p:attrName>
                                        </p:attrNameLst>
                                      </p:cBhvr>
                                      <p:tavLst>
                                        <p:tav tm="0">
                                          <p:val>
                                            <p:strVal val="ppt_x"/>
                                          </p:val>
                                        </p:tav>
                                        <p:tav tm="100000">
                                          <p:val>
                                            <p:strVal val="1+ppt_w/2"/>
                                          </p:val>
                                        </p:tav>
                                      </p:tavLst>
                                    </p:anim>
                                    <p:anim calcmode="lin" valueType="num">
                                      <p:cBhvr additive="base">
                                        <p:cTn id="275" dur="2000"/>
                                        <p:tgtEl>
                                          <p:spTgt spid="35"/>
                                        </p:tgtEl>
                                        <p:attrNameLst>
                                          <p:attrName>ppt_y</p:attrName>
                                        </p:attrNameLst>
                                      </p:cBhvr>
                                      <p:tavLst>
                                        <p:tav tm="0">
                                          <p:val>
                                            <p:strVal val="ppt_y"/>
                                          </p:val>
                                        </p:tav>
                                        <p:tav tm="100000">
                                          <p:val>
                                            <p:strVal val="ppt_y"/>
                                          </p:val>
                                        </p:tav>
                                      </p:tavLst>
                                    </p:anim>
                                    <p:set>
                                      <p:cBhvr>
                                        <p:cTn id="276" dur="1" fill="hold">
                                          <p:stCondLst>
                                            <p:cond delay="1999"/>
                                          </p:stCondLst>
                                        </p:cTn>
                                        <p:tgtEl>
                                          <p:spTgt spid="35"/>
                                        </p:tgtEl>
                                        <p:attrNameLst>
                                          <p:attrName>style.visibility</p:attrName>
                                        </p:attrNameLst>
                                      </p:cBhvr>
                                      <p:to>
                                        <p:strVal val="hidden"/>
                                      </p:to>
                                    </p:set>
                                  </p:childTnLst>
                                </p:cTn>
                              </p:par>
                              <p:par>
                                <p:cTn id="277" presetID="2" presetClass="exit" presetSubtype="2" fill="hold" grpId="2" nodeType="withEffect">
                                  <p:stCondLst>
                                    <p:cond delay="0"/>
                                  </p:stCondLst>
                                  <p:childTnLst>
                                    <p:anim calcmode="lin" valueType="num">
                                      <p:cBhvr additive="base">
                                        <p:cTn id="278" dur="2000"/>
                                        <p:tgtEl>
                                          <p:spTgt spid="37"/>
                                        </p:tgtEl>
                                        <p:attrNameLst>
                                          <p:attrName>ppt_x</p:attrName>
                                        </p:attrNameLst>
                                      </p:cBhvr>
                                      <p:tavLst>
                                        <p:tav tm="0">
                                          <p:val>
                                            <p:strVal val="ppt_x"/>
                                          </p:val>
                                        </p:tav>
                                        <p:tav tm="100000">
                                          <p:val>
                                            <p:strVal val="1+ppt_w/2"/>
                                          </p:val>
                                        </p:tav>
                                      </p:tavLst>
                                    </p:anim>
                                    <p:anim calcmode="lin" valueType="num">
                                      <p:cBhvr additive="base">
                                        <p:cTn id="279" dur="2000"/>
                                        <p:tgtEl>
                                          <p:spTgt spid="37"/>
                                        </p:tgtEl>
                                        <p:attrNameLst>
                                          <p:attrName>ppt_y</p:attrName>
                                        </p:attrNameLst>
                                      </p:cBhvr>
                                      <p:tavLst>
                                        <p:tav tm="0">
                                          <p:val>
                                            <p:strVal val="ppt_y"/>
                                          </p:val>
                                        </p:tav>
                                        <p:tav tm="100000">
                                          <p:val>
                                            <p:strVal val="ppt_y"/>
                                          </p:val>
                                        </p:tav>
                                      </p:tavLst>
                                    </p:anim>
                                    <p:set>
                                      <p:cBhvr>
                                        <p:cTn id="280" dur="1" fill="hold">
                                          <p:stCondLst>
                                            <p:cond delay="1999"/>
                                          </p:stCondLst>
                                        </p:cTn>
                                        <p:tgtEl>
                                          <p:spTgt spid="37"/>
                                        </p:tgtEl>
                                        <p:attrNameLst>
                                          <p:attrName>style.visibility</p:attrName>
                                        </p:attrNameLst>
                                      </p:cBhvr>
                                      <p:to>
                                        <p:strVal val="hidden"/>
                                      </p:to>
                                    </p:set>
                                  </p:childTnLst>
                                </p:cTn>
                              </p:par>
                              <p:par>
                                <p:cTn id="281" presetID="2" presetClass="exit" presetSubtype="8" fill="hold" grpId="2" nodeType="withEffect">
                                  <p:stCondLst>
                                    <p:cond delay="0"/>
                                  </p:stCondLst>
                                  <p:childTnLst>
                                    <p:anim calcmode="lin" valueType="num">
                                      <p:cBhvr additive="base">
                                        <p:cTn id="282" dur="2000"/>
                                        <p:tgtEl>
                                          <p:spTgt spid="4"/>
                                        </p:tgtEl>
                                        <p:attrNameLst>
                                          <p:attrName>ppt_x</p:attrName>
                                        </p:attrNameLst>
                                      </p:cBhvr>
                                      <p:tavLst>
                                        <p:tav tm="0">
                                          <p:val>
                                            <p:strVal val="ppt_x"/>
                                          </p:val>
                                        </p:tav>
                                        <p:tav tm="100000">
                                          <p:val>
                                            <p:strVal val="0-ppt_w/2"/>
                                          </p:val>
                                        </p:tav>
                                      </p:tavLst>
                                    </p:anim>
                                    <p:anim calcmode="lin" valueType="num">
                                      <p:cBhvr additive="base">
                                        <p:cTn id="283" dur="2000"/>
                                        <p:tgtEl>
                                          <p:spTgt spid="4"/>
                                        </p:tgtEl>
                                        <p:attrNameLst>
                                          <p:attrName>ppt_y</p:attrName>
                                        </p:attrNameLst>
                                      </p:cBhvr>
                                      <p:tavLst>
                                        <p:tav tm="0">
                                          <p:val>
                                            <p:strVal val="ppt_y"/>
                                          </p:val>
                                        </p:tav>
                                        <p:tav tm="100000">
                                          <p:val>
                                            <p:strVal val="ppt_y"/>
                                          </p:val>
                                        </p:tav>
                                      </p:tavLst>
                                    </p:anim>
                                    <p:set>
                                      <p:cBhvr>
                                        <p:cTn id="284" dur="1" fill="hold">
                                          <p:stCondLst>
                                            <p:cond delay="1999"/>
                                          </p:stCondLst>
                                        </p:cTn>
                                        <p:tgtEl>
                                          <p:spTgt spid="4"/>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2000"/>
                                        <p:tgtEl>
                                          <p:spTgt spid="6"/>
                                        </p:tgtEl>
                                        <p:attrNameLst>
                                          <p:attrName>ppt_x</p:attrName>
                                        </p:attrNameLst>
                                      </p:cBhvr>
                                      <p:tavLst>
                                        <p:tav tm="0">
                                          <p:val>
                                            <p:strVal val="ppt_x"/>
                                          </p:val>
                                        </p:tav>
                                        <p:tav tm="100000">
                                          <p:val>
                                            <p:strVal val="0-ppt_w/2"/>
                                          </p:val>
                                        </p:tav>
                                      </p:tavLst>
                                    </p:anim>
                                    <p:anim calcmode="lin" valueType="num">
                                      <p:cBhvr additive="base">
                                        <p:cTn id="287" dur="2000"/>
                                        <p:tgtEl>
                                          <p:spTgt spid="6"/>
                                        </p:tgtEl>
                                        <p:attrNameLst>
                                          <p:attrName>ppt_y</p:attrName>
                                        </p:attrNameLst>
                                      </p:cBhvr>
                                      <p:tavLst>
                                        <p:tav tm="0">
                                          <p:val>
                                            <p:strVal val="ppt_y"/>
                                          </p:val>
                                        </p:tav>
                                        <p:tav tm="100000">
                                          <p:val>
                                            <p:strVal val="ppt_y"/>
                                          </p:val>
                                        </p:tav>
                                      </p:tavLst>
                                    </p:anim>
                                    <p:set>
                                      <p:cBhvr>
                                        <p:cTn id="288" dur="1" fill="hold">
                                          <p:stCondLst>
                                            <p:cond delay="1999"/>
                                          </p:stCondLst>
                                        </p:cTn>
                                        <p:tgtEl>
                                          <p:spTgt spid="6"/>
                                        </p:tgtEl>
                                        <p:attrNameLst>
                                          <p:attrName>style.visibility</p:attrName>
                                        </p:attrNameLst>
                                      </p:cBhvr>
                                      <p:to>
                                        <p:strVal val="hidden"/>
                                      </p:to>
                                    </p:set>
                                  </p:childTnLst>
                                </p:cTn>
                              </p:par>
                              <p:par>
                                <p:cTn id="289" presetID="2" presetClass="exit" presetSubtype="8" fill="hold" grpId="2" nodeType="withEffect">
                                  <p:stCondLst>
                                    <p:cond delay="0"/>
                                  </p:stCondLst>
                                  <p:childTnLst>
                                    <p:anim calcmode="lin" valueType="num">
                                      <p:cBhvr additive="base">
                                        <p:cTn id="290" dur="2000"/>
                                        <p:tgtEl>
                                          <p:spTgt spid="8"/>
                                        </p:tgtEl>
                                        <p:attrNameLst>
                                          <p:attrName>ppt_x</p:attrName>
                                        </p:attrNameLst>
                                      </p:cBhvr>
                                      <p:tavLst>
                                        <p:tav tm="0">
                                          <p:val>
                                            <p:strVal val="ppt_x"/>
                                          </p:val>
                                        </p:tav>
                                        <p:tav tm="100000">
                                          <p:val>
                                            <p:strVal val="0-ppt_w/2"/>
                                          </p:val>
                                        </p:tav>
                                      </p:tavLst>
                                    </p:anim>
                                    <p:anim calcmode="lin" valueType="num">
                                      <p:cBhvr additive="base">
                                        <p:cTn id="291" dur="2000"/>
                                        <p:tgtEl>
                                          <p:spTgt spid="8"/>
                                        </p:tgtEl>
                                        <p:attrNameLst>
                                          <p:attrName>ppt_y</p:attrName>
                                        </p:attrNameLst>
                                      </p:cBhvr>
                                      <p:tavLst>
                                        <p:tav tm="0">
                                          <p:val>
                                            <p:strVal val="ppt_y"/>
                                          </p:val>
                                        </p:tav>
                                        <p:tav tm="100000">
                                          <p:val>
                                            <p:strVal val="ppt_y"/>
                                          </p:val>
                                        </p:tav>
                                      </p:tavLst>
                                    </p:anim>
                                    <p:set>
                                      <p:cBhvr>
                                        <p:cTn id="292" dur="1" fill="hold">
                                          <p:stCondLst>
                                            <p:cond delay="1999"/>
                                          </p:stCondLst>
                                        </p:cTn>
                                        <p:tgtEl>
                                          <p:spTgt spid="8"/>
                                        </p:tgtEl>
                                        <p:attrNameLst>
                                          <p:attrName>style.visibility</p:attrName>
                                        </p:attrNameLst>
                                      </p:cBhvr>
                                      <p:to>
                                        <p:strVal val="hidden"/>
                                      </p:to>
                                    </p:set>
                                  </p:childTnLst>
                                </p:cTn>
                              </p:par>
                              <p:par>
                                <p:cTn id="293" presetID="2" presetClass="exit" presetSubtype="8" fill="hold" grpId="2" nodeType="withEffect">
                                  <p:stCondLst>
                                    <p:cond delay="0"/>
                                  </p:stCondLst>
                                  <p:childTnLst>
                                    <p:anim calcmode="lin" valueType="num">
                                      <p:cBhvr additive="base">
                                        <p:cTn id="294" dur="2000"/>
                                        <p:tgtEl>
                                          <p:spTgt spid="10"/>
                                        </p:tgtEl>
                                        <p:attrNameLst>
                                          <p:attrName>ppt_x</p:attrName>
                                        </p:attrNameLst>
                                      </p:cBhvr>
                                      <p:tavLst>
                                        <p:tav tm="0">
                                          <p:val>
                                            <p:strVal val="ppt_x"/>
                                          </p:val>
                                        </p:tav>
                                        <p:tav tm="100000">
                                          <p:val>
                                            <p:strVal val="0-ppt_w/2"/>
                                          </p:val>
                                        </p:tav>
                                      </p:tavLst>
                                    </p:anim>
                                    <p:anim calcmode="lin" valueType="num">
                                      <p:cBhvr additive="base">
                                        <p:cTn id="295" dur="2000"/>
                                        <p:tgtEl>
                                          <p:spTgt spid="10"/>
                                        </p:tgtEl>
                                        <p:attrNameLst>
                                          <p:attrName>ppt_y</p:attrName>
                                        </p:attrNameLst>
                                      </p:cBhvr>
                                      <p:tavLst>
                                        <p:tav tm="0">
                                          <p:val>
                                            <p:strVal val="ppt_y"/>
                                          </p:val>
                                        </p:tav>
                                        <p:tav tm="100000">
                                          <p:val>
                                            <p:strVal val="ppt_y"/>
                                          </p:val>
                                        </p:tav>
                                      </p:tavLst>
                                    </p:anim>
                                    <p:set>
                                      <p:cBhvr>
                                        <p:cTn id="296" dur="1" fill="hold">
                                          <p:stCondLst>
                                            <p:cond delay="1999"/>
                                          </p:stCondLst>
                                        </p:cTn>
                                        <p:tgtEl>
                                          <p:spTgt spid="10"/>
                                        </p:tgtEl>
                                        <p:attrNameLst>
                                          <p:attrName>style.visibility</p:attrName>
                                        </p:attrNameLst>
                                      </p:cBhvr>
                                      <p:to>
                                        <p:strVal val="hidden"/>
                                      </p:to>
                                    </p:set>
                                  </p:childTnLst>
                                </p:cTn>
                              </p:par>
                              <p:par>
                                <p:cTn id="297" presetID="2" presetClass="exit" presetSubtype="8" fill="hold" grpId="2" nodeType="withEffect">
                                  <p:stCondLst>
                                    <p:cond delay="0"/>
                                  </p:stCondLst>
                                  <p:childTnLst>
                                    <p:anim calcmode="lin" valueType="num">
                                      <p:cBhvr additive="base">
                                        <p:cTn id="298" dur="2000"/>
                                        <p:tgtEl>
                                          <p:spTgt spid="12"/>
                                        </p:tgtEl>
                                        <p:attrNameLst>
                                          <p:attrName>ppt_x</p:attrName>
                                        </p:attrNameLst>
                                      </p:cBhvr>
                                      <p:tavLst>
                                        <p:tav tm="0">
                                          <p:val>
                                            <p:strVal val="ppt_x"/>
                                          </p:val>
                                        </p:tav>
                                        <p:tav tm="100000">
                                          <p:val>
                                            <p:strVal val="0-ppt_w/2"/>
                                          </p:val>
                                        </p:tav>
                                      </p:tavLst>
                                    </p:anim>
                                    <p:anim calcmode="lin" valueType="num">
                                      <p:cBhvr additive="base">
                                        <p:cTn id="299" dur="2000"/>
                                        <p:tgtEl>
                                          <p:spTgt spid="12"/>
                                        </p:tgtEl>
                                        <p:attrNameLst>
                                          <p:attrName>ppt_y</p:attrName>
                                        </p:attrNameLst>
                                      </p:cBhvr>
                                      <p:tavLst>
                                        <p:tav tm="0">
                                          <p:val>
                                            <p:strVal val="ppt_y"/>
                                          </p:val>
                                        </p:tav>
                                        <p:tav tm="100000">
                                          <p:val>
                                            <p:strVal val="ppt_y"/>
                                          </p:val>
                                        </p:tav>
                                      </p:tavLst>
                                    </p:anim>
                                    <p:set>
                                      <p:cBhvr>
                                        <p:cTn id="300" dur="1" fill="hold">
                                          <p:stCondLst>
                                            <p:cond delay="1999"/>
                                          </p:stCondLst>
                                        </p:cTn>
                                        <p:tgtEl>
                                          <p:spTgt spid="12"/>
                                        </p:tgtEl>
                                        <p:attrNameLst>
                                          <p:attrName>style.visibility</p:attrName>
                                        </p:attrNameLst>
                                      </p:cBhvr>
                                      <p:to>
                                        <p:strVal val="hidden"/>
                                      </p:to>
                                    </p:set>
                                  </p:childTnLst>
                                </p:cTn>
                              </p:par>
                              <p:par>
                                <p:cTn id="301" presetID="2" presetClass="exit" presetSubtype="8" fill="hold" grpId="2" nodeType="withEffect">
                                  <p:stCondLst>
                                    <p:cond delay="0"/>
                                  </p:stCondLst>
                                  <p:childTnLst>
                                    <p:anim calcmode="lin" valueType="num">
                                      <p:cBhvr additive="base">
                                        <p:cTn id="302" dur="2000"/>
                                        <p:tgtEl>
                                          <p:spTgt spid="14"/>
                                        </p:tgtEl>
                                        <p:attrNameLst>
                                          <p:attrName>ppt_x</p:attrName>
                                        </p:attrNameLst>
                                      </p:cBhvr>
                                      <p:tavLst>
                                        <p:tav tm="0">
                                          <p:val>
                                            <p:strVal val="ppt_x"/>
                                          </p:val>
                                        </p:tav>
                                        <p:tav tm="100000">
                                          <p:val>
                                            <p:strVal val="0-ppt_w/2"/>
                                          </p:val>
                                        </p:tav>
                                      </p:tavLst>
                                    </p:anim>
                                    <p:anim calcmode="lin" valueType="num">
                                      <p:cBhvr additive="base">
                                        <p:cTn id="303" dur="2000"/>
                                        <p:tgtEl>
                                          <p:spTgt spid="14"/>
                                        </p:tgtEl>
                                        <p:attrNameLst>
                                          <p:attrName>ppt_y</p:attrName>
                                        </p:attrNameLst>
                                      </p:cBhvr>
                                      <p:tavLst>
                                        <p:tav tm="0">
                                          <p:val>
                                            <p:strVal val="ppt_y"/>
                                          </p:val>
                                        </p:tav>
                                        <p:tav tm="100000">
                                          <p:val>
                                            <p:strVal val="ppt_y"/>
                                          </p:val>
                                        </p:tav>
                                      </p:tavLst>
                                    </p:anim>
                                    <p:set>
                                      <p:cBhvr>
                                        <p:cTn id="304" dur="1" fill="hold">
                                          <p:stCondLst>
                                            <p:cond delay="1999"/>
                                          </p:stCondLst>
                                        </p:cTn>
                                        <p:tgtEl>
                                          <p:spTgt spid="14"/>
                                        </p:tgtEl>
                                        <p:attrNameLst>
                                          <p:attrName>style.visibility</p:attrName>
                                        </p:attrNameLst>
                                      </p:cBhvr>
                                      <p:to>
                                        <p:strVal val="hidden"/>
                                      </p:to>
                                    </p:set>
                                  </p:childTnLst>
                                </p:cTn>
                              </p:par>
                              <p:par>
                                <p:cTn id="305" presetID="2" presetClass="exit" presetSubtype="8" fill="hold" grpId="2" nodeType="withEffect">
                                  <p:stCondLst>
                                    <p:cond delay="0"/>
                                  </p:stCondLst>
                                  <p:childTnLst>
                                    <p:anim calcmode="lin" valueType="num">
                                      <p:cBhvr additive="base">
                                        <p:cTn id="306" dur="2000"/>
                                        <p:tgtEl>
                                          <p:spTgt spid="16"/>
                                        </p:tgtEl>
                                        <p:attrNameLst>
                                          <p:attrName>ppt_x</p:attrName>
                                        </p:attrNameLst>
                                      </p:cBhvr>
                                      <p:tavLst>
                                        <p:tav tm="0">
                                          <p:val>
                                            <p:strVal val="ppt_x"/>
                                          </p:val>
                                        </p:tav>
                                        <p:tav tm="100000">
                                          <p:val>
                                            <p:strVal val="0-ppt_w/2"/>
                                          </p:val>
                                        </p:tav>
                                      </p:tavLst>
                                    </p:anim>
                                    <p:anim calcmode="lin" valueType="num">
                                      <p:cBhvr additive="base">
                                        <p:cTn id="307" dur="2000"/>
                                        <p:tgtEl>
                                          <p:spTgt spid="16"/>
                                        </p:tgtEl>
                                        <p:attrNameLst>
                                          <p:attrName>ppt_y</p:attrName>
                                        </p:attrNameLst>
                                      </p:cBhvr>
                                      <p:tavLst>
                                        <p:tav tm="0">
                                          <p:val>
                                            <p:strVal val="ppt_y"/>
                                          </p:val>
                                        </p:tav>
                                        <p:tav tm="100000">
                                          <p:val>
                                            <p:strVal val="ppt_y"/>
                                          </p:val>
                                        </p:tav>
                                      </p:tavLst>
                                    </p:anim>
                                    <p:set>
                                      <p:cBhvr>
                                        <p:cTn id="308" dur="1" fill="hold">
                                          <p:stCondLst>
                                            <p:cond delay="1999"/>
                                          </p:stCondLst>
                                        </p:cTn>
                                        <p:tgtEl>
                                          <p:spTgt spid="16"/>
                                        </p:tgtEl>
                                        <p:attrNameLst>
                                          <p:attrName>style.visibility</p:attrName>
                                        </p:attrNameLst>
                                      </p:cBhvr>
                                      <p:to>
                                        <p:strVal val="hidden"/>
                                      </p:to>
                                    </p:set>
                                  </p:childTnLst>
                                </p:cTn>
                              </p:par>
                              <p:par>
                                <p:cTn id="309" presetID="2" presetClass="exit" presetSubtype="8" fill="hold" grpId="2" nodeType="withEffect">
                                  <p:stCondLst>
                                    <p:cond delay="0"/>
                                  </p:stCondLst>
                                  <p:childTnLst>
                                    <p:anim calcmode="lin" valueType="num">
                                      <p:cBhvr additive="base">
                                        <p:cTn id="310" dur="2000"/>
                                        <p:tgtEl>
                                          <p:spTgt spid="18"/>
                                        </p:tgtEl>
                                        <p:attrNameLst>
                                          <p:attrName>ppt_x</p:attrName>
                                        </p:attrNameLst>
                                      </p:cBhvr>
                                      <p:tavLst>
                                        <p:tav tm="0">
                                          <p:val>
                                            <p:strVal val="ppt_x"/>
                                          </p:val>
                                        </p:tav>
                                        <p:tav tm="100000">
                                          <p:val>
                                            <p:strVal val="0-ppt_w/2"/>
                                          </p:val>
                                        </p:tav>
                                      </p:tavLst>
                                    </p:anim>
                                    <p:anim calcmode="lin" valueType="num">
                                      <p:cBhvr additive="base">
                                        <p:cTn id="311" dur="2000"/>
                                        <p:tgtEl>
                                          <p:spTgt spid="18"/>
                                        </p:tgtEl>
                                        <p:attrNameLst>
                                          <p:attrName>ppt_y</p:attrName>
                                        </p:attrNameLst>
                                      </p:cBhvr>
                                      <p:tavLst>
                                        <p:tav tm="0">
                                          <p:val>
                                            <p:strVal val="ppt_y"/>
                                          </p:val>
                                        </p:tav>
                                        <p:tav tm="100000">
                                          <p:val>
                                            <p:strVal val="ppt_y"/>
                                          </p:val>
                                        </p:tav>
                                      </p:tavLst>
                                    </p:anim>
                                    <p:set>
                                      <p:cBhvr>
                                        <p:cTn id="312" dur="1" fill="hold">
                                          <p:stCondLst>
                                            <p:cond delay="1999"/>
                                          </p:stCondLst>
                                        </p:cTn>
                                        <p:tgtEl>
                                          <p:spTgt spid="18"/>
                                        </p:tgtEl>
                                        <p:attrNameLst>
                                          <p:attrName>style.visibility</p:attrName>
                                        </p:attrNameLst>
                                      </p:cBhvr>
                                      <p:to>
                                        <p:strVal val="hidden"/>
                                      </p:to>
                                    </p:set>
                                  </p:childTnLst>
                                </p:cTn>
                              </p:par>
                              <p:par>
                                <p:cTn id="313" presetID="2" presetClass="exit" presetSubtype="8" fill="hold" grpId="2" nodeType="withEffect">
                                  <p:stCondLst>
                                    <p:cond delay="0"/>
                                  </p:stCondLst>
                                  <p:childTnLst>
                                    <p:anim calcmode="lin" valueType="num">
                                      <p:cBhvr additive="base">
                                        <p:cTn id="314" dur="2000"/>
                                        <p:tgtEl>
                                          <p:spTgt spid="20"/>
                                        </p:tgtEl>
                                        <p:attrNameLst>
                                          <p:attrName>ppt_x</p:attrName>
                                        </p:attrNameLst>
                                      </p:cBhvr>
                                      <p:tavLst>
                                        <p:tav tm="0">
                                          <p:val>
                                            <p:strVal val="ppt_x"/>
                                          </p:val>
                                        </p:tav>
                                        <p:tav tm="100000">
                                          <p:val>
                                            <p:strVal val="0-ppt_w/2"/>
                                          </p:val>
                                        </p:tav>
                                      </p:tavLst>
                                    </p:anim>
                                    <p:anim calcmode="lin" valueType="num">
                                      <p:cBhvr additive="base">
                                        <p:cTn id="315" dur="2000"/>
                                        <p:tgtEl>
                                          <p:spTgt spid="20"/>
                                        </p:tgtEl>
                                        <p:attrNameLst>
                                          <p:attrName>ppt_y</p:attrName>
                                        </p:attrNameLst>
                                      </p:cBhvr>
                                      <p:tavLst>
                                        <p:tav tm="0">
                                          <p:val>
                                            <p:strVal val="ppt_y"/>
                                          </p:val>
                                        </p:tav>
                                        <p:tav tm="100000">
                                          <p:val>
                                            <p:strVal val="ppt_y"/>
                                          </p:val>
                                        </p:tav>
                                      </p:tavLst>
                                    </p:anim>
                                    <p:set>
                                      <p:cBhvr>
                                        <p:cTn id="316" dur="1" fill="hold">
                                          <p:stCondLst>
                                            <p:cond delay="1999"/>
                                          </p:stCondLst>
                                        </p:cTn>
                                        <p:tgtEl>
                                          <p:spTgt spid="20"/>
                                        </p:tgtEl>
                                        <p:attrNameLst>
                                          <p:attrName>style.visibility</p:attrName>
                                        </p:attrNameLst>
                                      </p:cBhvr>
                                      <p:to>
                                        <p:strVal val="hidden"/>
                                      </p:to>
                                    </p:set>
                                  </p:childTnLst>
                                </p:cTn>
                              </p:par>
                              <p:par>
                                <p:cTn id="317" presetID="2" presetClass="exit" presetSubtype="8" fill="hold" grpId="2" nodeType="withEffect">
                                  <p:stCondLst>
                                    <p:cond delay="0"/>
                                  </p:stCondLst>
                                  <p:childTnLst>
                                    <p:anim calcmode="lin" valueType="num">
                                      <p:cBhvr additive="base">
                                        <p:cTn id="318" dur="2000"/>
                                        <p:tgtEl>
                                          <p:spTgt spid="22"/>
                                        </p:tgtEl>
                                        <p:attrNameLst>
                                          <p:attrName>ppt_x</p:attrName>
                                        </p:attrNameLst>
                                      </p:cBhvr>
                                      <p:tavLst>
                                        <p:tav tm="0">
                                          <p:val>
                                            <p:strVal val="ppt_x"/>
                                          </p:val>
                                        </p:tav>
                                        <p:tav tm="100000">
                                          <p:val>
                                            <p:strVal val="0-ppt_w/2"/>
                                          </p:val>
                                        </p:tav>
                                      </p:tavLst>
                                    </p:anim>
                                    <p:anim calcmode="lin" valueType="num">
                                      <p:cBhvr additive="base">
                                        <p:cTn id="319" dur="2000"/>
                                        <p:tgtEl>
                                          <p:spTgt spid="22"/>
                                        </p:tgtEl>
                                        <p:attrNameLst>
                                          <p:attrName>ppt_y</p:attrName>
                                        </p:attrNameLst>
                                      </p:cBhvr>
                                      <p:tavLst>
                                        <p:tav tm="0">
                                          <p:val>
                                            <p:strVal val="ppt_y"/>
                                          </p:val>
                                        </p:tav>
                                        <p:tav tm="100000">
                                          <p:val>
                                            <p:strVal val="ppt_y"/>
                                          </p:val>
                                        </p:tav>
                                      </p:tavLst>
                                    </p:anim>
                                    <p:set>
                                      <p:cBhvr>
                                        <p:cTn id="320" dur="1" fill="hold">
                                          <p:stCondLst>
                                            <p:cond delay="1999"/>
                                          </p:stCondLst>
                                        </p:cTn>
                                        <p:tgtEl>
                                          <p:spTgt spid="22"/>
                                        </p:tgtEl>
                                        <p:attrNameLst>
                                          <p:attrName>style.visibility</p:attrName>
                                        </p:attrNameLst>
                                      </p:cBhvr>
                                      <p:to>
                                        <p:strVal val="hidden"/>
                                      </p:to>
                                    </p:set>
                                  </p:childTnLst>
                                </p:cTn>
                              </p:par>
                              <p:par>
                                <p:cTn id="321" presetID="2" presetClass="exit" presetSubtype="8" fill="hold" grpId="2" nodeType="withEffect">
                                  <p:stCondLst>
                                    <p:cond delay="0"/>
                                  </p:stCondLst>
                                  <p:childTnLst>
                                    <p:anim calcmode="lin" valueType="num">
                                      <p:cBhvr additive="base">
                                        <p:cTn id="322" dur="2000"/>
                                        <p:tgtEl>
                                          <p:spTgt spid="24"/>
                                        </p:tgtEl>
                                        <p:attrNameLst>
                                          <p:attrName>ppt_x</p:attrName>
                                        </p:attrNameLst>
                                      </p:cBhvr>
                                      <p:tavLst>
                                        <p:tav tm="0">
                                          <p:val>
                                            <p:strVal val="ppt_x"/>
                                          </p:val>
                                        </p:tav>
                                        <p:tav tm="100000">
                                          <p:val>
                                            <p:strVal val="0-ppt_w/2"/>
                                          </p:val>
                                        </p:tav>
                                      </p:tavLst>
                                    </p:anim>
                                    <p:anim calcmode="lin" valueType="num">
                                      <p:cBhvr additive="base">
                                        <p:cTn id="323" dur="2000"/>
                                        <p:tgtEl>
                                          <p:spTgt spid="24"/>
                                        </p:tgtEl>
                                        <p:attrNameLst>
                                          <p:attrName>ppt_y</p:attrName>
                                        </p:attrNameLst>
                                      </p:cBhvr>
                                      <p:tavLst>
                                        <p:tav tm="0">
                                          <p:val>
                                            <p:strVal val="ppt_y"/>
                                          </p:val>
                                        </p:tav>
                                        <p:tav tm="100000">
                                          <p:val>
                                            <p:strVal val="ppt_y"/>
                                          </p:val>
                                        </p:tav>
                                      </p:tavLst>
                                    </p:anim>
                                    <p:set>
                                      <p:cBhvr>
                                        <p:cTn id="324" dur="1" fill="hold">
                                          <p:stCondLst>
                                            <p:cond delay="1999"/>
                                          </p:stCondLst>
                                        </p:cTn>
                                        <p:tgtEl>
                                          <p:spTgt spid="24"/>
                                        </p:tgtEl>
                                        <p:attrNameLst>
                                          <p:attrName>style.visibility</p:attrName>
                                        </p:attrNameLst>
                                      </p:cBhvr>
                                      <p:to>
                                        <p:strVal val="hidden"/>
                                      </p:to>
                                    </p:set>
                                  </p:childTnLst>
                                </p:cTn>
                              </p:par>
                              <p:par>
                                <p:cTn id="325" presetID="2" presetClass="exit" presetSubtype="8" fill="hold" grpId="2" nodeType="withEffect">
                                  <p:stCondLst>
                                    <p:cond delay="0"/>
                                  </p:stCondLst>
                                  <p:childTnLst>
                                    <p:anim calcmode="lin" valueType="num">
                                      <p:cBhvr additive="base">
                                        <p:cTn id="326" dur="2000"/>
                                        <p:tgtEl>
                                          <p:spTgt spid="26"/>
                                        </p:tgtEl>
                                        <p:attrNameLst>
                                          <p:attrName>ppt_x</p:attrName>
                                        </p:attrNameLst>
                                      </p:cBhvr>
                                      <p:tavLst>
                                        <p:tav tm="0">
                                          <p:val>
                                            <p:strVal val="ppt_x"/>
                                          </p:val>
                                        </p:tav>
                                        <p:tav tm="100000">
                                          <p:val>
                                            <p:strVal val="0-ppt_w/2"/>
                                          </p:val>
                                        </p:tav>
                                      </p:tavLst>
                                    </p:anim>
                                    <p:anim calcmode="lin" valueType="num">
                                      <p:cBhvr additive="base">
                                        <p:cTn id="327" dur="2000"/>
                                        <p:tgtEl>
                                          <p:spTgt spid="26"/>
                                        </p:tgtEl>
                                        <p:attrNameLst>
                                          <p:attrName>ppt_y</p:attrName>
                                        </p:attrNameLst>
                                      </p:cBhvr>
                                      <p:tavLst>
                                        <p:tav tm="0">
                                          <p:val>
                                            <p:strVal val="ppt_y"/>
                                          </p:val>
                                        </p:tav>
                                        <p:tav tm="100000">
                                          <p:val>
                                            <p:strVal val="ppt_y"/>
                                          </p:val>
                                        </p:tav>
                                      </p:tavLst>
                                    </p:anim>
                                    <p:set>
                                      <p:cBhvr>
                                        <p:cTn id="328" dur="1" fill="hold">
                                          <p:stCondLst>
                                            <p:cond delay="1999"/>
                                          </p:stCondLst>
                                        </p:cTn>
                                        <p:tgtEl>
                                          <p:spTgt spid="26"/>
                                        </p:tgtEl>
                                        <p:attrNameLst>
                                          <p:attrName>style.visibility</p:attrName>
                                        </p:attrNameLst>
                                      </p:cBhvr>
                                      <p:to>
                                        <p:strVal val="hidden"/>
                                      </p:to>
                                    </p:set>
                                  </p:childTnLst>
                                </p:cTn>
                              </p:par>
                              <p:par>
                                <p:cTn id="329" presetID="2" presetClass="exit" presetSubtype="8" fill="hold" grpId="2" nodeType="withEffect">
                                  <p:stCondLst>
                                    <p:cond delay="0"/>
                                  </p:stCondLst>
                                  <p:childTnLst>
                                    <p:anim calcmode="lin" valueType="num">
                                      <p:cBhvr additive="base">
                                        <p:cTn id="330" dur="2000"/>
                                        <p:tgtEl>
                                          <p:spTgt spid="28"/>
                                        </p:tgtEl>
                                        <p:attrNameLst>
                                          <p:attrName>ppt_x</p:attrName>
                                        </p:attrNameLst>
                                      </p:cBhvr>
                                      <p:tavLst>
                                        <p:tav tm="0">
                                          <p:val>
                                            <p:strVal val="ppt_x"/>
                                          </p:val>
                                        </p:tav>
                                        <p:tav tm="100000">
                                          <p:val>
                                            <p:strVal val="0-ppt_w/2"/>
                                          </p:val>
                                        </p:tav>
                                      </p:tavLst>
                                    </p:anim>
                                    <p:anim calcmode="lin" valueType="num">
                                      <p:cBhvr additive="base">
                                        <p:cTn id="331" dur="2000"/>
                                        <p:tgtEl>
                                          <p:spTgt spid="28"/>
                                        </p:tgtEl>
                                        <p:attrNameLst>
                                          <p:attrName>ppt_y</p:attrName>
                                        </p:attrNameLst>
                                      </p:cBhvr>
                                      <p:tavLst>
                                        <p:tav tm="0">
                                          <p:val>
                                            <p:strVal val="ppt_y"/>
                                          </p:val>
                                        </p:tav>
                                        <p:tav tm="100000">
                                          <p:val>
                                            <p:strVal val="ppt_y"/>
                                          </p:val>
                                        </p:tav>
                                      </p:tavLst>
                                    </p:anim>
                                    <p:set>
                                      <p:cBhvr>
                                        <p:cTn id="332" dur="1" fill="hold">
                                          <p:stCondLst>
                                            <p:cond delay="1999"/>
                                          </p:stCondLst>
                                        </p:cTn>
                                        <p:tgtEl>
                                          <p:spTgt spid="28"/>
                                        </p:tgtEl>
                                        <p:attrNameLst>
                                          <p:attrName>style.visibility</p:attrName>
                                        </p:attrNameLst>
                                      </p:cBhvr>
                                      <p:to>
                                        <p:strVal val="hidden"/>
                                      </p:to>
                                    </p:set>
                                  </p:childTnLst>
                                </p:cTn>
                              </p:par>
                              <p:par>
                                <p:cTn id="333" presetID="2" presetClass="exit" presetSubtype="8" fill="hold" grpId="2" nodeType="withEffect">
                                  <p:stCondLst>
                                    <p:cond delay="0"/>
                                  </p:stCondLst>
                                  <p:childTnLst>
                                    <p:anim calcmode="lin" valueType="num">
                                      <p:cBhvr additive="base">
                                        <p:cTn id="334" dur="2000"/>
                                        <p:tgtEl>
                                          <p:spTgt spid="30"/>
                                        </p:tgtEl>
                                        <p:attrNameLst>
                                          <p:attrName>ppt_x</p:attrName>
                                        </p:attrNameLst>
                                      </p:cBhvr>
                                      <p:tavLst>
                                        <p:tav tm="0">
                                          <p:val>
                                            <p:strVal val="ppt_x"/>
                                          </p:val>
                                        </p:tav>
                                        <p:tav tm="100000">
                                          <p:val>
                                            <p:strVal val="0-ppt_w/2"/>
                                          </p:val>
                                        </p:tav>
                                      </p:tavLst>
                                    </p:anim>
                                    <p:anim calcmode="lin" valueType="num">
                                      <p:cBhvr additive="base">
                                        <p:cTn id="335" dur="2000"/>
                                        <p:tgtEl>
                                          <p:spTgt spid="30"/>
                                        </p:tgtEl>
                                        <p:attrNameLst>
                                          <p:attrName>ppt_y</p:attrName>
                                        </p:attrNameLst>
                                      </p:cBhvr>
                                      <p:tavLst>
                                        <p:tav tm="0">
                                          <p:val>
                                            <p:strVal val="ppt_y"/>
                                          </p:val>
                                        </p:tav>
                                        <p:tav tm="100000">
                                          <p:val>
                                            <p:strVal val="ppt_y"/>
                                          </p:val>
                                        </p:tav>
                                      </p:tavLst>
                                    </p:anim>
                                    <p:set>
                                      <p:cBhvr>
                                        <p:cTn id="336" dur="1" fill="hold">
                                          <p:stCondLst>
                                            <p:cond delay="1999"/>
                                          </p:stCondLst>
                                        </p:cTn>
                                        <p:tgtEl>
                                          <p:spTgt spid="30"/>
                                        </p:tgtEl>
                                        <p:attrNameLst>
                                          <p:attrName>style.visibility</p:attrName>
                                        </p:attrNameLst>
                                      </p:cBhvr>
                                      <p:to>
                                        <p:strVal val="hidden"/>
                                      </p:to>
                                    </p:set>
                                  </p:childTnLst>
                                </p:cTn>
                              </p:par>
                              <p:par>
                                <p:cTn id="337" presetID="2" presetClass="exit" presetSubtype="8" fill="hold" grpId="2" nodeType="withEffect">
                                  <p:stCondLst>
                                    <p:cond delay="0"/>
                                  </p:stCondLst>
                                  <p:childTnLst>
                                    <p:anim calcmode="lin" valueType="num">
                                      <p:cBhvr additive="base">
                                        <p:cTn id="338" dur="2000"/>
                                        <p:tgtEl>
                                          <p:spTgt spid="32"/>
                                        </p:tgtEl>
                                        <p:attrNameLst>
                                          <p:attrName>ppt_x</p:attrName>
                                        </p:attrNameLst>
                                      </p:cBhvr>
                                      <p:tavLst>
                                        <p:tav tm="0">
                                          <p:val>
                                            <p:strVal val="ppt_x"/>
                                          </p:val>
                                        </p:tav>
                                        <p:tav tm="100000">
                                          <p:val>
                                            <p:strVal val="0-ppt_w/2"/>
                                          </p:val>
                                        </p:tav>
                                      </p:tavLst>
                                    </p:anim>
                                    <p:anim calcmode="lin" valueType="num">
                                      <p:cBhvr additive="base">
                                        <p:cTn id="339" dur="2000"/>
                                        <p:tgtEl>
                                          <p:spTgt spid="32"/>
                                        </p:tgtEl>
                                        <p:attrNameLst>
                                          <p:attrName>ppt_y</p:attrName>
                                        </p:attrNameLst>
                                      </p:cBhvr>
                                      <p:tavLst>
                                        <p:tav tm="0">
                                          <p:val>
                                            <p:strVal val="ppt_y"/>
                                          </p:val>
                                        </p:tav>
                                        <p:tav tm="100000">
                                          <p:val>
                                            <p:strVal val="ppt_y"/>
                                          </p:val>
                                        </p:tav>
                                      </p:tavLst>
                                    </p:anim>
                                    <p:set>
                                      <p:cBhvr>
                                        <p:cTn id="340" dur="1" fill="hold">
                                          <p:stCondLst>
                                            <p:cond delay="1999"/>
                                          </p:stCondLst>
                                        </p:cTn>
                                        <p:tgtEl>
                                          <p:spTgt spid="32"/>
                                        </p:tgtEl>
                                        <p:attrNameLst>
                                          <p:attrName>style.visibility</p:attrName>
                                        </p:attrNameLst>
                                      </p:cBhvr>
                                      <p:to>
                                        <p:strVal val="hidden"/>
                                      </p:to>
                                    </p:set>
                                  </p:childTnLst>
                                </p:cTn>
                              </p:par>
                              <p:par>
                                <p:cTn id="341" presetID="2" presetClass="exit" presetSubtype="8" fill="hold" grpId="2" nodeType="withEffect">
                                  <p:stCondLst>
                                    <p:cond delay="0"/>
                                  </p:stCondLst>
                                  <p:childTnLst>
                                    <p:anim calcmode="lin" valueType="num">
                                      <p:cBhvr additive="base">
                                        <p:cTn id="342" dur="2000"/>
                                        <p:tgtEl>
                                          <p:spTgt spid="34"/>
                                        </p:tgtEl>
                                        <p:attrNameLst>
                                          <p:attrName>ppt_x</p:attrName>
                                        </p:attrNameLst>
                                      </p:cBhvr>
                                      <p:tavLst>
                                        <p:tav tm="0">
                                          <p:val>
                                            <p:strVal val="ppt_x"/>
                                          </p:val>
                                        </p:tav>
                                        <p:tav tm="100000">
                                          <p:val>
                                            <p:strVal val="0-ppt_w/2"/>
                                          </p:val>
                                        </p:tav>
                                      </p:tavLst>
                                    </p:anim>
                                    <p:anim calcmode="lin" valueType="num">
                                      <p:cBhvr additive="base">
                                        <p:cTn id="343" dur="2000"/>
                                        <p:tgtEl>
                                          <p:spTgt spid="34"/>
                                        </p:tgtEl>
                                        <p:attrNameLst>
                                          <p:attrName>ppt_y</p:attrName>
                                        </p:attrNameLst>
                                      </p:cBhvr>
                                      <p:tavLst>
                                        <p:tav tm="0">
                                          <p:val>
                                            <p:strVal val="ppt_y"/>
                                          </p:val>
                                        </p:tav>
                                        <p:tav tm="100000">
                                          <p:val>
                                            <p:strVal val="ppt_y"/>
                                          </p:val>
                                        </p:tav>
                                      </p:tavLst>
                                    </p:anim>
                                    <p:set>
                                      <p:cBhvr>
                                        <p:cTn id="344" dur="1" fill="hold">
                                          <p:stCondLst>
                                            <p:cond delay="1999"/>
                                          </p:stCondLst>
                                        </p:cTn>
                                        <p:tgtEl>
                                          <p:spTgt spid="34"/>
                                        </p:tgtEl>
                                        <p:attrNameLst>
                                          <p:attrName>style.visibility</p:attrName>
                                        </p:attrNameLst>
                                      </p:cBhvr>
                                      <p:to>
                                        <p:strVal val="hidden"/>
                                      </p:to>
                                    </p:set>
                                  </p:childTnLst>
                                </p:cTn>
                              </p:par>
                              <p:par>
                                <p:cTn id="345" presetID="2" presetClass="exit" presetSubtype="8" fill="hold" grpId="2" nodeType="withEffect">
                                  <p:stCondLst>
                                    <p:cond delay="0"/>
                                  </p:stCondLst>
                                  <p:childTnLst>
                                    <p:anim calcmode="lin" valueType="num">
                                      <p:cBhvr additive="base">
                                        <p:cTn id="346" dur="2000"/>
                                        <p:tgtEl>
                                          <p:spTgt spid="36"/>
                                        </p:tgtEl>
                                        <p:attrNameLst>
                                          <p:attrName>ppt_x</p:attrName>
                                        </p:attrNameLst>
                                      </p:cBhvr>
                                      <p:tavLst>
                                        <p:tav tm="0">
                                          <p:val>
                                            <p:strVal val="ppt_x"/>
                                          </p:val>
                                        </p:tav>
                                        <p:tav tm="100000">
                                          <p:val>
                                            <p:strVal val="0-ppt_w/2"/>
                                          </p:val>
                                        </p:tav>
                                      </p:tavLst>
                                    </p:anim>
                                    <p:anim calcmode="lin" valueType="num">
                                      <p:cBhvr additive="base">
                                        <p:cTn id="347" dur="2000"/>
                                        <p:tgtEl>
                                          <p:spTgt spid="36"/>
                                        </p:tgtEl>
                                        <p:attrNameLst>
                                          <p:attrName>ppt_y</p:attrName>
                                        </p:attrNameLst>
                                      </p:cBhvr>
                                      <p:tavLst>
                                        <p:tav tm="0">
                                          <p:val>
                                            <p:strVal val="ppt_y"/>
                                          </p:val>
                                        </p:tav>
                                        <p:tav tm="100000">
                                          <p:val>
                                            <p:strVal val="ppt_y"/>
                                          </p:val>
                                        </p:tav>
                                      </p:tavLst>
                                    </p:anim>
                                    <p:set>
                                      <p:cBhvr>
                                        <p:cTn id="348" dur="1" fill="hold">
                                          <p:stCondLst>
                                            <p:cond delay="1999"/>
                                          </p:stCondLst>
                                        </p:cTn>
                                        <p:tgtEl>
                                          <p:spTgt spid="36"/>
                                        </p:tgtEl>
                                        <p:attrNameLst>
                                          <p:attrName>style.visibility</p:attrName>
                                        </p:attrNameLst>
                                      </p:cBhvr>
                                      <p:to>
                                        <p:strVal val="hidden"/>
                                      </p:to>
                                    </p:set>
                                  </p:childTnLst>
                                </p:cTn>
                              </p:par>
                              <p:par>
                                <p:cTn id="349" presetID="8" presetClass="emph" presetSubtype="0" fill="hold" grpId="3" nodeType="withEffect">
                                  <p:stCondLst>
                                    <p:cond delay="0"/>
                                  </p:stCondLst>
                                  <p:childTnLst>
                                    <p:animRot by="-21600000">
                                      <p:cBhvr>
                                        <p:cTn id="350" dur="2000" fill="hold"/>
                                        <p:tgtEl>
                                          <p:spTgt spid="4"/>
                                        </p:tgtEl>
                                        <p:attrNameLst>
                                          <p:attrName>r</p:attrName>
                                        </p:attrNameLst>
                                      </p:cBhvr>
                                    </p:animRot>
                                  </p:childTnLst>
                                </p:cTn>
                              </p:par>
                              <p:par>
                                <p:cTn id="351" presetID="8" presetClass="emph" presetSubtype="0" fill="hold" grpId="3" nodeType="withEffect">
                                  <p:stCondLst>
                                    <p:cond delay="0"/>
                                  </p:stCondLst>
                                  <p:childTnLst>
                                    <p:animRot by="-21600000">
                                      <p:cBhvr>
                                        <p:cTn id="352" dur="2000" fill="hold"/>
                                        <p:tgtEl>
                                          <p:spTgt spid="6"/>
                                        </p:tgtEl>
                                        <p:attrNameLst>
                                          <p:attrName>r</p:attrName>
                                        </p:attrNameLst>
                                      </p:cBhvr>
                                    </p:animRot>
                                  </p:childTnLst>
                                </p:cTn>
                              </p:par>
                              <p:par>
                                <p:cTn id="353" presetID="8" presetClass="emph" presetSubtype="0" fill="hold" grpId="3" nodeType="withEffect">
                                  <p:stCondLst>
                                    <p:cond delay="0"/>
                                  </p:stCondLst>
                                  <p:childTnLst>
                                    <p:animRot by="-21600000">
                                      <p:cBhvr>
                                        <p:cTn id="354" dur="2000" fill="hold"/>
                                        <p:tgtEl>
                                          <p:spTgt spid="8"/>
                                        </p:tgtEl>
                                        <p:attrNameLst>
                                          <p:attrName>r</p:attrName>
                                        </p:attrNameLst>
                                      </p:cBhvr>
                                    </p:animRot>
                                  </p:childTnLst>
                                </p:cTn>
                              </p:par>
                              <p:par>
                                <p:cTn id="355" presetID="8" presetClass="emph" presetSubtype="0" fill="hold" grpId="3" nodeType="withEffect">
                                  <p:stCondLst>
                                    <p:cond delay="0"/>
                                  </p:stCondLst>
                                  <p:childTnLst>
                                    <p:animRot by="-21600000">
                                      <p:cBhvr>
                                        <p:cTn id="356" dur="2000" fill="hold"/>
                                        <p:tgtEl>
                                          <p:spTgt spid="10"/>
                                        </p:tgtEl>
                                        <p:attrNameLst>
                                          <p:attrName>r</p:attrName>
                                        </p:attrNameLst>
                                      </p:cBhvr>
                                    </p:animRot>
                                  </p:childTnLst>
                                </p:cTn>
                              </p:par>
                              <p:par>
                                <p:cTn id="357" presetID="8" presetClass="emph" presetSubtype="0" fill="hold" grpId="3" nodeType="withEffect">
                                  <p:stCondLst>
                                    <p:cond delay="0"/>
                                  </p:stCondLst>
                                  <p:childTnLst>
                                    <p:animRot by="-21600000">
                                      <p:cBhvr>
                                        <p:cTn id="358" dur="2000" fill="hold"/>
                                        <p:tgtEl>
                                          <p:spTgt spid="12"/>
                                        </p:tgtEl>
                                        <p:attrNameLst>
                                          <p:attrName>r</p:attrName>
                                        </p:attrNameLst>
                                      </p:cBhvr>
                                    </p:animRot>
                                  </p:childTnLst>
                                </p:cTn>
                              </p:par>
                              <p:par>
                                <p:cTn id="359" presetID="8" presetClass="emph" presetSubtype="0" fill="hold" grpId="3" nodeType="withEffect">
                                  <p:stCondLst>
                                    <p:cond delay="0"/>
                                  </p:stCondLst>
                                  <p:childTnLst>
                                    <p:animRot by="-21600000">
                                      <p:cBhvr>
                                        <p:cTn id="360" dur="2000" fill="hold"/>
                                        <p:tgtEl>
                                          <p:spTgt spid="14"/>
                                        </p:tgtEl>
                                        <p:attrNameLst>
                                          <p:attrName>r</p:attrName>
                                        </p:attrNameLst>
                                      </p:cBhvr>
                                    </p:animRot>
                                  </p:childTnLst>
                                </p:cTn>
                              </p:par>
                              <p:par>
                                <p:cTn id="361" presetID="8" presetClass="emph" presetSubtype="0" fill="hold" grpId="3" nodeType="withEffect">
                                  <p:stCondLst>
                                    <p:cond delay="0"/>
                                  </p:stCondLst>
                                  <p:childTnLst>
                                    <p:animRot by="-21600000">
                                      <p:cBhvr>
                                        <p:cTn id="362" dur="2000" fill="hold"/>
                                        <p:tgtEl>
                                          <p:spTgt spid="16"/>
                                        </p:tgtEl>
                                        <p:attrNameLst>
                                          <p:attrName>r</p:attrName>
                                        </p:attrNameLst>
                                      </p:cBhvr>
                                    </p:animRot>
                                  </p:childTnLst>
                                </p:cTn>
                              </p:par>
                              <p:par>
                                <p:cTn id="363" presetID="8" presetClass="emph" presetSubtype="0" fill="hold" grpId="3" nodeType="withEffect">
                                  <p:stCondLst>
                                    <p:cond delay="0"/>
                                  </p:stCondLst>
                                  <p:childTnLst>
                                    <p:animRot by="-21600000">
                                      <p:cBhvr>
                                        <p:cTn id="364" dur="2000" fill="hold"/>
                                        <p:tgtEl>
                                          <p:spTgt spid="18"/>
                                        </p:tgtEl>
                                        <p:attrNameLst>
                                          <p:attrName>r</p:attrName>
                                        </p:attrNameLst>
                                      </p:cBhvr>
                                    </p:animRot>
                                  </p:childTnLst>
                                </p:cTn>
                              </p:par>
                              <p:par>
                                <p:cTn id="365" presetID="8" presetClass="emph" presetSubtype="0" fill="hold" grpId="3" nodeType="withEffect">
                                  <p:stCondLst>
                                    <p:cond delay="0"/>
                                  </p:stCondLst>
                                  <p:childTnLst>
                                    <p:animRot by="-21600000">
                                      <p:cBhvr>
                                        <p:cTn id="366" dur="2000" fill="hold"/>
                                        <p:tgtEl>
                                          <p:spTgt spid="20"/>
                                        </p:tgtEl>
                                        <p:attrNameLst>
                                          <p:attrName>r</p:attrName>
                                        </p:attrNameLst>
                                      </p:cBhvr>
                                    </p:animRot>
                                  </p:childTnLst>
                                </p:cTn>
                              </p:par>
                              <p:par>
                                <p:cTn id="367" presetID="8" presetClass="emph" presetSubtype="0" fill="hold" grpId="3" nodeType="withEffect">
                                  <p:stCondLst>
                                    <p:cond delay="0"/>
                                  </p:stCondLst>
                                  <p:childTnLst>
                                    <p:animRot by="-21600000">
                                      <p:cBhvr>
                                        <p:cTn id="368" dur="2000" fill="hold"/>
                                        <p:tgtEl>
                                          <p:spTgt spid="22"/>
                                        </p:tgtEl>
                                        <p:attrNameLst>
                                          <p:attrName>r</p:attrName>
                                        </p:attrNameLst>
                                      </p:cBhvr>
                                    </p:animRot>
                                  </p:childTnLst>
                                </p:cTn>
                              </p:par>
                              <p:par>
                                <p:cTn id="369" presetID="8" presetClass="emph" presetSubtype="0" fill="hold" grpId="3" nodeType="withEffect">
                                  <p:stCondLst>
                                    <p:cond delay="0"/>
                                  </p:stCondLst>
                                  <p:childTnLst>
                                    <p:animRot by="-21600000">
                                      <p:cBhvr>
                                        <p:cTn id="370" dur="2000" fill="hold"/>
                                        <p:tgtEl>
                                          <p:spTgt spid="24"/>
                                        </p:tgtEl>
                                        <p:attrNameLst>
                                          <p:attrName>r</p:attrName>
                                        </p:attrNameLst>
                                      </p:cBhvr>
                                    </p:animRot>
                                  </p:childTnLst>
                                </p:cTn>
                              </p:par>
                              <p:par>
                                <p:cTn id="371" presetID="8" presetClass="emph" presetSubtype="0" fill="hold" grpId="3" nodeType="withEffect">
                                  <p:stCondLst>
                                    <p:cond delay="0"/>
                                  </p:stCondLst>
                                  <p:childTnLst>
                                    <p:animRot by="-21600000">
                                      <p:cBhvr>
                                        <p:cTn id="372" dur="2000" fill="hold"/>
                                        <p:tgtEl>
                                          <p:spTgt spid="26"/>
                                        </p:tgtEl>
                                        <p:attrNameLst>
                                          <p:attrName>r</p:attrName>
                                        </p:attrNameLst>
                                      </p:cBhvr>
                                    </p:animRot>
                                  </p:childTnLst>
                                </p:cTn>
                              </p:par>
                              <p:par>
                                <p:cTn id="373" presetID="8" presetClass="emph" presetSubtype="0" fill="hold" grpId="3" nodeType="withEffect">
                                  <p:stCondLst>
                                    <p:cond delay="0"/>
                                  </p:stCondLst>
                                  <p:childTnLst>
                                    <p:animRot by="-21600000">
                                      <p:cBhvr>
                                        <p:cTn id="374" dur="2000" fill="hold"/>
                                        <p:tgtEl>
                                          <p:spTgt spid="28"/>
                                        </p:tgtEl>
                                        <p:attrNameLst>
                                          <p:attrName>r</p:attrName>
                                        </p:attrNameLst>
                                      </p:cBhvr>
                                    </p:animRot>
                                  </p:childTnLst>
                                </p:cTn>
                              </p:par>
                              <p:par>
                                <p:cTn id="375" presetID="8" presetClass="emph" presetSubtype="0" fill="hold" grpId="3" nodeType="withEffect">
                                  <p:stCondLst>
                                    <p:cond delay="0"/>
                                  </p:stCondLst>
                                  <p:childTnLst>
                                    <p:animRot by="-21600000">
                                      <p:cBhvr>
                                        <p:cTn id="376" dur="2000" fill="hold"/>
                                        <p:tgtEl>
                                          <p:spTgt spid="30"/>
                                        </p:tgtEl>
                                        <p:attrNameLst>
                                          <p:attrName>r</p:attrName>
                                        </p:attrNameLst>
                                      </p:cBhvr>
                                    </p:animRot>
                                  </p:childTnLst>
                                </p:cTn>
                              </p:par>
                              <p:par>
                                <p:cTn id="377" presetID="8" presetClass="emph" presetSubtype="0" fill="hold" grpId="3" nodeType="withEffect">
                                  <p:stCondLst>
                                    <p:cond delay="0"/>
                                  </p:stCondLst>
                                  <p:childTnLst>
                                    <p:animRot by="-21600000">
                                      <p:cBhvr>
                                        <p:cTn id="378" dur="2000" fill="hold"/>
                                        <p:tgtEl>
                                          <p:spTgt spid="32"/>
                                        </p:tgtEl>
                                        <p:attrNameLst>
                                          <p:attrName>r</p:attrName>
                                        </p:attrNameLst>
                                      </p:cBhvr>
                                    </p:animRot>
                                  </p:childTnLst>
                                </p:cTn>
                              </p:par>
                              <p:par>
                                <p:cTn id="379" presetID="8" presetClass="emph" presetSubtype="0" fill="hold" grpId="3" nodeType="withEffect">
                                  <p:stCondLst>
                                    <p:cond delay="0"/>
                                  </p:stCondLst>
                                  <p:childTnLst>
                                    <p:animRot by="-21600000">
                                      <p:cBhvr>
                                        <p:cTn id="380" dur="2000" fill="hold"/>
                                        <p:tgtEl>
                                          <p:spTgt spid="34"/>
                                        </p:tgtEl>
                                        <p:attrNameLst>
                                          <p:attrName>r</p:attrName>
                                        </p:attrNameLst>
                                      </p:cBhvr>
                                    </p:animRot>
                                  </p:childTnLst>
                                </p:cTn>
                              </p:par>
                              <p:par>
                                <p:cTn id="381" presetID="8" presetClass="emph" presetSubtype="0" fill="hold" grpId="3" nodeType="withEffect">
                                  <p:stCondLst>
                                    <p:cond delay="0"/>
                                  </p:stCondLst>
                                  <p:childTnLst>
                                    <p:animRot by="-21600000">
                                      <p:cBhvr>
                                        <p:cTn id="382" dur="2000" fill="hold"/>
                                        <p:tgtEl>
                                          <p:spTgt spid="36"/>
                                        </p:tgtEl>
                                        <p:attrNameLst>
                                          <p:attrName>r</p:attrName>
                                        </p:attrNameLst>
                                      </p:cBhvr>
                                    </p:animRot>
                                  </p:childTnLst>
                                </p:cTn>
                              </p:par>
                              <p:par>
                                <p:cTn id="383" presetID="8" presetClass="emph" presetSubtype="0" fill="hold" grpId="3" nodeType="withEffect">
                                  <p:stCondLst>
                                    <p:cond delay="0"/>
                                  </p:stCondLst>
                                  <p:childTnLst>
                                    <p:animRot by="21600000">
                                      <p:cBhvr>
                                        <p:cTn id="384" dur="2000" fill="hold"/>
                                        <p:tgtEl>
                                          <p:spTgt spid="5"/>
                                        </p:tgtEl>
                                        <p:attrNameLst>
                                          <p:attrName>r</p:attrName>
                                        </p:attrNameLst>
                                      </p:cBhvr>
                                    </p:animRot>
                                  </p:childTnLst>
                                </p:cTn>
                              </p:par>
                              <p:par>
                                <p:cTn id="385" presetID="8" presetClass="emph" presetSubtype="0" fill="hold" grpId="3" nodeType="withEffect">
                                  <p:stCondLst>
                                    <p:cond delay="0"/>
                                  </p:stCondLst>
                                  <p:childTnLst>
                                    <p:animRot by="21600000">
                                      <p:cBhvr>
                                        <p:cTn id="386" dur="2000" fill="hold"/>
                                        <p:tgtEl>
                                          <p:spTgt spid="7"/>
                                        </p:tgtEl>
                                        <p:attrNameLst>
                                          <p:attrName>r</p:attrName>
                                        </p:attrNameLst>
                                      </p:cBhvr>
                                    </p:animRot>
                                  </p:childTnLst>
                                </p:cTn>
                              </p:par>
                              <p:par>
                                <p:cTn id="387" presetID="8" presetClass="emph" presetSubtype="0" fill="hold" grpId="3" nodeType="withEffect">
                                  <p:stCondLst>
                                    <p:cond delay="0"/>
                                  </p:stCondLst>
                                  <p:childTnLst>
                                    <p:animRot by="21600000">
                                      <p:cBhvr>
                                        <p:cTn id="388" dur="2000" fill="hold"/>
                                        <p:tgtEl>
                                          <p:spTgt spid="9"/>
                                        </p:tgtEl>
                                        <p:attrNameLst>
                                          <p:attrName>r</p:attrName>
                                        </p:attrNameLst>
                                      </p:cBhvr>
                                    </p:animRot>
                                  </p:childTnLst>
                                </p:cTn>
                              </p:par>
                              <p:par>
                                <p:cTn id="389" presetID="8" presetClass="emph" presetSubtype="0" fill="hold" grpId="3" nodeType="withEffect">
                                  <p:stCondLst>
                                    <p:cond delay="0"/>
                                  </p:stCondLst>
                                  <p:childTnLst>
                                    <p:animRot by="21600000">
                                      <p:cBhvr>
                                        <p:cTn id="390" dur="2000" fill="hold"/>
                                        <p:tgtEl>
                                          <p:spTgt spid="11"/>
                                        </p:tgtEl>
                                        <p:attrNameLst>
                                          <p:attrName>r</p:attrName>
                                        </p:attrNameLst>
                                      </p:cBhvr>
                                    </p:animRot>
                                  </p:childTnLst>
                                </p:cTn>
                              </p:par>
                              <p:par>
                                <p:cTn id="391" presetID="8" presetClass="emph" presetSubtype="0" fill="hold" grpId="3" nodeType="withEffect">
                                  <p:stCondLst>
                                    <p:cond delay="0"/>
                                  </p:stCondLst>
                                  <p:childTnLst>
                                    <p:animRot by="21600000">
                                      <p:cBhvr>
                                        <p:cTn id="392" dur="2000" fill="hold"/>
                                        <p:tgtEl>
                                          <p:spTgt spid="13"/>
                                        </p:tgtEl>
                                        <p:attrNameLst>
                                          <p:attrName>r</p:attrName>
                                        </p:attrNameLst>
                                      </p:cBhvr>
                                    </p:animRot>
                                  </p:childTnLst>
                                </p:cTn>
                              </p:par>
                              <p:par>
                                <p:cTn id="393" presetID="8" presetClass="emph" presetSubtype="0" fill="hold" grpId="3" nodeType="withEffect">
                                  <p:stCondLst>
                                    <p:cond delay="0"/>
                                  </p:stCondLst>
                                  <p:childTnLst>
                                    <p:animRot by="21600000">
                                      <p:cBhvr>
                                        <p:cTn id="394" dur="2000" fill="hold"/>
                                        <p:tgtEl>
                                          <p:spTgt spid="15"/>
                                        </p:tgtEl>
                                        <p:attrNameLst>
                                          <p:attrName>r</p:attrName>
                                        </p:attrNameLst>
                                      </p:cBhvr>
                                    </p:animRot>
                                  </p:childTnLst>
                                </p:cTn>
                              </p:par>
                              <p:par>
                                <p:cTn id="395" presetID="8" presetClass="emph" presetSubtype="0" fill="hold" grpId="3" nodeType="withEffect">
                                  <p:stCondLst>
                                    <p:cond delay="0"/>
                                  </p:stCondLst>
                                  <p:childTnLst>
                                    <p:animRot by="21600000">
                                      <p:cBhvr>
                                        <p:cTn id="396" dur="2000" fill="hold"/>
                                        <p:tgtEl>
                                          <p:spTgt spid="17"/>
                                        </p:tgtEl>
                                        <p:attrNameLst>
                                          <p:attrName>r</p:attrName>
                                        </p:attrNameLst>
                                      </p:cBhvr>
                                    </p:animRot>
                                  </p:childTnLst>
                                </p:cTn>
                              </p:par>
                              <p:par>
                                <p:cTn id="397" presetID="8" presetClass="emph" presetSubtype="0" fill="hold" grpId="3" nodeType="withEffect">
                                  <p:stCondLst>
                                    <p:cond delay="0"/>
                                  </p:stCondLst>
                                  <p:childTnLst>
                                    <p:animRot by="21600000">
                                      <p:cBhvr>
                                        <p:cTn id="398" dur="2000" fill="hold"/>
                                        <p:tgtEl>
                                          <p:spTgt spid="19"/>
                                        </p:tgtEl>
                                        <p:attrNameLst>
                                          <p:attrName>r</p:attrName>
                                        </p:attrNameLst>
                                      </p:cBhvr>
                                    </p:animRot>
                                  </p:childTnLst>
                                </p:cTn>
                              </p:par>
                              <p:par>
                                <p:cTn id="399" presetID="8" presetClass="emph" presetSubtype="0" fill="hold" grpId="3" nodeType="withEffect">
                                  <p:stCondLst>
                                    <p:cond delay="0"/>
                                  </p:stCondLst>
                                  <p:childTnLst>
                                    <p:animRot by="21600000">
                                      <p:cBhvr>
                                        <p:cTn id="400" dur="2000" fill="hold"/>
                                        <p:tgtEl>
                                          <p:spTgt spid="21"/>
                                        </p:tgtEl>
                                        <p:attrNameLst>
                                          <p:attrName>r</p:attrName>
                                        </p:attrNameLst>
                                      </p:cBhvr>
                                    </p:animRot>
                                  </p:childTnLst>
                                </p:cTn>
                              </p:par>
                              <p:par>
                                <p:cTn id="401" presetID="8" presetClass="emph" presetSubtype="0" fill="hold" grpId="3" nodeType="withEffect">
                                  <p:stCondLst>
                                    <p:cond delay="0"/>
                                  </p:stCondLst>
                                  <p:childTnLst>
                                    <p:animRot by="21600000">
                                      <p:cBhvr>
                                        <p:cTn id="402" dur="2000" fill="hold"/>
                                        <p:tgtEl>
                                          <p:spTgt spid="23"/>
                                        </p:tgtEl>
                                        <p:attrNameLst>
                                          <p:attrName>r</p:attrName>
                                        </p:attrNameLst>
                                      </p:cBhvr>
                                    </p:animRot>
                                  </p:childTnLst>
                                </p:cTn>
                              </p:par>
                              <p:par>
                                <p:cTn id="403" presetID="8" presetClass="emph" presetSubtype="0" fill="hold" grpId="3" nodeType="withEffect">
                                  <p:stCondLst>
                                    <p:cond delay="0"/>
                                  </p:stCondLst>
                                  <p:childTnLst>
                                    <p:animRot by="21600000">
                                      <p:cBhvr>
                                        <p:cTn id="404" dur="2000" fill="hold"/>
                                        <p:tgtEl>
                                          <p:spTgt spid="25"/>
                                        </p:tgtEl>
                                        <p:attrNameLst>
                                          <p:attrName>r</p:attrName>
                                        </p:attrNameLst>
                                      </p:cBhvr>
                                    </p:animRot>
                                  </p:childTnLst>
                                </p:cTn>
                              </p:par>
                              <p:par>
                                <p:cTn id="405" presetID="8" presetClass="emph" presetSubtype="0" fill="hold" grpId="3" nodeType="withEffect">
                                  <p:stCondLst>
                                    <p:cond delay="0"/>
                                  </p:stCondLst>
                                  <p:childTnLst>
                                    <p:animRot by="21600000">
                                      <p:cBhvr>
                                        <p:cTn id="406" dur="2000" fill="hold"/>
                                        <p:tgtEl>
                                          <p:spTgt spid="27"/>
                                        </p:tgtEl>
                                        <p:attrNameLst>
                                          <p:attrName>r</p:attrName>
                                        </p:attrNameLst>
                                      </p:cBhvr>
                                    </p:animRot>
                                  </p:childTnLst>
                                </p:cTn>
                              </p:par>
                              <p:par>
                                <p:cTn id="407" presetID="8" presetClass="emph" presetSubtype="0" fill="hold" grpId="3" nodeType="withEffect">
                                  <p:stCondLst>
                                    <p:cond delay="0"/>
                                  </p:stCondLst>
                                  <p:childTnLst>
                                    <p:animRot by="21600000">
                                      <p:cBhvr>
                                        <p:cTn id="408" dur="2000" fill="hold"/>
                                        <p:tgtEl>
                                          <p:spTgt spid="29"/>
                                        </p:tgtEl>
                                        <p:attrNameLst>
                                          <p:attrName>r</p:attrName>
                                        </p:attrNameLst>
                                      </p:cBhvr>
                                    </p:animRot>
                                  </p:childTnLst>
                                </p:cTn>
                              </p:par>
                              <p:par>
                                <p:cTn id="409" presetID="8" presetClass="emph" presetSubtype="0" fill="hold" grpId="3" nodeType="withEffect">
                                  <p:stCondLst>
                                    <p:cond delay="0"/>
                                  </p:stCondLst>
                                  <p:childTnLst>
                                    <p:animRot by="21600000">
                                      <p:cBhvr>
                                        <p:cTn id="410" dur="2000" fill="hold"/>
                                        <p:tgtEl>
                                          <p:spTgt spid="31"/>
                                        </p:tgtEl>
                                        <p:attrNameLst>
                                          <p:attrName>r</p:attrName>
                                        </p:attrNameLst>
                                      </p:cBhvr>
                                    </p:animRot>
                                  </p:childTnLst>
                                </p:cTn>
                              </p:par>
                              <p:par>
                                <p:cTn id="411" presetID="8" presetClass="emph" presetSubtype="0" fill="hold" grpId="3" nodeType="withEffect">
                                  <p:stCondLst>
                                    <p:cond delay="0"/>
                                  </p:stCondLst>
                                  <p:childTnLst>
                                    <p:animRot by="21600000">
                                      <p:cBhvr>
                                        <p:cTn id="412" dur="2000" fill="hold"/>
                                        <p:tgtEl>
                                          <p:spTgt spid="33"/>
                                        </p:tgtEl>
                                        <p:attrNameLst>
                                          <p:attrName>r</p:attrName>
                                        </p:attrNameLst>
                                      </p:cBhvr>
                                    </p:animRot>
                                  </p:childTnLst>
                                </p:cTn>
                              </p:par>
                              <p:par>
                                <p:cTn id="413" presetID="8" presetClass="emph" presetSubtype="0" fill="hold" grpId="3" nodeType="withEffect">
                                  <p:stCondLst>
                                    <p:cond delay="0"/>
                                  </p:stCondLst>
                                  <p:childTnLst>
                                    <p:animRot by="21600000">
                                      <p:cBhvr>
                                        <p:cTn id="414" dur="2000" fill="hold"/>
                                        <p:tgtEl>
                                          <p:spTgt spid="35"/>
                                        </p:tgtEl>
                                        <p:attrNameLst>
                                          <p:attrName>r</p:attrName>
                                        </p:attrNameLst>
                                      </p:cBhvr>
                                    </p:animRot>
                                  </p:childTnLst>
                                </p:cTn>
                              </p:par>
                              <p:par>
                                <p:cTn id="415" presetID="8" presetClass="emph" presetSubtype="0" fill="hold" grpId="3" nodeType="withEffect">
                                  <p:stCondLst>
                                    <p:cond delay="0"/>
                                  </p:stCondLst>
                                  <p:childTnLst>
                                    <p:animRot by="21600000">
                                      <p:cBhvr>
                                        <p:cTn id="416" dur="2000" fill="hold"/>
                                        <p:tgtEl>
                                          <p:spTgt spid="37"/>
                                        </p:tgtEl>
                                        <p:attrNameLst>
                                          <p:attrName>r</p:attrName>
                                        </p:attrNameLst>
                                      </p:cBhvr>
                                    </p:animRot>
                                  </p:childTnLst>
                                </p:cTn>
                              </p:par>
                              <p:par>
                                <p:cTn id="417" presetID="23" presetClass="entr" presetSubtype="288" fill="hold" nodeType="withEffect">
                                  <p:stCondLst>
                                    <p:cond delay="0"/>
                                  </p:stCondLst>
                                  <p:childTnLst>
                                    <p:set>
                                      <p:cBhvr>
                                        <p:cTn id="418" dur="1" fill="hold">
                                          <p:stCondLst>
                                            <p:cond delay="0"/>
                                          </p:stCondLst>
                                        </p:cTn>
                                        <p:tgtEl>
                                          <p:spTgt spid="3"/>
                                        </p:tgtEl>
                                        <p:attrNameLst>
                                          <p:attrName>style.visibility</p:attrName>
                                        </p:attrNameLst>
                                      </p:cBhvr>
                                      <p:to>
                                        <p:strVal val="visible"/>
                                      </p:to>
                                    </p:set>
                                    <p:anim calcmode="lin" valueType="num">
                                      <p:cBhvr>
                                        <p:cTn id="419" dur="2000" fill="hold"/>
                                        <p:tgtEl>
                                          <p:spTgt spid="3"/>
                                        </p:tgtEl>
                                        <p:attrNameLst>
                                          <p:attrName>ppt_w</p:attrName>
                                        </p:attrNameLst>
                                      </p:cBhvr>
                                      <p:tavLst>
                                        <p:tav tm="0">
                                          <p:val>
                                            <p:strVal val="4/3*#ppt_w"/>
                                          </p:val>
                                        </p:tav>
                                        <p:tav tm="100000">
                                          <p:val>
                                            <p:strVal val="#ppt_w"/>
                                          </p:val>
                                        </p:tav>
                                      </p:tavLst>
                                    </p:anim>
                                    <p:anim calcmode="lin" valueType="num">
                                      <p:cBhvr>
                                        <p:cTn id="420" dur="2000" fill="hold"/>
                                        <p:tgtEl>
                                          <p:spTgt spid="3"/>
                                        </p:tgtEl>
                                        <p:attrNameLst>
                                          <p:attrName>ppt_h</p:attrName>
                                        </p:attrNameLst>
                                      </p:cBhvr>
                                      <p:tavLst>
                                        <p:tav tm="0">
                                          <p:val>
                                            <p:strVal val="4/3*#ppt_h"/>
                                          </p:val>
                                        </p:tav>
                                        <p:tav tm="100000">
                                          <p:val>
                                            <p:strVal val="#ppt_h"/>
                                          </p:val>
                                        </p:tav>
                                      </p:tavLst>
                                    </p:anim>
                                  </p:childTnLst>
                                </p:cTn>
                              </p:par>
                              <p:par>
                                <p:cTn id="421" presetID="16" presetClass="entr" presetSubtype="37" fill="hold" nodeType="withEffect">
                                  <p:stCondLst>
                                    <p:cond delay="0"/>
                                  </p:stCondLst>
                                  <p:childTnLst>
                                    <p:set>
                                      <p:cBhvr>
                                        <p:cTn id="422" dur="1" fill="hold">
                                          <p:stCondLst>
                                            <p:cond delay="0"/>
                                          </p:stCondLst>
                                        </p:cTn>
                                        <p:tgtEl>
                                          <p:spTgt spid="3"/>
                                        </p:tgtEl>
                                        <p:attrNameLst>
                                          <p:attrName>style.visibility</p:attrName>
                                        </p:attrNameLst>
                                      </p:cBhvr>
                                      <p:to>
                                        <p:strVal val="visible"/>
                                      </p:to>
                                    </p:set>
                                    <p:animEffect transition="in" filter="barn(outVertical)">
                                      <p:cBhvr>
                                        <p:cTn id="42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6A2"/>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e381259b6422515455f17e3b21f45e3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rot="2825862">
            <a:off x="288300" y="889124"/>
            <a:ext cx="1253329" cy="1333385"/>
          </a:xfrm>
          <a:prstGeom prst="frame">
            <a:avLst/>
          </a:prstGeom>
          <a:blipFill dpi="0" rotWithShape="1">
            <a:blip r:embed="rId3" cstate="print">
              <a:duotone>
                <a:prstClr val="black"/>
                <a:srgbClr val="0066FF">
                  <a:tint val="45000"/>
                  <a:satMod val="400000"/>
                </a:srgb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arco"/>
          <p:cNvSpPr/>
          <p:nvPr/>
        </p:nvSpPr>
        <p:spPr>
          <a:xfrm rot="2825862">
            <a:off x="1145525" y="889124"/>
            <a:ext cx="1253329" cy="1333385"/>
          </a:xfrm>
          <a:prstGeom prst="frame">
            <a:avLst/>
          </a:prstGeom>
          <a:blipFill dpi="0" rotWithShape="1">
            <a:blip r:embed="rId3" cstate="print">
              <a:duotone>
                <a:schemeClr val="accent6">
                  <a:shade val="45000"/>
                  <a:satMod val="135000"/>
                </a:schemeClr>
                <a:prstClr val="white"/>
              </a:duotone>
              <a:lum bright="-1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rot="2825862">
            <a:off x="2074249" y="889127"/>
            <a:ext cx="1253329" cy="1333385"/>
          </a:xfrm>
          <a:prstGeom prst="frame">
            <a:avLst/>
          </a:prstGeom>
          <a:blipFill dpi="0" rotWithShape="1">
            <a:blip r:embed="rId3" cstate="print">
              <a:duotone>
                <a:prstClr val="black"/>
                <a:srgbClr val="0066FF">
                  <a:tint val="45000"/>
                  <a:satMod val="400000"/>
                </a:srgb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2825862">
            <a:off x="2931474" y="889125"/>
            <a:ext cx="1253329" cy="1333385"/>
          </a:xfrm>
          <a:prstGeom prst="frame">
            <a:avLst/>
          </a:prstGeom>
          <a:blipFill dpi="0" rotWithShape="1">
            <a:blip r:embed="rId3" cstate="print">
              <a:duotone>
                <a:schemeClr val="accent6">
                  <a:shade val="45000"/>
                  <a:satMod val="135000"/>
                </a:schemeClr>
                <a:prstClr val="white"/>
              </a:duotone>
              <a:lum bright="-1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rot="2825862">
            <a:off x="3860200" y="889124"/>
            <a:ext cx="1253329" cy="1333385"/>
          </a:xfrm>
          <a:prstGeom prst="frame">
            <a:avLst/>
          </a:prstGeom>
          <a:blipFill dpi="0" rotWithShape="1">
            <a:blip r:embed="rId3" cstate="print">
              <a:duotone>
                <a:prstClr val="black"/>
                <a:srgbClr val="0066FF">
                  <a:tint val="45000"/>
                  <a:satMod val="400000"/>
                </a:srgb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rot="2825862">
            <a:off x="4717426" y="889123"/>
            <a:ext cx="1253329" cy="1333385"/>
          </a:xfrm>
          <a:prstGeom prst="frame">
            <a:avLst/>
          </a:prstGeom>
          <a:blipFill dpi="0" rotWithShape="1">
            <a:blip r:embed="rId3" cstate="print">
              <a:duotone>
                <a:prstClr val="black"/>
                <a:srgbClr val="0066FF">
                  <a:tint val="45000"/>
                  <a:satMod val="400000"/>
                </a:srgb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2825862">
            <a:off x="5646150" y="889125"/>
            <a:ext cx="1253329" cy="1333385"/>
          </a:xfrm>
          <a:prstGeom prst="frame">
            <a:avLst/>
          </a:prstGeom>
          <a:blipFill dpi="0" rotWithShape="1">
            <a:blip r:embed="rId3" cstate="print">
              <a:duotone>
                <a:schemeClr val="accent6">
                  <a:shade val="45000"/>
                  <a:satMod val="135000"/>
                </a:schemeClr>
                <a:prstClr val="white"/>
              </a:duotone>
              <a:lum bright="-1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2825862">
            <a:off x="6503375" y="889124"/>
            <a:ext cx="1253329" cy="1333385"/>
          </a:xfrm>
          <a:prstGeom prst="frame">
            <a:avLst/>
          </a:prstGeom>
          <a:blipFill dpi="0" rotWithShape="1">
            <a:blip r:embed="rId3" cstate="print">
              <a:duotone>
                <a:prstClr val="black"/>
                <a:srgbClr val="0066FF">
                  <a:tint val="45000"/>
                  <a:satMod val="400000"/>
                </a:srgb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rot="2825862">
            <a:off x="7432068" y="889125"/>
            <a:ext cx="1253329" cy="1333385"/>
          </a:xfrm>
          <a:prstGeom prst="frame">
            <a:avLst/>
          </a:prstGeom>
          <a:blipFill dpi="0" rotWithShape="1">
            <a:blip r:embed="rId3" cstate="print">
              <a:duotone>
                <a:prstClr val="black"/>
                <a:srgbClr val="0066FF">
                  <a:tint val="45000"/>
                  <a:satMod val="400000"/>
                </a:srgb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rot="2825862">
            <a:off x="8289324" y="889123"/>
            <a:ext cx="1253329" cy="1333385"/>
          </a:xfrm>
          <a:prstGeom prst="frame">
            <a:avLst/>
          </a:prstGeom>
          <a:blipFill dpi="0" rotWithShape="1">
            <a:blip r:embed="rId3" cstate="print">
              <a:duotone>
                <a:schemeClr val="accent6">
                  <a:shade val="45000"/>
                  <a:satMod val="135000"/>
                </a:schemeClr>
                <a:prstClr val="white"/>
              </a:duotone>
              <a:lum bright="-1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rot="2825862">
            <a:off x="288301" y="2889388"/>
            <a:ext cx="1253329" cy="1333385"/>
          </a:xfrm>
          <a:prstGeom prst="frame">
            <a:avLst/>
          </a:prstGeom>
          <a:blipFill dpi="0" rotWithShape="1">
            <a:blip r:embed="rId3" cstate="print">
              <a:duotone>
                <a:prstClr val="black"/>
                <a:srgbClr val="0066FF">
                  <a:tint val="45000"/>
                  <a:satMod val="400000"/>
                </a:srgb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rot="2825862">
            <a:off x="1145526" y="2889387"/>
            <a:ext cx="1253329" cy="1333385"/>
          </a:xfrm>
          <a:prstGeom prst="frame">
            <a:avLst/>
          </a:prstGeom>
          <a:blipFill dpi="0" rotWithShape="1">
            <a:blip r:embed="rId3" cstate="print">
              <a:duotone>
                <a:schemeClr val="accent6">
                  <a:shade val="45000"/>
                  <a:satMod val="135000"/>
                </a:schemeClr>
                <a:prstClr val="white"/>
              </a:duotone>
              <a:lum bright="-1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rot="2825862">
            <a:off x="2074250" y="2889389"/>
            <a:ext cx="1253329" cy="1333385"/>
          </a:xfrm>
          <a:prstGeom prst="frame">
            <a:avLst/>
          </a:prstGeom>
          <a:blipFill dpi="0" rotWithShape="1">
            <a:blip r:embed="rId3" cstate="print">
              <a:duotone>
                <a:prstClr val="black"/>
                <a:srgbClr val="0066FF">
                  <a:tint val="45000"/>
                  <a:satMod val="400000"/>
                </a:srgb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rot="2825862">
            <a:off x="2931475" y="2889388"/>
            <a:ext cx="1253329" cy="1333385"/>
          </a:xfrm>
          <a:prstGeom prst="frame">
            <a:avLst/>
          </a:prstGeom>
          <a:blipFill dpi="0" rotWithShape="1">
            <a:blip r:embed="rId3" cstate="print">
              <a:duotone>
                <a:schemeClr val="accent6">
                  <a:shade val="45000"/>
                  <a:satMod val="135000"/>
                </a:schemeClr>
                <a:prstClr val="white"/>
              </a:duotone>
              <a:lum bright="-1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rot="2825862">
            <a:off x="3860202" y="2889387"/>
            <a:ext cx="1253329" cy="1333385"/>
          </a:xfrm>
          <a:prstGeom prst="frame">
            <a:avLst/>
          </a:prstGeom>
          <a:blipFill dpi="0" rotWithShape="1">
            <a:blip r:embed="rId3" cstate="print">
              <a:duotone>
                <a:prstClr val="black"/>
                <a:srgbClr val="0066FF">
                  <a:tint val="45000"/>
                  <a:satMod val="400000"/>
                </a:srgb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rot="2825862">
            <a:off x="4717426" y="2889385"/>
            <a:ext cx="1253329" cy="1333385"/>
          </a:xfrm>
          <a:prstGeom prst="frame">
            <a:avLst/>
          </a:prstGeom>
          <a:blipFill dpi="0" rotWithShape="1">
            <a:blip r:embed="rId3" cstate="print">
              <a:duotone>
                <a:prstClr val="black"/>
                <a:srgbClr val="0066FF">
                  <a:tint val="45000"/>
                  <a:satMod val="400000"/>
                </a:srgb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Marco"/>
          <p:cNvSpPr/>
          <p:nvPr/>
        </p:nvSpPr>
        <p:spPr>
          <a:xfrm rot="2825862">
            <a:off x="5646151" y="2889388"/>
            <a:ext cx="1253329" cy="1333385"/>
          </a:xfrm>
          <a:prstGeom prst="frame">
            <a:avLst/>
          </a:prstGeom>
          <a:blipFill dpi="0" rotWithShape="1">
            <a:blip r:embed="rId3" cstate="print">
              <a:duotone>
                <a:schemeClr val="accent6">
                  <a:shade val="45000"/>
                  <a:satMod val="135000"/>
                </a:schemeClr>
                <a:prstClr val="white"/>
              </a:duotone>
              <a:lum bright="-1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Marco"/>
          <p:cNvSpPr/>
          <p:nvPr/>
        </p:nvSpPr>
        <p:spPr>
          <a:xfrm rot="2825862">
            <a:off x="6503376" y="2889388"/>
            <a:ext cx="1253329" cy="1333385"/>
          </a:xfrm>
          <a:prstGeom prst="frame">
            <a:avLst/>
          </a:prstGeom>
          <a:blipFill dpi="0" rotWithShape="1">
            <a:blip r:embed="rId3" cstate="print">
              <a:duotone>
                <a:prstClr val="black"/>
                <a:srgbClr val="0066FF">
                  <a:tint val="45000"/>
                  <a:satMod val="400000"/>
                </a:srgb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Marco"/>
          <p:cNvSpPr/>
          <p:nvPr/>
        </p:nvSpPr>
        <p:spPr>
          <a:xfrm rot="2825862">
            <a:off x="7432069" y="2889388"/>
            <a:ext cx="1253329" cy="1333385"/>
          </a:xfrm>
          <a:prstGeom prst="frame">
            <a:avLst/>
          </a:prstGeom>
          <a:blipFill dpi="0" rotWithShape="1">
            <a:blip r:embed="rId3" cstate="print">
              <a:duotone>
                <a:prstClr val="black"/>
                <a:srgbClr val="0066FF">
                  <a:tint val="45000"/>
                  <a:satMod val="400000"/>
                </a:srgbClr>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Marco"/>
          <p:cNvSpPr/>
          <p:nvPr/>
        </p:nvSpPr>
        <p:spPr>
          <a:xfrm rot="2825862">
            <a:off x="8217887" y="2889388"/>
            <a:ext cx="1253329" cy="1333385"/>
          </a:xfrm>
          <a:prstGeom prst="frame">
            <a:avLst/>
          </a:prstGeom>
          <a:blipFill dpi="0" rotWithShape="1">
            <a:blip r:embed="rId3" cstate="print">
              <a:duotone>
                <a:schemeClr val="accent6">
                  <a:shade val="45000"/>
                  <a:satMod val="135000"/>
                </a:schemeClr>
                <a:prstClr val="white"/>
              </a:duotone>
              <a:lum bright="-1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285784" y="-214332"/>
            <a:ext cx="10287072" cy="564360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1+#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1+#ppt_w/2"/>
                                          </p:val>
                                        </p:tav>
                                        <p:tav tm="100000">
                                          <p:val>
                                            <p:strVal val="#ppt_x"/>
                                          </p:val>
                                        </p:tav>
                                      </p:tavLst>
                                    </p:anim>
                                    <p:anim calcmode="lin" valueType="num">
                                      <p:cBhvr additive="base">
                                        <p:cTn id="31" dur="2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1+#ppt_w/2"/>
                                          </p:val>
                                        </p:tav>
                                        <p:tav tm="100000">
                                          <p:val>
                                            <p:strVal val="#ppt_x"/>
                                          </p:val>
                                        </p:tav>
                                      </p:tavLst>
                                    </p:anim>
                                    <p:anim calcmode="lin" valueType="num">
                                      <p:cBhvr additive="base">
                                        <p:cTn id="43" dur="2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1+#ppt_w/2"/>
                                          </p:val>
                                        </p:tav>
                                        <p:tav tm="100000">
                                          <p:val>
                                            <p:strVal val="#ppt_x"/>
                                          </p:val>
                                        </p:tav>
                                      </p:tavLst>
                                    </p:anim>
                                    <p:anim calcmode="lin" valueType="num">
                                      <p:cBhvr additive="base">
                                        <p:cTn id="47" dur="2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0-#ppt_w/2"/>
                                          </p:val>
                                        </p:tav>
                                        <p:tav tm="100000">
                                          <p:val>
                                            <p:strVal val="#ppt_x"/>
                                          </p:val>
                                        </p:tav>
                                      </p:tavLst>
                                    </p:anim>
                                    <p:anim calcmode="lin" valueType="num">
                                      <p:cBhvr additive="base">
                                        <p:cTn id="51" dur="2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0-#ppt_w/2"/>
                                          </p:val>
                                        </p:tav>
                                        <p:tav tm="100000">
                                          <p:val>
                                            <p:strVal val="#ppt_x"/>
                                          </p:val>
                                        </p:tav>
                                      </p:tavLst>
                                    </p:anim>
                                    <p:anim calcmode="lin" valueType="num">
                                      <p:cBhvr additive="base">
                                        <p:cTn id="59" dur="2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0-#ppt_w/2"/>
                                          </p:val>
                                        </p:tav>
                                        <p:tav tm="100000">
                                          <p:val>
                                            <p:strVal val="#ppt_x"/>
                                          </p:val>
                                        </p:tav>
                                      </p:tavLst>
                                    </p:anim>
                                    <p:anim calcmode="lin" valueType="num">
                                      <p:cBhvr additive="base">
                                        <p:cTn id="63" dur="2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0-#ppt_w/2"/>
                                          </p:val>
                                        </p:tav>
                                        <p:tav tm="100000">
                                          <p:val>
                                            <p:strVal val="#ppt_x"/>
                                          </p:val>
                                        </p:tav>
                                      </p:tavLst>
                                    </p:anim>
                                    <p:anim calcmode="lin" valueType="num">
                                      <p:cBhvr additive="base">
                                        <p:cTn id="67" dur="2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0-#ppt_w/2"/>
                                          </p:val>
                                        </p:tav>
                                        <p:tav tm="100000">
                                          <p:val>
                                            <p:strVal val="#ppt_x"/>
                                          </p:val>
                                        </p:tav>
                                      </p:tavLst>
                                    </p:anim>
                                    <p:anim calcmode="lin" valueType="num">
                                      <p:cBhvr additive="base">
                                        <p:cTn id="71" dur="2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2000" fill="hold"/>
                                        <p:tgtEl>
                                          <p:spTgt spid="19"/>
                                        </p:tgtEl>
                                        <p:attrNameLst>
                                          <p:attrName>ppt_x</p:attrName>
                                        </p:attrNameLst>
                                      </p:cBhvr>
                                      <p:tavLst>
                                        <p:tav tm="0">
                                          <p:val>
                                            <p:strVal val="0-#ppt_w/2"/>
                                          </p:val>
                                        </p:tav>
                                        <p:tav tm="100000">
                                          <p:val>
                                            <p:strVal val="#ppt_x"/>
                                          </p:val>
                                        </p:tav>
                                      </p:tavLst>
                                    </p:anim>
                                    <p:anim calcmode="lin" valueType="num">
                                      <p:cBhvr additive="base">
                                        <p:cTn id="75" dur="2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2000" fill="hold"/>
                                        <p:tgtEl>
                                          <p:spTgt spid="20"/>
                                        </p:tgtEl>
                                        <p:attrNameLst>
                                          <p:attrName>ppt_x</p:attrName>
                                        </p:attrNameLst>
                                      </p:cBhvr>
                                      <p:tavLst>
                                        <p:tav tm="0">
                                          <p:val>
                                            <p:strVal val="0-#ppt_w/2"/>
                                          </p:val>
                                        </p:tav>
                                        <p:tav tm="100000">
                                          <p:val>
                                            <p:strVal val="#ppt_x"/>
                                          </p:val>
                                        </p:tav>
                                      </p:tavLst>
                                    </p:anim>
                                    <p:anim calcmode="lin" valueType="num">
                                      <p:cBhvr additive="base">
                                        <p:cTn id="79" dur="2000" fill="hold"/>
                                        <p:tgtEl>
                                          <p:spTgt spid="20"/>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2000" fill="hold"/>
                                        <p:tgtEl>
                                          <p:spTgt spid="21"/>
                                        </p:tgtEl>
                                        <p:attrNameLst>
                                          <p:attrName>ppt_x</p:attrName>
                                        </p:attrNameLst>
                                      </p:cBhvr>
                                      <p:tavLst>
                                        <p:tav tm="0">
                                          <p:val>
                                            <p:strVal val="0-#ppt_w/2"/>
                                          </p:val>
                                        </p:tav>
                                        <p:tav tm="100000">
                                          <p:val>
                                            <p:strVal val="#ppt_x"/>
                                          </p:val>
                                        </p:tav>
                                      </p:tavLst>
                                    </p:anim>
                                    <p:anim calcmode="lin" valueType="num">
                                      <p:cBhvr additive="base">
                                        <p:cTn id="83" dur="2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2000" fill="hold"/>
                                        <p:tgtEl>
                                          <p:spTgt spid="22"/>
                                        </p:tgtEl>
                                        <p:attrNameLst>
                                          <p:attrName>ppt_x</p:attrName>
                                        </p:attrNameLst>
                                      </p:cBhvr>
                                      <p:tavLst>
                                        <p:tav tm="0">
                                          <p:val>
                                            <p:strVal val="0-#ppt_w/2"/>
                                          </p:val>
                                        </p:tav>
                                        <p:tav tm="100000">
                                          <p:val>
                                            <p:strVal val="#ppt_x"/>
                                          </p:val>
                                        </p:tav>
                                      </p:tavLst>
                                    </p:anim>
                                    <p:anim calcmode="lin" valueType="num">
                                      <p:cBhvr additive="base">
                                        <p:cTn id="87" dur="2000" fill="hold"/>
                                        <p:tgtEl>
                                          <p:spTgt spid="22"/>
                                        </p:tgtEl>
                                        <p:attrNameLst>
                                          <p:attrName>ppt_y</p:attrName>
                                        </p:attrNameLst>
                                      </p:cBhvr>
                                      <p:tavLst>
                                        <p:tav tm="0">
                                          <p:val>
                                            <p:strVal val="#ppt_y"/>
                                          </p:val>
                                        </p:tav>
                                        <p:tav tm="100000">
                                          <p:val>
                                            <p:strVal val="#ppt_y"/>
                                          </p:val>
                                        </p:tav>
                                      </p:tavLst>
                                    </p:anim>
                                  </p:childTnLst>
                                </p:cTn>
                              </p:par>
                            </p:childTnLst>
                          </p:cTn>
                        </p:par>
                        <p:par>
                          <p:cTn id="88" fill="hold">
                            <p:stCondLst>
                              <p:cond delay="2000"/>
                            </p:stCondLst>
                            <p:childTnLst>
                              <p:par>
                                <p:cTn id="89" presetID="2" presetClass="exit" presetSubtype="4" fill="hold" grpId="1" nodeType="afterEffect">
                                  <p:stCondLst>
                                    <p:cond delay="0"/>
                                  </p:stCondLst>
                                  <p:childTnLst>
                                    <p:anim calcmode="lin" valueType="num">
                                      <p:cBhvr additive="base">
                                        <p:cTn id="90" dur="2000"/>
                                        <p:tgtEl>
                                          <p:spTgt spid="3"/>
                                        </p:tgtEl>
                                        <p:attrNameLst>
                                          <p:attrName>ppt_x</p:attrName>
                                        </p:attrNameLst>
                                      </p:cBhvr>
                                      <p:tavLst>
                                        <p:tav tm="0">
                                          <p:val>
                                            <p:strVal val="ppt_x"/>
                                          </p:val>
                                        </p:tav>
                                        <p:tav tm="100000">
                                          <p:val>
                                            <p:strVal val="ppt_x"/>
                                          </p:val>
                                        </p:tav>
                                      </p:tavLst>
                                    </p:anim>
                                    <p:anim calcmode="lin" valueType="num">
                                      <p:cBhvr additive="base">
                                        <p:cTn id="91" dur="2000"/>
                                        <p:tgtEl>
                                          <p:spTgt spid="3"/>
                                        </p:tgtEl>
                                        <p:attrNameLst>
                                          <p:attrName>ppt_y</p:attrName>
                                        </p:attrNameLst>
                                      </p:cBhvr>
                                      <p:tavLst>
                                        <p:tav tm="0">
                                          <p:val>
                                            <p:strVal val="ppt_y"/>
                                          </p:val>
                                        </p:tav>
                                        <p:tav tm="100000">
                                          <p:val>
                                            <p:strVal val="1+ppt_h/2"/>
                                          </p:val>
                                        </p:tav>
                                      </p:tavLst>
                                    </p:anim>
                                    <p:set>
                                      <p:cBhvr>
                                        <p:cTn id="92" dur="1" fill="hold">
                                          <p:stCondLst>
                                            <p:cond delay="1999"/>
                                          </p:stCondLst>
                                        </p:cTn>
                                        <p:tgtEl>
                                          <p:spTgt spid="3"/>
                                        </p:tgtEl>
                                        <p:attrNameLst>
                                          <p:attrName>style.visibility</p:attrName>
                                        </p:attrNameLst>
                                      </p:cBhvr>
                                      <p:to>
                                        <p:strVal val="hidden"/>
                                      </p:to>
                                    </p:set>
                                  </p:childTnLst>
                                </p:cTn>
                              </p:par>
                              <p:par>
                                <p:cTn id="93" presetID="2" presetClass="exit" presetSubtype="4" fill="hold" grpId="1" nodeType="withEffect">
                                  <p:stCondLst>
                                    <p:cond delay="0"/>
                                  </p:stCondLst>
                                  <p:childTnLst>
                                    <p:anim calcmode="lin" valueType="num">
                                      <p:cBhvr additive="base">
                                        <p:cTn id="94" dur="2000"/>
                                        <p:tgtEl>
                                          <p:spTgt spid="4"/>
                                        </p:tgtEl>
                                        <p:attrNameLst>
                                          <p:attrName>ppt_x</p:attrName>
                                        </p:attrNameLst>
                                      </p:cBhvr>
                                      <p:tavLst>
                                        <p:tav tm="0">
                                          <p:val>
                                            <p:strVal val="ppt_x"/>
                                          </p:val>
                                        </p:tav>
                                        <p:tav tm="100000">
                                          <p:val>
                                            <p:strVal val="ppt_x"/>
                                          </p:val>
                                        </p:tav>
                                      </p:tavLst>
                                    </p:anim>
                                    <p:anim calcmode="lin" valueType="num">
                                      <p:cBhvr additive="base">
                                        <p:cTn id="95" dur="2000"/>
                                        <p:tgtEl>
                                          <p:spTgt spid="4"/>
                                        </p:tgtEl>
                                        <p:attrNameLst>
                                          <p:attrName>ppt_y</p:attrName>
                                        </p:attrNameLst>
                                      </p:cBhvr>
                                      <p:tavLst>
                                        <p:tav tm="0">
                                          <p:val>
                                            <p:strVal val="ppt_y"/>
                                          </p:val>
                                        </p:tav>
                                        <p:tav tm="100000">
                                          <p:val>
                                            <p:strVal val="1+ppt_h/2"/>
                                          </p:val>
                                        </p:tav>
                                      </p:tavLst>
                                    </p:anim>
                                    <p:set>
                                      <p:cBhvr>
                                        <p:cTn id="96" dur="1" fill="hold">
                                          <p:stCondLst>
                                            <p:cond delay="1999"/>
                                          </p:stCondLst>
                                        </p:cTn>
                                        <p:tgtEl>
                                          <p:spTgt spid="4"/>
                                        </p:tgtEl>
                                        <p:attrNameLst>
                                          <p:attrName>style.visibility</p:attrName>
                                        </p:attrNameLst>
                                      </p:cBhvr>
                                      <p:to>
                                        <p:strVal val="hidden"/>
                                      </p:to>
                                    </p:set>
                                  </p:childTnLst>
                                </p:cTn>
                              </p:par>
                              <p:par>
                                <p:cTn id="97" presetID="2" presetClass="exit" presetSubtype="4" fill="hold" grpId="1" nodeType="withEffect">
                                  <p:stCondLst>
                                    <p:cond delay="0"/>
                                  </p:stCondLst>
                                  <p:childTnLst>
                                    <p:anim calcmode="lin" valueType="num">
                                      <p:cBhvr additive="base">
                                        <p:cTn id="98" dur="2000"/>
                                        <p:tgtEl>
                                          <p:spTgt spid="5"/>
                                        </p:tgtEl>
                                        <p:attrNameLst>
                                          <p:attrName>ppt_x</p:attrName>
                                        </p:attrNameLst>
                                      </p:cBhvr>
                                      <p:tavLst>
                                        <p:tav tm="0">
                                          <p:val>
                                            <p:strVal val="ppt_x"/>
                                          </p:val>
                                        </p:tav>
                                        <p:tav tm="100000">
                                          <p:val>
                                            <p:strVal val="ppt_x"/>
                                          </p:val>
                                        </p:tav>
                                      </p:tavLst>
                                    </p:anim>
                                    <p:anim calcmode="lin" valueType="num">
                                      <p:cBhvr additive="base">
                                        <p:cTn id="99" dur="2000"/>
                                        <p:tgtEl>
                                          <p:spTgt spid="5"/>
                                        </p:tgtEl>
                                        <p:attrNameLst>
                                          <p:attrName>ppt_y</p:attrName>
                                        </p:attrNameLst>
                                      </p:cBhvr>
                                      <p:tavLst>
                                        <p:tav tm="0">
                                          <p:val>
                                            <p:strVal val="ppt_y"/>
                                          </p:val>
                                        </p:tav>
                                        <p:tav tm="100000">
                                          <p:val>
                                            <p:strVal val="1+ppt_h/2"/>
                                          </p:val>
                                        </p:tav>
                                      </p:tavLst>
                                    </p:anim>
                                    <p:set>
                                      <p:cBhvr>
                                        <p:cTn id="100" dur="1" fill="hold">
                                          <p:stCondLst>
                                            <p:cond delay="1999"/>
                                          </p:stCondLst>
                                        </p:cTn>
                                        <p:tgtEl>
                                          <p:spTgt spid="5"/>
                                        </p:tgtEl>
                                        <p:attrNameLst>
                                          <p:attrName>style.visibility</p:attrName>
                                        </p:attrNameLst>
                                      </p:cBhvr>
                                      <p:to>
                                        <p:strVal val="hidden"/>
                                      </p:to>
                                    </p:set>
                                  </p:childTnLst>
                                </p:cTn>
                              </p:par>
                              <p:par>
                                <p:cTn id="101" presetID="2" presetClass="exit" presetSubtype="4" fill="hold" grpId="1" nodeType="withEffect">
                                  <p:stCondLst>
                                    <p:cond delay="0"/>
                                  </p:stCondLst>
                                  <p:childTnLst>
                                    <p:anim calcmode="lin" valueType="num">
                                      <p:cBhvr additive="base">
                                        <p:cTn id="102" dur="2000"/>
                                        <p:tgtEl>
                                          <p:spTgt spid="6"/>
                                        </p:tgtEl>
                                        <p:attrNameLst>
                                          <p:attrName>ppt_x</p:attrName>
                                        </p:attrNameLst>
                                      </p:cBhvr>
                                      <p:tavLst>
                                        <p:tav tm="0">
                                          <p:val>
                                            <p:strVal val="ppt_x"/>
                                          </p:val>
                                        </p:tav>
                                        <p:tav tm="100000">
                                          <p:val>
                                            <p:strVal val="ppt_x"/>
                                          </p:val>
                                        </p:tav>
                                      </p:tavLst>
                                    </p:anim>
                                    <p:anim calcmode="lin" valueType="num">
                                      <p:cBhvr additive="base">
                                        <p:cTn id="103" dur="2000"/>
                                        <p:tgtEl>
                                          <p:spTgt spid="6"/>
                                        </p:tgtEl>
                                        <p:attrNameLst>
                                          <p:attrName>ppt_y</p:attrName>
                                        </p:attrNameLst>
                                      </p:cBhvr>
                                      <p:tavLst>
                                        <p:tav tm="0">
                                          <p:val>
                                            <p:strVal val="ppt_y"/>
                                          </p:val>
                                        </p:tav>
                                        <p:tav tm="100000">
                                          <p:val>
                                            <p:strVal val="1+ppt_h/2"/>
                                          </p:val>
                                        </p:tav>
                                      </p:tavLst>
                                    </p:anim>
                                    <p:set>
                                      <p:cBhvr>
                                        <p:cTn id="104" dur="1" fill="hold">
                                          <p:stCondLst>
                                            <p:cond delay="1999"/>
                                          </p:stCondLst>
                                        </p:cTn>
                                        <p:tgtEl>
                                          <p:spTgt spid="6"/>
                                        </p:tgtEl>
                                        <p:attrNameLst>
                                          <p:attrName>style.visibility</p:attrName>
                                        </p:attrNameLst>
                                      </p:cBhvr>
                                      <p:to>
                                        <p:strVal val="hidden"/>
                                      </p:to>
                                    </p:set>
                                  </p:childTnLst>
                                </p:cTn>
                              </p:par>
                              <p:par>
                                <p:cTn id="105" presetID="2" presetClass="exit" presetSubtype="4" fill="hold" grpId="1" nodeType="withEffect">
                                  <p:stCondLst>
                                    <p:cond delay="0"/>
                                  </p:stCondLst>
                                  <p:childTnLst>
                                    <p:anim calcmode="lin" valueType="num">
                                      <p:cBhvr additive="base">
                                        <p:cTn id="106" dur="2000"/>
                                        <p:tgtEl>
                                          <p:spTgt spid="7"/>
                                        </p:tgtEl>
                                        <p:attrNameLst>
                                          <p:attrName>ppt_x</p:attrName>
                                        </p:attrNameLst>
                                      </p:cBhvr>
                                      <p:tavLst>
                                        <p:tav tm="0">
                                          <p:val>
                                            <p:strVal val="ppt_x"/>
                                          </p:val>
                                        </p:tav>
                                        <p:tav tm="100000">
                                          <p:val>
                                            <p:strVal val="ppt_x"/>
                                          </p:val>
                                        </p:tav>
                                      </p:tavLst>
                                    </p:anim>
                                    <p:anim calcmode="lin" valueType="num">
                                      <p:cBhvr additive="base">
                                        <p:cTn id="107" dur="2000"/>
                                        <p:tgtEl>
                                          <p:spTgt spid="7"/>
                                        </p:tgtEl>
                                        <p:attrNameLst>
                                          <p:attrName>ppt_y</p:attrName>
                                        </p:attrNameLst>
                                      </p:cBhvr>
                                      <p:tavLst>
                                        <p:tav tm="0">
                                          <p:val>
                                            <p:strVal val="ppt_y"/>
                                          </p:val>
                                        </p:tav>
                                        <p:tav tm="100000">
                                          <p:val>
                                            <p:strVal val="1+ppt_h/2"/>
                                          </p:val>
                                        </p:tav>
                                      </p:tavLst>
                                    </p:anim>
                                    <p:set>
                                      <p:cBhvr>
                                        <p:cTn id="108" dur="1" fill="hold">
                                          <p:stCondLst>
                                            <p:cond delay="1999"/>
                                          </p:stCondLst>
                                        </p:cTn>
                                        <p:tgtEl>
                                          <p:spTgt spid="7"/>
                                        </p:tgtEl>
                                        <p:attrNameLst>
                                          <p:attrName>style.visibility</p:attrName>
                                        </p:attrNameLst>
                                      </p:cBhvr>
                                      <p:to>
                                        <p:strVal val="hidden"/>
                                      </p:to>
                                    </p:set>
                                  </p:childTnLst>
                                </p:cTn>
                              </p:par>
                              <p:par>
                                <p:cTn id="109" presetID="2" presetClass="exit" presetSubtype="4" fill="hold" grpId="1" nodeType="withEffect">
                                  <p:stCondLst>
                                    <p:cond delay="0"/>
                                  </p:stCondLst>
                                  <p:childTnLst>
                                    <p:anim calcmode="lin" valueType="num">
                                      <p:cBhvr additive="base">
                                        <p:cTn id="110" dur="2000"/>
                                        <p:tgtEl>
                                          <p:spTgt spid="8"/>
                                        </p:tgtEl>
                                        <p:attrNameLst>
                                          <p:attrName>ppt_x</p:attrName>
                                        </p:attrNameLst>
                                      </p:cBhvr>
                                      <p:tavLst>
                                        <p:tav tm="0">
                                          <p:val>
                                            <p:strVal val="ppt_x"/>
                                          </p:val>
                                        </p:tav>
                                        <p:tav tm="100000">
                                          <p:val>
                                            <p:strVal val="ppt_x"/>
                                          </p:val>
                                        </p:tav>
                                      </p:tavLst>
                                    </p:anim>
                                    <p:anim calcmode="lin" valueType="num">
                                      <p:cBhvr additive="base">
                                        <p:cTn id="111" dur="2000"/>
                                        <p:tgtEl>
                                          <p:spTgt spid="8"/>
                                        </p:tgtEl>
                                        <p:attrNameLst>
                                          <p:attrName>ppt_y</p:attrName>
                                        </p:attrNameLst>
                                      </p:cBhvr>
                                      <p:tavLst>
                                        <p:tav tm="0">
                                          <p:val>
                                            <p:strVal val="ppt_y"/>
                                          </p:val>
                                        </p:tav>
                                        <p:tav tm="100000">
                                          <p:val>
                                            <p:strVal val="1+ppt_h/2"/>
                                          </p:val>
                                        </p:tav>
                                      </p:tavLst>
                                    </p:anim>
                                    <p:set>
                                      <p:cBhvr>
                                        <p:cTn id="112" dur="1" fill="hold">
                                          <p:stCondLst>
                                            <p:cond delay="1999"/>
                                          </p:stCondLst>
                                        </p:cTn>
                                        <p:tgtEl>
                                          <p:spTgt spid="8"/>
                                        </p:tgtEl>
                                        <p:attrNameLst>
                                          <p:attrName>style.visibility</p:attrName>
                                        </p:attrNameLst>
                                      </p:cBhvr>
                                      <p:to>
                                        <p:strVal val="hidden"/>
                                      </p:to>
                                    </p:set>
                                  </p:childTnLst>
                                </p:cTn>
                              </p:par>
                              <p:par>
                                <p:cTn id="113" presetID="2" presetClass="exit" presetSubtype="4" fill="hold" grpId="1" nodeType="withEffect">
                                  <p:stCondLst>
                                    <p:cond delay="0"/>
                                  </p:stCondLst>
                                  <p:childTnLst>
                                    <p:anim calcmode="lin" valueType="num">
                                      <p:cBhvr additive="base">
                                        <p:cTn id="114" dur="2000"/>
                                        <p:tgtEl>
                                          <p:spTgt spid="9"/>
                                        </p:tgtEl>
                                        <p:attrNameLst>
                                          <p:attrName>ppt_x</p:attrName>
                                        </p:attrNameLst>
                                      </p:cBhvr>
                                      <p:tavLst>
                                        <p:tav tm="0">
                                          <p:val>
                                            <p:strVal val="ppt_x"/>
                                          </p:val>
                                        </p:tav>
                                        <p:tav tm="100000">
                                          <p:val>
                                            <p:strVal val="ppt_x"/>
                                          </p:val>
                                        </p:tav>
                                      </p:tavLst>
                                    </p:anim>
                                    <p:anim calcmode="lin" valueType="num">
                                      <p:cBhvr additive="base">
                                        <p:cTn id="115" dur="2000"/>
                                        <p:tgtEl>
                                          <p:spTgt spid="9"/>
                                        </p:tgtEl>
                                        <p:attrNameLst>
                                          <p:attrName>ppt_y</p:attrName>
                                        </p:attrNameLst>
                                      </p:cBhvr>
                                      <p:tavLst>
                                        <p:tav tm="0">
                                          <p:val>
                                            <p:strVal val="ppt_y"/>
                                          </p:val>
                                        </p:tav>
                                        <p:tav tm="100000">
                                          <p:val>
                                            <p:strVal val="1+ppt_h/2"/>
                                          </p:val>
                                        </p:tav>
                                      </p:tavLst>
                                    </p:anim>
                                    <p:set>
                                      <p:cBhvr>
                                        <p:cTn id="116" dur="1" fill="hold">
                                          <p:stCondLst>
                                            <p:cond delay="1999"/>
                                          </p:stCondLst>
                                        </p:cTn>
                                        <p:tgtEl>
                                          <p:spTgt spid="9"/>
                                        </p:tgtEl>
                                        <p:attrNameLst>
                                          <p:attrName>style.visibility</p:attrName>
                                        </p:attrNameLst>
                                      </p:cBhvr>
                                      <p:to>
                                        <p:strVal val="hidden"/>
                                      </p:to>
                                    </p:set>
                                  </p:childTnLst>
                                </p:cTn>
                              </p:par>
                              <p:par>
                                <p:cTn id="117" presetID="2" presetClass="exit" presetSubtype="4" fill="hold" grpId="1" nodeType="withEffect">
                                  <p:stCondLst>
                                    <p:cond delay="0"/>
                                  </p:stCondLst>
                                  <p:childTnLst>
                                    <p:anim calcmode="lin" valueType="num">
                                      <p:cBhvr additive="base">
                                        <p:cTn id="118" dur="2000"/>
                                        <p:tgtEl>
                                          <p:spTgt spid="10"/>
                                        </p:tgtEl>
                                        <p:attrNameLst>
                                          <p:attrName>ppt_x</p:attrName>
                                        </p:attrNameLst>
                                      </p:cBhvr>
                                      <p:tavLst>
                                        <p:tav tm="0">
                                          <p:val>
                                            <p:strVal val="ppt_x"/>
                                          </p:val>
                                        </p:tav>
                                        <p:tav tm="100000">
                                          <p:val>
                                            <p:strVal val="ppt_x"/>
                                          </p:val>
                                        </p:tav>
                                      </p:tavLst>
                                    </p:anim>
                                    <p:anim calcmode="lin" valueType="num">
                                      <p:cBhvr additive="base">
                                        <p:cTn id="119" dur="2000"/>
                                        <p:tgtEl>
                                          <p:spTgt spid="10"/>
                                        </p:tgtEl>
                                        <p:attrNameLst>
                                          <p:attrName>ppt_y</p:attrName>
                                        </p:attrNameLst>
                                      </p:cBhvr>
                                      <p:tavLst>
                                        <p:tav tm="0">
                                          <p:val>
                                            <p:strVal val="ppt_y"/>
                                          </p:val>
                                        </p:tav>
                                        <p:tav tm="100000">
                                          <p:val>
                                            <p:strVal val="1+ppt_h/2"/>
                                          </p:val>
                                        </p:tav>
                                      </p:tavLst>
                                    </p:anim>
                                    <p:set>
                                      <p:cBhvr>
                                        <p:cTn id="120" dur="1" fill="hold">
                                          <p:stCondLst>
                                            <p:cond delay="1999"/>
                                          </p:stCondLst>
                                        </p:cTn>
                                        <p:tgtEl>
                                          <p:spTgt spid="10"/>
                                        </p:tgtEl>
                                        <p:attrNameLst>
                                          <p:attrName>style.visibility</p:attrName>
                                        </p:attrNameLst>
                                      </p:cBhvr>
                                      <p:to>
                                        <p:strVal val="hidden"/>
                                      </p:to>
                                    </p:set>
                                  </p:childTnLst>
                                </p:cTn>
                              </p:par>
                              <p:par>
                                <p:cTn id="121" presetID="2" presetClass="exit" presetSubtype="4" fill="hold" grpId="1" nodeType="withEffect">
                                  <p:stCondLst>
                                    <p:cond delay="0"/>
                                  </p:stCondLst>
                                  <p:childTnLst>
                                    <p:anim calcmode="lin" valueType="num">
                                      <p:cBhvr additive="base">
                                        <p:cTn id="122" dur="2000"/>
                                        <p:tgtEl>
                                          <p:spTgt spid="11"/>
                                        </p:tgtEl>
                                        <p:attrNameLst>
                                          <p:attrName>ppt_x</p:attrName>
                                        </p:attrNameLst>
                                      </p:cBhvr>
                                      <p:tavLst>
                                        <p:tav tm="0">
                                          <p:val>
                                            <p:strVal val="ppt_x"/>
                                          </p:val>
                                        </p:tav>
                                        <p:tav tm="100000">
                                          <p:val>
                                            <p:strVal val="ppt_x"/>
                                          </p:val>
                                        </p:tav>
                                      </p:tavLst>
                                    </p:anim>
                                    <p:anim calcmode="lin" valueType="num">
                                      <p:cBhvr additive="base">
                                        <p:cTn id="123" dur="2000"/>
                                        <p:tgtEl>
                                          <p:spTgt spid="11"/>
                                        </p:tgtEl>
                                        <p:attrNameLst>
                                          <p:attrName>ppt_y</p:attrName>
                                        </p:attrNameLst>
                                      </p:cBhvr>
                                      <p:tavLst>
                                        <p:tav tm="0">
                                          <p:val>
                                            <p:strVal val="ppt_y"/>
                                          </p:val>
                                        </p:tav>
                                        <p:tav tm="100000">
                                          <p:val>
                                            <p:strVal val="1+ppt_h/2"/>
                                          </p:val>
                                        </p:tav>
                                      </p:tavLst>
                                    </p:anim>
                                    <p:set>
                                      <p:cBhvr>
                                        <p:cTn id="124" dur="1" fill="hold">
                                          <p:stCondLst>
                                            <p:cond delay="1999"/>
                                          </p:stCondLst>
                                        </p:cTn>
                                        <p:tgtEl>
                                          <p:spTgt spid="11"/>
                                        </p:tgtEl>
                                        <p:attrNameLst>
                                          <p:attrName>style.visibility</p:attrName>
                                        </p:attrNameLst>
                                      </p:cBhvr>
                                      <p:to>
                                        <p:strVal val="hidden"/>
                                      </p:to>
                                    </p:set>
                                  </p:childTnLst>
                                </p:cTn>
                              </p:par>
                              <p:par>
                                <p:cTn id="125" presetID="2" presetClass="exit" presetSubtype="4" fill="hold" grpId="1" nodeType="withEffect">
                                  <p:stCondLst>
                                    <p:cond delay="0"/>
                                  </p:stCondLst>
                                  <p:childTnLst>
                                    <p:anim calcmode="lin" valueType="num">
                                      <p:cBhvr additive="base">
                                        <p:cTn id="126" dur="2000"/>
                                        <p:tgtEl>
                                          <p:spTgt spid="12"/>
                                        </p:tgtEl>
                                        <p:attrNameLst>
                                          <p:attrName>ppt_x</p:attrName>
                                        </p:attrNameLst>
                                      </p:cBhvr>
                                      <p:tavLst>
                                        <p:tav tm="0">
                                          <p:val>
                                            <p:strVal val="ppt_x"/>
                                          </p:val>
                                        </p:tav>
                                        <p:tav tm="100000">
                                          <p:val>
                                            <p:strVal val="ppt_x"/>
                                          </p:val>
                                        </p:tav>
                                      </p:tavLst>
                                    </p:anim>
                                    <p:anim calcmode="lin" valueType="num">
                                      <p:cBhvr additive="base">
                                        <p:cTn id="127" dur="2000"/>
                                        <p:tgtEl>
                                          <p:spTgt spid="12"/>
                                        </p:tgtEl>
                                        <p:attrNameLst>
                                          <p:attrName>ppt_y</p:attrName>
                                        </p:attrNameLst>
                                      </p:cBhvr>
                                      <p:tavLst>
                                        <p:tav tm="0">
                                          <p:val>
                                            <p:strVal val="ppt_y"/>
                                          </p:val>
                                        </p:tav>
                                        <p:tav tm="100000">
                                          <p:val>
                                            <p:strVal val="1+ppt_h/2"/>
                                          </p:val>
                                        </p:tav>
                                      </p:tavLst>
                                    </p:anim>
                                    <p:set>
                                      <p:cBhvr>
                                        <p:cTn id="128" dur="1" fill="hold">
                                          <p:stCondLst>
                                            <p:cond delay="1999"/>
                                          </p:stCondLst>
                                        </p:cTn>
                                        <p:tgtEl>
                                          <p:spTgt spid="12"/>
                                        </p:tgtEl>
                                        <p:attrNameLst>
                                          <p:attrName>style.visibility</p:attrName>
                                        </p:attrNameLst>
                                      </p:cBhvr>
                                      <p:to>
                                        <p:strVal val="hidden"/>
                                      </p:to>
                                    </p:set>
                                  </p:childTnLst>
                                </p:cTn>
                              </p:par>
                              <p:par>
                                <p:cTn id="129" presetID="2" presetClass="exit" presetSubtype="1" fill="hold" grpId="1" nodeType="withEffect">
                                  <p:stCondLst>
                                    <p:cond delay="0"/>
                                  </p:stCondLst>
                                  <p:childTnLst>
                                    <p:anim calcmode="lin" valueType="num">
                                      <p:cBhvr additive="base">
                                        <p:cTn id="130" dur="2000"/>
                                        <p:tgtEl>
                                          <p:spTgt spid="13"/>
                                        </p:tgtEl>
                                        <p:attrNameLst>
                                          <p:attrName>ppt_x</p:attrName>
                                        </p:attrNameLst>
                                      </p:cBhvr>
                                      <p:tavLst>
                                        <p:tav tm="0">
                                          <p:val>
                                            <p:strVal val="ppt_x"/>
                                          </p:val>
                                        </p:tav>
                                        <p:tav tm="100000">
                                          <p:val>
                                            <p:strVal val="ppt_x"/>
                                          </p:val>
                                        </p:tav>
                                      </p:tavLst>
                                    </p:anim>
                                    <p:anim calcmode="lin" valueType="num">
                                      <p:cBhvr additive="base">
                                        <p:cTn id="131" dur="2000"/>
                                        <p:tgtEl>
                                          <p:spTgt spid="13"/>
                                        </p:tgtEl>
                                        <p:attrNameLst>
                                          <p:attrName>ppt_y</p:attrName>
                                        </p:attrNameLst>
                                      </p:cBhvr>
                                      <p:tavLst>
                                        <p:tav tm="0">
                                          <p:val>
                                            <p:strVal val="ppt_y"/>
                                          </p:val>
                                        </p:tav>
                                        <p:tav tm="100000">
                                          <p:val>
                                            <p:strVal val="0-ppt_h/2"/>
                                          </p:val>
                                        </p:tav>
                                      </p:tavLst>
                                    </p:anim>
                                    <p:set>
                                      <p:cBhvr>
                                        <p:cTn id="132" dur="1" fill="hold">
                                          <p:stCondLst>
                                            <p:cond delay="1999"/>
                                          </p:stCondLst>
                                        </p:cTn>
                                        <p:tgtEl>
                                          <p:spTgt spid="13"/>
                                        </p:tgtEl>
                                        <p:attrNameLst>
                                          <p:attrName>style.visibility</p:attrName>
                                        </p:attrNameLst>
                                      </p:cBhvr>
                                      <p:to>
                                        <p:strVal val="hidden"/>
                                      </p:to>
                                    </p:set>
                                  </p:childTnLst>
                                </p:cTn>
                              </p:par>
                              <p:par>
                                <p:cTn id="133" presetID="2" presetClass="exit" presetSubtype="1" fill="hold" grpId="1" nodeType="withEffect">
                                  <p:stCondLst>
                                    <p:cond delay="0"/>
                                  </p:stCondLst>
                                  <p:childTnLst>
                                    <p:anim calcmode="lin" valueType="num">
                                      <p:cBhvr additive="base">
                                        <p:cTn id="134" dur="2000"/>
                                        <p:tgtEl>
                                          <p:spTgt spid="14"/>
                                        </p:tgtEl>
                                        <p:attrNameLst>
                                          <p:attrName>ppt_x</p:attrName>
                                        </p:attrNameLst>
                                      </p:cBhvr>
                                      <p:tavLst>
                                        <p:tav tm="0">
                                          <p:val>
                                            <p:strVal val="ppt_x"/>
                                          </p:val>
                                        </p:tav>
                                        <p:tav tm="100000">
                                          <p:val>
                                            <p:strVal val="ppt_x"/>
                                          </p:val>
                                        </p:tav>
                                      </p:tavLst>
                                    </p:anim>
                                    <p:anim calcmode="lin" valueType="num">
                                      <p:cBhvr additive="base">
                                        <p:cTn id="135" dur="2000"/>
                                        <p:tgtEl>
                                          <p:spTgt spid="14"/>
                                        </p:tgtEl>
                                        <p:attrNameLst>
                                          <p:attrName>ppt_y</p:attrName>
                                        </p:attrNameLst>
                                      </p:cBhvr>
                                      <p:tavLst>
                                        <p:tav tm="0">
                                          <p:val>
                                            <p:strVal val="ppt_y"/>
                                          </p:val>
                                        </p:tav>
                                        <p:tav tm="100000">
                                          <p:val>
                                            <p:strVal val="0-ppt_h/2"/>
                                          </p:val>
                                        </p:tav>
                                      </p:tavLst>
                                    </p:anim>
                                    <p:set>
                                      <p:cBhvr>
                                        <p:cTn id="136" dur="1" fill="hold">
                                          <p:stCondLst>
                                            <p:cond delay="1999"/>
                                          </p:stCondLst>
                                        </p:cTn>
                                        <p:tgtEl>
                                          <p:spTgt spid="14"/>
                                        </p:tgtEl>
                                        <p:attrNameLst>
                                          <p:attrName>style.visibility</p:attrName>
                                        </p:attrNameLst>
                                      </p:cBhvr>
                                      <p:to>
                                        <p:strVal val="hidden"/>
                                      </p:to>
                                    </p:set>
                                  </p:childTnLst>
                                </p:cTn>
                              </p:par>
                              <p:par>
                                <p:cTn id="137" presetID="2" presetClass="exit" presetSubtype="1" fill="hold" grpId="1" nodeType="withEffect">
                                  <p:stCondLst>
                                    <p:cond delay="0"/>
                                  </p:stCondLst>
                                  <p:childTnLst>
                                    <p:anim calcmode="lin" valueType="num">
                                      <p:cBhvr additive="base">
                                        <p:cTn id="138" dur="2000"/>
                                        <p:tgtEl>
                                          <p:spTgt spid="15"/>
                                        </p:tgtEl>
                                        <p:attrNameLst>
                                          <p:attrName>ppt_x</p:attrName>
                                        </p:attrNameLst>
                                      </p:cBhvr>
                                      <p:tavLst>
                                        <p:tav tm="0">
                                          <p:val>
                                            <p:strVal val="ppt_x"/>
                                          </p:val>
                                        </p:tav>
                                        <p:tav tm="100000">
                                          <p:val>
                                            <p:strVal val="ppt_x"/>
                                          </p:val>
                                        </p:tav>
                                      </p:tavLst>
                                    </p:anim>
                                    <p:anim calcmode="lin" valueType="num">
                                      <p:cBhvr additive="base">
                                        <p:cTn id="139" dur="2000"/>
                                        <p:tgtEl>
                                          <p:spTgt spid="15"/>
                                        </p:tgtEl>
                                        <p:attrNameLst>
                                          <p:attrName>ppt_y</p:attrName>
                                        </p:attrNameLst>
                                      </p:cBhvr>
                                      <p:tavLst>
                                        <p:tav tm="0">
                                          <p:val>
                                            <p:strVal val="ppt_y"/>
                                          </p:val>
                                        </p:tav>
                                        <p:tav tm="100000">
                                          <p:val>
                                            <p:strVal val="0-ppt_h/2"/>
                                          </p:val>
                                        </p:tav>
                                      </p:tavLst>
                                    </p:anim>
                                    <p:set>
                                      <p:cBhvr>
                                        <p:cTn id="140" dur="1" fill="hold">
                                          <p:stCondLst>
                                            <p:cond delay="1999"/>
                                          </p:stCondLst>
                                        </p:cTn>
                                        <p:tgtEl>
                                          <p:spTgt spid="15"/>
                                        </p:tgtEl>
                                        <p:attrNameLst>
                                          <p:attrName>style.visibility</p:attrName>
                                        </p:attrNameLst>
                                      </p:cBhvr>
                                      <p:to>
                                        <p:strVal val="hidden"/>
                                      </p:to>
                                    </p:set>
                                  </p:childTnLst>
                                </p:cTn>
                              </p:par>
                              <p:par>
                                <p:cTn id="141" presetID="2" presetClass="exit" presetSubtype="1" fill="hold" grpId="1" nodeType="withEffect">
                                  <p:stCondLst>
                                    <p:cond delay="0"/>
                                  </p:stCondLst>
                                  <p:childTnLst>
                                    <p:anim calcmode="lin" valueType="num">
                                      <p:cBhvr additive="base">
                                        <p:cTn id="142" dur="2000"/>
                                        <p:tgtEl>
                                          <p:spTgt spid="16"/>
                                        </p:tgtEl>
                                        <p:attrNameLst>
                                          <p:attrName>ppt_x</p:attrName>
                                        </p:attrNameLst>
                                      </p:cBhvr>
                                      <p:tavLst>
                                        <p:tav tm="0">
                                          <p:val>
                                            <p:strVal val="ppt_x"/>
                                          </p:val>
                                        </p:tav>
                                        <p:tav tm="100000">
                                          <p:val>
                                            <p:strVal val="ppt_x"/>
                                          </p:val>
                                        </p:tav>
                                      </p:tavLst>
                                    </p:anim>
                                    <p:anim calcmode="lin" valueType="num">
                                      <p:cBhvr additive="base">
                                        <p:cTn id="143" dur="2000"/>
                                        <p:tgtEl>
                                          <p:spTgt spid="16"/>
                                        </p:tgtEl>
                                        <p:attrNameLst>
                                          <p:attrName>ppt_y</p:attrName>
                                        </p:attrNameLst>
                                      </p:cBhvr>
                                      <p:tavLst>
                                        <p:tav tm="0">
                                          <p:val>
                                            <p:strVal val="ppt_y"/>
                                          </p:val>
                                        </p:tav>
                                        <p:tav tm="100000">
                                          <p:val>
                                            <p:strVal val="0-ppt_h/2"/>
                                          </p:val>
                                        </p:tav>
                                      </p:tavLst>
                                    </p:anim>
                                    <p:set>
                                      <p:cBhvr>
                                        <p:cTn id="144" dur="1" fill="hold">
                                          <p:stCondLst>
                                            <p:cond delay="1999"/>
                                          </p:stCondLst>
                                        </p:cTn>
                                        <p:tgtEl>
                                          <p:spTgt spid="16"/>
                                        </p:tgtEl>
                                        <p:attrNameLst>
                                          <p:attrName>style.visibility</p:attrName>
                                        </p:attrNameLst>
                                      </p:cBhvr>
                                      <p:to>
                                        <p:strVal val="hidden"/>
                                      </p:to>
                                    </p:set>
                                  </p:childTnLst>
                                </p:cTn>
                              </p:par>
                              <p:par>
                                <p:cTn id="145" presetID="2" presetClass="exit" presetSubtype="1" fill="hold" grpId="1" nodeType="withEffect">
                                  <p:stCondLst>
                                    <p:cond delay="0"/>
                                  </p:stCondLst>
                                  <p:childTnLst>
                                    <p:anim calcmode="lin" valueType="num">
                                      <p:cBhvr additive="base">
                                        <p:cTn id="146" dur="2000"/>
                                        <p:tgtEl>
                                          <p:spTgt spid="17"/>
                                        </p:tgtEl>
                                        <p:attrNameLst>
                                          <p:attrName>ppt_x</p:attrName>
                                        </p:attrNameLst>
                                      </p:cBhvr>
                                      <p:tavLst>
                                        <p:tav tm="0">
                                          <p:val>
                                            <p:strVal val="ppt_x"/>
                                          </p:val>
                                        </p:tav>
                                        <p:tav tm="100000">
                                          <p:val>
                                            <p:strVal val="ppt_x"/>
                                          </p:val>
                                        </p:tav>
                                      </p:tavLst>
                                    </p:anim>
                                    <p:anim calcmode="lin" valueType="num">
                                      <p:cBhvr additive="base">
                                        <p:cTn id="147" dur="2000"/>
                                        <p:tgtEl>
                                          <p:spTgt spid="17"/>
                                        </p:tgtEl>
                                        <p:attrNameLst>
                                          <p:attrName>ppt_y</p:attrName>
                                        </p:attrNameLst>
                                      </p:cBhvr>
                                      <p:tavLst>
                                        <p:tav tm="0">
                                          <p:val>
                                            <p:strVal val="ppt_y"/>
                                          </p:val>
                                        </p:tav>
                                        <p:tav tm="100000">
                                          <p:val>
                                            <p:strVal val="0-ppt_h/2"/>
                                          </p:val>
                                        </p:tav>
                                      </p:tavLst>
                                    </p:anim>
                                    <p:set>
                                      <p:cBhvr>
                                        <p:cTn id="148" dur="1" fill="hold">
                                          <p:stCondLst>
                                            <p:cond delay="1999"/>
                                          </p:stCondLst>
                                        </p:cTn>
                                        <p:tgtEl>
                                          <p:spTgt spid="17"/>
                                        </p:tgtEl>
                                        <p:attrNameLst>
                                          <p:attrName>style.visibility</p:attrName>
                                        </p:attrNameLst>
                                      </p:cBhvr>
                                      <p:to>
                                        <p:strVal val="hidden"/>
                                      </p:to>
                                    </p:set>
                                  </p:childTnLst>
                                </p:cTn>
                              </p:par>
                              <p:par>
                                <p:cTn id="149" presetID="2" presetClass="exit" presetSubtype="1" fill="hold" grpId="1" nodeType="withEffect">
                                  <p:stCondLst>
                                    <p:cond delay="0"/>
                                  </p:stCondLst>
                                  <p:childTnLst>
                                    <p:anim calcmode="lin" valueType="num">
                                      <p:cBhvr additive="base">
                                        <p:cTn id="150" dur="2000"/>
                                        <p:tgtEl>
                                          <p:spTgt spid="18"/>
                                        </p:tgtEl>
                                        <p:attrNameLst>
                                          <p:attrName>ppt_x</p:attrName>
                                        </p:attrNameLst>
                                      </p:cBhvr>
                                      <p:tavLst>
                                        <p:tav tm="0">
                                          <p:val>
                                            <p:strVal val="ppt_x"/>
                                          </p:val>
                                        </p:tav>
                                        <p:tav tm="100000">
                                          <p:val>
                                            <p:strVal val="ppt_x"/>
                                          </p:val>
                                        </p:tav>
                                      </p:tavLst>
                                    </p:anim>
                                    <p:anim calcmode="lin" valueType="num">
                                      <p:cBhvr additive="base">
                                        <p:cTn id="151" dur="2000"/>
                                        <p:tgtEl>
                                          <p:spTgt spid="18"/>
                                        </p:tgtEl>
                                        <p:attrNameLst>
                                          <p:attrName>ppt_y</p:attrName>
                                        </p:attrNameLst>
                                      </p:cBhvr>
                                      <p:tavLst>
                                        <p:tav tm="0">
                                          <p:val>
                                            <p:strVal val="ppt_y"/>
                                          </p:val>
                                        </p:tav>
                                        <p:tav tm="100000">
                                          <p:val>
                                            <p:strVal val="0-ppt_h/2"/>
                                          </p:val>
                                        </p:tav>
                                      </p:tavLst>
                                    </p:anim>
                                    <p:set>
                                      <p:cBhvr>
                                        <p:cTn id="152" dur="1" fill="hold">
                                          <p:stCondLst>
                                            <p:cond delay="1999"/>
                                          </p:stCondLst>
                                        </p:cTn>
                                        <p:tgtEl>
                                          <p:spTgt spid="18"/>
                                        </p:tgtEl>
                                        <p:attrNameLst>
                                          <p:attrName>style.visibility</p:attrName>
                                        </p:attrNameLst>
                                      </p:cBhvr>
                                      <p:to>
                                        <p:strVal val="hidden"/>
                                      </p:to>
                                    </p:set>
                                  </p:childTnLst>
                                </p:cTn>
                              </p:par>
                              <p:par>
                                <p:cTn id="153" presetID="2" presetClass="exit" presetSubtype="1" fill="hold" grpId="1" nodeType="withEffect">
                                  <p:stCondLst>
                                    <p:cond delay="0"/>
                                  </p:stCondLst>
                                  <p:childTnLst>
                                    <p:anim calcmode="lin" valueType="num">
                                      <p:cBhvr additive="base">
                                        <p:cTn id="154" dur="2000"/>
                                        <p:tgtEl>
                                          <p:spTgt spid="19"/>
                                        </p:tgtEl>
                                        <p:attrNameLst>
                                          <p:attrName>ppt_x</p:attrName>
                                        </p:attrNameLst>
                                      </p:cBhvr>
                                      <p:tavLst>
                                        <p:tav tm="0">
                                          <p:val>
                                            <p:strVal val="ppt_x"/>
                                          </p:val>
                                        </p:tav>
                                        <p:tav tm="100000">
                                          <p:val>
                                            <p:strVal val="ppt_x"/>
                                          </p:val>
                                        </p:tav>
                                      </p:tavLst>
                                    </p:anim>
                                    <p:anim calcmode="lin" valueType="num">
                                      <p:cBhvr additive="base">
                                        <p:cTn id="155" dur="2000"/>
                                        <p:tgtEl>
                                          <p:spTgt spid="19"/>
                                        </p:tgtEl>
                                        <p:attrNameLst>
                                          <p:attrName>ppt_y</p:attrName>
                                        </p:attrNameLst>
                                      </p:cBhvr>
                                      <p:tavLst>
                                        <p:tav tm="0">
                                          <p:val>
                                            <p:strVal val="ppt_y"/>
                                          </p:val>
                                        </p:tav>
                                        <p:tav tm="100000">
                                          <p:val>
                                            <p:strVal val="0-ppt_h/2"/>
                                          </p:val>
                                        </p:tav>
                                      </p:tavLst>
                                    </p:anim>
                                    <p:set>
                                      <p:cBhvr>
                                        <p:cTn id="156" dur="1" fill="hold">
                                          <p:stCondLst>
                                            <p:cond delay="1999"/>
                                          </p:stCondLst>
                                        </p:cTn>
                                        <p:tgtEl>
                                          <p:spTgt spid="19"/>
                                        </p:tgtEl>
                                        <p:attrNameLst>
                                          <p:attrName>style.visibility</p:attrName>
                                        </p:attrNameLst>
                                      </p:cBhvr>
                                      <p:to>
                                        <p:strVal val="hidden"/>
                                      </p:to>
                                    </p:set>
                                  </p:childTnLst>
                                </p:cTn>
                              </p:par>
                              <p:par>
                                <p:cTn id="157" presetID="2" presetClass="exit" presetSubtype="1" fill="hold" grpId="1" nodeType="withEffect">
                                  <p:stCondLst>
                                    <p:cond delay="0"/>
                                  </p:stCondLst>
                                  <p:childTnLst>
                                    <p:anim calcmode="lin" valueType="num">
                                      <p:cBhvr additive="base">
                                        <p:cTn id="158" dur="2000"/>
                                        <p:tgtEl>
                                          <p:spTgt spid="20"/>
                                        </p:tgtEl>
                                        <p:attrNameLst>
                                          <p:attrName>ppt_x</p:attrName>
                                        </p:attrNameLst>
                                      </p:cBhvr>
                                      <p:tavLst>
                                        <p:tav tm="0">
                                          <p:val>
                                            <p:strVal val="ppt_x"/>
                                          </p:val>
                                        </p:tav>
                                        <p:tav tm="100000">
                                          <p:val>
                                            <p:strVal val="ppt_x"/>
                                          </p:val>
                                        </p:tav>
                                      </p:tavLst>
                                    </p:anim>
                                    <p:anim calcmode="lin" valueType="num">
                                      <p:cBhvr additive="base">
                                        <p:cTn id="159" dur="2000"/>
                                        <p:tgtEl>
                                          <p:spTgt spid="20"/>
                                        </p:tgtEl>
                                        <p:attrNameLst>
                                          <p:attrName>ppt_y</p:attrName>
                                        </p:attrNameLst>
                                      </p:cBhvr>
                                      <p:tavLst>
                                        <p:tav tm="0">
                                          <p:val>
                                            <p:strVal val="ppt_y"/>
                                          </p:val>
                                        </p:tav>
                                        <p:tav tm="100000">
                                          <p:val>
                                            <p:strVal val="0-ppt_h/2"/>
                                          </p:val>
                                        </p:tav>
                                      </p:tavLst>
                                    </p:anim>
                                    <p:set>
                                      <p:cBhvr>
                                        <p:cTn id="160" dur="1" fill="hold">
                                          <p:stCondLst>
                                            <p:cond delay="1999"/>
                                          </p:stCondLst>
                                        </p:cTn>
                                        <p:tgtEl>
                                          <p:spTgt spid="20"/>
                                        </p:tgtEl>
                                        <p:attrNameLst>
                                          <p:attrName>style.visibility</p:attrName>
                                        </p:attrNameLst>
                                      </p:cBhvr>
                                      <p:to>
                                        <p:strVal val="hidden"/>
                                      </p:to>
                                    </p:set>
                                  </p:childTnLst>
                                </p:cTn>
                              </p:par>
                              <p:par>
                                <p:cTn id="161" presetID="2" presetClass="exit" presetSubtype="1" fill="hold" grpId="1" nodeType="withEffect">
                                  <p:stCondLst>
                                    <p:cond delay="0"/>
                                  </p:stCondLst>
                                  <p:childTnLst>
                                    <p:anim calcmode="lin" valueType="num">
                                      <p:cBhvr additive="base">
                                        <p:cTn id="162" dur="2000"/>
                                        <p:tgtEl>
                                          <p:spTgt spid="21"/>
                                        </p:tgtEl>
                                        <p:attrNameLst>
                                          <p:attrName>ppt_x</p:attrName>
                                        </p:attrNameLst>
                                      </p:cBhvr>
                                      <p:tavLst>
                                        <p:tav tm="0">
                                          <p:val>
                                            <p:strVal val="ppt_x"/>
                                          </p:val>
                                        </p:tav>
                                        <p:tav tm="100000">
                                          <p:val>
                                            <p:strVal val="ppt_x"/>
                                          </p:val>
                                        </p:tav>
                                      </p:tavLst>
                                    </p:anim>
                                    <p:anim calcmode="lin" valueType="num">
                                      <p:cBhvr additive="base">
                                        <p:cTn id="163" dur="2000"/>
                                        <p:tgtEl>
                                          <p:spTgt spid="21"/>
                                        </p:tgtEl>
                                        <p:attrNameLst>
                                          <p:attrName>ppt_y</p:attrName>
                                        </p:attrNameLst>
                                      </p:cBhvr>
                                      <p:tavLst>
                                        <p:tav tm="0">
                                          <p:val>
                                            <p:strVal val="ppt_y"/>
                                          </p:val>
                                        </p:tav>
                                        <p:tav tm="100000">
                                          <p:val>
                                            <p:strVal val="0-ppt_h/2"/>
                                          </p:val>
                                        </p:tav>
                                      </p:tavLst>
                                    </p:anim>
                                    <p:set>
                                      <p:cBhvr>
                                        <p:cTn id="164" dur="1" fill="hold">
                                          <p:stCondLst>
                                            <p:cond delay="1999"/>
                                          </p:stCondLst>
                                        </p:cTn>
                                        <p:tgtEl>
                                          <p:spTgt spid="21"/>
                                        </p:tgtEl>
                                        <p:attrNameLst>
                                          <p:attrName>style.visibility</p:attrName>
                                        </p:attrNameLst>
                                      </p:cBhvr>
                                      <p:to>
                                        <p:strVal val="hidden"/>
                                      </p:to>
                                    </p:set>
                                  </p:childTnLst>
                                </p:cTn>
                              </p:par>
                              <p:par>
                                <p:cTn id="165" presetID="2" presetClass="exit" presetSubtype="1" fill="hold" grpId="1" nodeType="withEffect">
                                  <p:stCondLst>
                                    <p:cond delay="0"/>
                                  </p:stCondLst>
                                  <p:childTnLst>
                                    <p:anim calcmode="lin" valueType="num">
                                      <p:cBhvr additive="base">
                                        <p:cTn id="166" dur="2000"/>
                                        <p:tgtEl>
                                          <p:spTgt spid="22"/>
                                        </p:tgtEl>
                                        <p:attrNameLst>
                                          <p:attrName>ppt_x</p:attrName>
                                        </p:attrNameLst>
                                      </p:cBhvr>
                                      <p:tavLst>
                                        <p:tav tm="0">
                                          <p:val>
                                            <p:strVal val="ppt_x"/>
                                          </p:val>
                                        </p:tav>
                                        <p:tav tm="100000">
                                          <p:val>
                                            <p:strVal val="ppt_x"/>
                                          </p:val>
                                        </p:tav>
                                      </p:tavLst>
                                    </p:anim>
                                    <p:anim calcmode="lin" valueType="num">
                                      <p:cBhvr additive="base">
                                        <p:cTn id="167" dur="2000"/>
                                        <p:tgtEl>
                                          <p:spTgt spid="22"/>
                                        </p:tgtEl>
                                        <p:attrNameLst>
                                          <p:attrName>ppt_y</p:attrName>
                                        </p:attrNameLst>
                                      </p:cBhvr>
                                      <p:tavLst>
                                        <p:tav tm="0">
                                          <p:val>
                                            <p:strVal val="ppt_y"/>
                                          </p:val>
                                        </p:tav>
                                        <p:tav tm="100000">
                                          <p:val>
                                            <p:strVal val="0-ppt_h/2"/>
                                          </p:val>
                                        </p:tav>
                                      </p:tavLst>
                                    </p:anim>
                                    <p:set>
                                      <p:cBhvr>
                                        <p:cTn id="168" dur="1" fill="hold">
                                          <p:stCondLst>
                                            <p:cond delay="1999"/>
                                          </p:stCondLst>
                                        </p:cTn>
                                        <p:tgtEl>
                                          <p:spTgt spid="22"/>
                                        </p:tgtEl>
                                        <p:attrNameLst>
                                          <p:attrName>style.visibility</p:attrName>
                                        </p:attrNameLst>
                                      </p:cBhvr>
                                      <p:to>
                                        <p:strVal val="hidden"/>
                                      </p:to>
                                    </p:set>
                                  </p:childTnLst>
                                </p:cTn>
                              </p:par>
                              <p:par>
                                <p:cTn id="169" presetID="19" presetClass="exit" presetSubtype="5" fill="hold" grpId="2" nodeType="withEffect">
                                  <p:stCondLst>
                                    <p:cond delay="0"/>
                                  </p:stCondLst>
                                  <p:childTnLst>
                                    <p:anim calcmode="lin" valueType="num">
                                      <p:cBhvr>
                                        <p:cTn id="170" dur="2000"/>
                                        <p:tgtEl>
                                          <p:spTgt spid="13"/>
                                        </p:tgtEl>
                                        <p:attrNameLst>
                                          <p:attrName>ppt_w</p:attrName>
                                        </p:attrNameLst>
                                      </p:cBhvr>
                                      <p:tavLst>
                                        <p:tav tm="0">
                                          <p:val>
                                            <p:strVal val="ppt_w"/>
                                          </p:val>
                                        </p:tav>
                                        <p:tav tm="100000">
                                          <p:val>
                                            <p:strVal val="ppt_w"/>
                                          </p:val>
                                        </p:tav>
                                      </p:tavLst>
                                    </p:anim>
                                    <p:anim calcmode="lin" valueType="num">
                                      <p:cBhvr>
                                        <p:cTn id="171"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1999"/>
                                          </p:stCondLst>
                                        </p:cTn>
                                        <p:tgtEl>
                                          <p:spTgt spid="13"/>
                                        </p:tgtEl>
                                        <p:attrNameLst>
                                          <p:attrName>style.visibility</p:attrName>
                                        </p:attrNameLst>
                                      </p:cBhvr>
                                      <p:to>
                                        <p:strVal val="hidden"/>
                                      </p:to>
                                    </p:set>
                                  </p:childTnLst>
                                </p:cTn>
                              </p:par>
                              <p:par>
                                <p:cTn id="173" presetID="19" presetClass="exit" presetSubtype="10" fill="hold" grpId="2" nodeType="withEffect">
                                  <p:stCondLst>
                                    <p:cond delay="0"/>
                                  </p:stCondLst>
                                  <p:childTnLst>
                                    <p:anim calcmode="lin" valueType="num">
                                      <p:cBhvr>
                                        <p:cTn id="174" dur="2000"/>
                                        <p:tgtEl>
                                          <p:spTgt spid="14"/>
                                        </p:tgtEl>
                                        <p:attrNameLst>
                                          <p:attrName>ppt_h</p:attrName>
                                        </p:attrNameLst>
                                      </p:cBhvr>
                                      <p:tavLst>
                                        <p:tav tm="0">
                                          <p:val>
                                            <p:strVal val="ppt_h"/>
                                          </p:val>
                                        </p:tav>
                                        <p:tav tm="100000">
                                          <p:val>
                                            <p:strVal val="ppt_h"/>
                                          </p:val>
                                        </p:tav>
                                      </p:tavLst>
                                    </p:anim>
                                    <p:anim calcmode="lin" valueType="num">
                                      <p:cBhvr>
                                        <p:cTn id="175"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1999"/>
                                          </p:stCondLst>
                                        </p:cTn>
                                        <p:tgtEl>
                                          <p:spTgt spid="14"/>
                                        </p:tgtEl>
                                        <p:attrNameLst>
                                          <p:attrName>style.visibility</p:attrName>
                                        </p:attrNameLst>
                                      </p:cBhvr>
                                      <p:to>
                                        <p:strVal val="hidden"/>
                                      </p:to>
                                    </p:set>
                                  </p:childTnLst>
                                </p:cTn>
                              </p:par>
                              <p:par>
                                <p:cTn id="177" presetID="19" presetClass="exit" presetSubtype="5" fill="hold" grpId="2" nodeType="withEffect">
                                  <p:stCondLst>
                                    <p:cond delay="0"/>
                                  </p:stCondLst>
                                  <p:childTnLst>
                                    <p:anim calcmode="lin" valueType="num">
                                      <p:cBhvr>
                                        <p:cTn id="178" dur="2000"/>
                                        <p:tgtEl>
                                          <p:spTgt spid="15"/>
                                        </p:tgtEl>
                                        <p:attrNameLst>
                                          <p:attrName>ppt_w</p:attrName>
                                        </p:attrNameLst>
                                      </p:cBhvr>
                                      <p:tavLst>
                                        <p:tav tm="0">
                                          <p:val>
                                            <p:strVal val="ppt_w"/>
                                          </p:val>
                                        </p:tav>
                                        <p:tav tm="100000">
                                          <p:val>
                                            <p:strVal val="ppt_w"/>
                                          </p:val>
                                        </p:tav>
                                      </p:tavLst>
                                    </p:anim>
                                    <p:anim calcmode="lin" valueType="num">
                                      <p:cBhvr>
                                        <p:cTn id="179"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1999"/>
                                          </p:stCondLst>
                                        </p:cTn>
                                        <p:tgtEl>
                                          <p:spTgt spid="15"/>
                                        </p:tgtEl>
                                        <p:attrNameLst>
                                          <p:attrName>style.visibility</p:attrName>
                                        </p:attrNameLst>
                                      </p:cBhvr>
                                      <p:to>
                                        <p:strVal val="hidden"/>
                                      </p:to>
                                    </p:set>
                                  </p:childTnLst>
                                </p:cTn>
                              </p:par>
                              <p:par>
                                <p:cTn id="181" presetID="19" presetClass="exit" presetSubtype="10" fill="hold" grpId="2" nodeType="withEffect">
                                  <p:stCondLst>
                                    <p:cond delay="0"/>
                                  </p:stCondLst>
                                  <p:childTnLst>
                                    <p:anim calcmode="lin" valueType="num">
                                      <p:cBhvr>
                                        <p:cTn id="182" dur="2000"/>
                                        <p:tgtEl>
                                          <p:spTgt spid="16"/>
                                        </p:tgtEl>
                                        <p:attrNameLst>
                                          <p:attrName>ppt_h</p:attrName>
                                        </p:attrNameLst>
                                      </p:cBhvr>
                                      <p:tavLst>
                                        <p:tav tm="0">
                                          <p:val>
                                            <p:strVal val="ppt_h"/>
                                          </p:val>
                                        </p:tav>
                                        <p:tav tm="100000">
                                          <p:val>
                                            <p:strVal val="ppt_h"/>
                                          </p:val>
                                        </p:tav>
                                      </p:tavLst>
                                    </p:anim>
                                    <p:anim calcmode="lin" valueType="num">
                                      <p:cBhvr>
                                        <p:cTn id="183"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4" dur="1" fill="hold">
                                          <p:stCondLst>
                                            <p:cond delay="1999"/>
                                          </p:stCondLst>
                                        </p:cTn>
                                        <p:tgtEl>
                                          <p:spTgt spid="16"/>
                                        </p:tgtEl>
                                        <p:attrNameLst>
                                          <p:attrName>style.visibility</p:attrName>
                                        </p:attrNameLst>
                                      </p:cBhvr>
                                      <p:to>
                                        <p:strVal val="hidden"/>
                                      </p:to>
                                    </p:set>
                                  </p:childTnLst>
                                </p:cTn>
                              </p:par>
                              <p:par>
                                <p:cTn id="185" presetID="19" presetClass="exit" presetSubtype="5" fill="hold" grpId="2" nodeType="withEffect">
                                  <p:stCondLst>
                                    <p:cond delay="0"/>
                                  </p:stCondLst>
                                  <p:childTnLst>
                                    <p:anim calcmode="lin" valueType="num">
                                      <p:cBhvr>
                                        <p:cTn id="186" dur="2000"/>
                                        <p:tgtEl>
                                          <p:spTgt spid="17"/>
                                        </p:tgtEl>
                                        <p:attrNameLst>
                                          <p:attrName>ppt_w</p:attrName>
                                        </p:attrNameLst>
                                      </p:cBhvr>
                                      <p:tavLst>
                                        <p:tav tm="0">
                                          <p:val>
                                            <p:strVal val="ppt_w"/>
                                          </p:val>
                                        </p:tav>
                                        <p:tav tm="100000">
                                          <p:val>
                                            <p:strVal val="ppt_w"/>
                                          </p:val>
                                        </p:tav>
                                      </p:tavLst>
                                    </p:anim>
                                    <p:anim calcmode="lin" valueType="num">
                                      <p:cBhvr>
                                        <p:cTn id="187"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1999"/>
                                          </p:stCondLst>
                                        </p:cTn>
                                        <p:tgtEl>
                                          <p:spTgt spid="17"/>
                                        </p:tgtEl>
                                        <p:attrNameLst>
                                          <p:attrName>style.visibility</p:attrName>
                                        </p:attrNameLst>
                                      </p:cBhvr>
                                      <p:to>
                                        <p:strVal val="hidden"/>
                                      </p:to>
                                    </p:set>
                                  </p:childTnLst>
                                </p:cTn>
                              </p:par>
                              <p:par>
                                <p:cTn id="189" presetID="19" presetClass="exit" presetSubtype="10" fill="hold" grpId="2" nodeType="withEffect">
                                  <p:stCondLst>
                                    <p:cond delay="0"/>
                                  </p:stCondLst>
                                  <p:childTnLst>
                                    <p:anim calcmode="lin" valueType="num">
                                      <p:cBhvr>
                                        <p:cTn id="190" dur="2000"/>
                                        <p:tgtEl>
                                          <p:spTgt spid="18"/>
                                        </p:tgtEl>
                                        <p:attrNameLst>
                                          <p:attrName>ppt_h</p:attrName>
                                        </p:attrNameLst>
                                      </p:cBhvr>
                                      <p:tavLst>
                                        <p:tav tm="0">
                                          <p:val>
                                            <p:strVal val="ppt_h"/>
                                          </p:val>
                                        </p:tav>
                                        <p:tav tm="100000">
                                          <p:val>
                                            <p:strVal val="ppt_h"/>
                                          </p:val>
                                        </p:tav>
                                      </p:tavLst>
                                    </p:anim>
                                    <p:anim calcmode="lin" valueType="num">
                                      <p:cBhvr>
                                        <p:cTn id="191"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1999"/>
                                          </p:stCondLst>
                                        </p:cTn>
                                        <p:tgtEl>
                                          <p:spTgt spid="18"/>
                                        </p:tgtEl>
                                        <p:attrNameLst>
                                          <p:attrName>style.visibility</p:attrName>
                                        </p:attrNameLst>
                                      </p:cBhvr>
                                      <p:to>
                                        <p:strVal val="hidden"/>
                                      </p:to>
                                    </p:set>
                                  </p:childTnLst>
                                </p:cTn>
                              </p:par>
                              <p:par>
                                <p:cTn id="193" presetID="19" presetClass="exit" presetSubtype="5" fill="hold" grpId="2" nodeType="withEffect">
                                  <p:stCondLst>
                                    <p:cond delay="0"/>
                                  </p:stCondLst>
                                  <p:childTnLst>
                                    <p:anim calcmode="lin" valueType="num">
                                      <p:cBhvr>
                                        <p:cTn id="194" dur="2000"/>
                                        <p:tgtEl>
                                          <p:spTgt spid="19"/>
                                        </p:tgtEl>
                                        <p:attrNameLst>
                                          <p:attrName>ppt_w</p:attrName>
                                        </p:attrNameLst>
                                      </p:cBhvr>
                                      <p:tavLst>
                                        <p:tav tm="0">
                                          <p:val>
                                            <p:strVal val="ppt_w"/>
                                          </p:val>
                                        </p:tav>
                                        <p:tav tm="100000">
                                          <p:val>
                                            <p:strVal val="ppt_w"/>
                                          </p:val>
                                        </p:tav>
                                      </p:tavLst>
                                    </p:anim>
                                    <p:anim calcmode="lin" valueType="num">
                                      <p:cBhvr>
                                        <p:cTn id="195" dur="2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1999"/>
                                          </p:stCondLst>
                                        </p:cTn>
                                        <p:tgtEl>
                                          <p:spTgt spid="19"/>
                                        </p:tgtEl>
                                        <p:attrNameLst>
                                          <p:attrName>style.visibility</p:attrName>
                                        </p:attrNameLst>
                                      </p:cBhvr>
                                      <p:to>
                                        <p:strVal val="hidden"/>
                                      </p:to>
                                    </p:set>
                                  </p:childTnLst>
                                </p:cTn>
                              </p:par>
                              <p:par>
                                <p:cTn id="197" presetID="19" presetClass="exit" presetSubtype="10" fill="hold" grpId="2" nodeType="withEffect">
                                  <p:stCondLst>
                                    <p:cond delay="0"/>
                                  </p:stCondLst>
                                  <p:childTnLst>
                                    <p:anim calcmode="lin" valueType="num">
                                      <p:cBhvr>
                                        <p:cTn id="198" dur="2000"/>
                                        <p:tgtEl>
                                          <p:spTgt spid="20"/>
                                        </p:tgtEl>
                                        <p:attrNameLst>
                                          <p:attrName>ppt_h</p:attrName>
                                        </p:attrNameLst>
                                      </p:cBhvr>
                                      <p:tavLst>
                                        <p:tav tm="0">
                                          <p:val>
                                            <p:strVal val="ppt_h"/>
                                          </p:val>
                                        </p:tav>
                                        <p:tav tm="100000">
                                          <p:val>
                                            <p:strVal val="ppt_h"/>
                                          </p:val>
                                        </p:tav>
                                      </p:tavLst>
                                    </p:anim>
                                    <p:anim calcmode="lin" valueType="num">
                                      <p:cBhvr>
                                        <p:cTn id="199"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1999"/>
                                          </p:stCondLst>
                                        </p:cTn>
                                        <p:tgtEl>
                                          <p:spTgt spid="20"/>
                                        </p:tgtEl>
                                        <p:attrNameLst>
                                          <p:attrName>style.visibility</p:attrName>
                                        </p:attrNameLst>
                                      </p:cBhvr>
                                      <p:to>
                                        <p:strVal val="hidden"/>
                                      </p:to>
                                    </p:set>
                                  </p:childTnLst>
                                </p:cTn>
                              </p:par>
                              <p:par>
                                <p:cTn id="201" presetID="19" presetClass="exit" presetSubtype="5" fill="hold" grpId="2" nodeType="withEffect">
                                  <p:stCondLst>
                                    <p:cond delay="0"/>
                                  </p:stCondLst>
                                  <p:childTnLst>
                                    <p:anim calcmode="lin" valueType="num">
                                      <p:cBhvr>
                                        <p:cTn id="202" dur="2000"/>
                                        <p:tgtEl>
                                          <p:spTgt spid="21"/>
                                        </p:tgtEl>
                                        <p:attrNameLst>
                                          <p:attrName>ppt_w</p:attrName>
                                        </p:attrNameLst>
                                      </p:cBhvr>
                                      <p:tavLst>
                                        <p:tav tm="0">
                                          <p:val>
                                            <p:strVal val="ppt_w"/>
                                          </p:val>
                                        </p:tav>
                                        <p:tav tm="100000">
                                          <p:val>
                                            <p:strVal val="ppt_w"/>
                                          </p:val>
                                        </p:tav>
                                      </p:tavLst>
                                    </p:anim>
                                    <p:anim calcmode="lin" valueType="num">
                                      <p:cBhvr>
                                        <p:cTn id="203" dur="2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1999"/>
                                          </p:stCondLst>
                                        </p:cTn>
                                        <p:tgtEl>
                                          <p:spTgt spid="21"/>
                                        </p:tgtEl>
                                        <p:attrNameLst>
                                          <p:attrName>style.visibility</p:attrName>
                                        </p:attrNameLst>
                                      </p:cBhvr>
                                      <p:to>
                                        <p:strVal val="hidden"/>
                                      </p:to>
                                    </p:set>
                                  </p:childTnLst>
                                </p:cTn>
                              </p:par>
                              <p:par>
                                <p:cTn id="205" presetID="19" presetClass="exit" presetSubtype="10" fill="hold" grpId="2" nodeType="withEffect">
                                  <p:stCondLst>
                                    <p:cond delay="0"/>
                                  </p:stCondLst>
                                  <p:childTnLst>
                                    <p:anim calcmode="lin" valueType="num">
                                      <p:cBhvr>
                                        <p:cTn id="206" dur="2000"/>
                                        <p:tgtEl>
                                          <p:spTgt spid="22"/>
                                        </p:tgtEl>
                                        <p:attrNameLst>
                                          <p:attrName>ppt_h</p:attrName>
                                        </p:attrNameLst>
                                      </p:cBhvr>
                                      <p:tavLst>
                                        <p:tav tm="0">
                                          <p:val>
                                            <p:strVal val="ppt_h"/>
                                          </p:val>
                                        </p:tav>
                                        <p:tav tm="100000">
                                          <p:val>
                                            <p:strVal val="ppt_h"/>
                                          </p:val>
                                        </p:tav>
                                      </p:tavLst>
                                    </p:anim>
                                    <p:anim calcmode="lin" valueType="num">
                                      <p:cBhvr>
                                        <p:cTn id="207"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1999"/>
                                          </p:stCondLst>
                                        </p:cTn>
                                        <p:tgtEl>
                                          <p:spTgt spid="22"/>
                                        </p:tgtEl>
                                        <p:attrNameLst>
                                          <p:attrName>style.visibility</p:attrName>
                                        </p:attrNameLst>
                                      </p:cBhvr>
                                      <p:to>
                                        <p:strVal val="hidden"/>
                                      </p:to>
                                    </p:set>
                                  </p:childTnLst>
                                </p:cTn>
                              </p:par>
                              <p:par>
                                <p:cTn id="209" presetID="19" presetClass="exit" presetSubtype="5" fill="hold" grpId="2" nodeType="withEffect">
                                  <p:stCondLst>
                                    <p:cond delay="0"/>
                                  </p:stCondLst>
                                  <p:childTnLst>
                                    <p:anim calcmode="lin" valueType="num">
                                      <p:cBhvr>
                                        <p:cTn id="210" dur="2000"/>
                                        <p:tgtEl>
                                          <p:spTgt spid="3"/>
                                        </p:tgtEl>
                                        <p:attrNameLst>
                                          <p:attrName>ppt_w</p:attrName>
                                        </p:attrNameLst>
                                      </p:cBhvr>
                                      <p:tavLst>
                                        <p:tav tm="0">
                                          <p:val>
                                            <p:strVal val="ppt_w"/>
                                          </p:val>
                                        </p:tav>
                                        <p:tav tm="100000">
                                          <p:val>
                                            <p:strVal val="ppt_w"/>
                                          </p:val>
                                        </p:tav>
                                      </p:tavLst>
                                    </p:anim>
                                    <p:anim calcmode="lin" valueType="num">
                                      <p:cBhvr>
                                        <p:cTn id="211"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1999"/>
                                          </p:stCondLst>
                                        </p:cTn>
                                        <p:tgtEl>
                                          <p:spTgt spid="3"/>
                                        </p:tgtEl>
                                        <p:attrNameLst>
                                          <p:attrName>style.visibility</p:attrName>
                                        </p:attrNameLst>
                                      </p:cBhvr>
                                      <p:to>
                                        <p:strVal val="hidden"/>
                                      </p:to>
                                    </p:set>
                                  </p:childTnLst>
                                </p:cTn>
                              </p:par>
                              <p:par>
                                <p:cTn id="213" presetID="19" presetClass="exit" presetSubtype="10" fill="hold" grpId="2" nodeType="withEffect">
                                  <p:stCondLst>
                                    <p:cond delay="0"/>
                                  </p:stCondLst>
                                  <p:childTnLst>
                                    <p:anim calcmode="lin" valueType="num">
                                      <p:cBhvr>
                                        <p:cTn id="214" dur="2000"/>
                                        <p:tgtEl>
                                          <p:spTgt spid="4"/>
                                        </p:tgtEl>
                                        <p:attrNameLst>
                                          <p:attrName>ppt_h</p:attrName>
                                        </p:attrNameLst>
                                      </p:cBhvr>
                                      <p:tavLst>
                                        <p:tav tm="0">
                                          <p:val>
                                            <p:strVal val="ppt_h"/>
                                          </p:val>
                                        </p:tav>
                                        <p:tav tm="100000">
                                          <p:val>
                                            <p:strVal val="ppt_h"/>
                                          </p:val>
                                        </p:tav>
                                      </p:tavLst>
                                    </p:anim>
                                    <p:anim calcmode="lin" valueType="num">
                                      <p:cBhvr>
                                        <p:cTn id="215"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1999"/>
                                          </p:stCondLst>
                                        </p:cTn>
                                        <p:tgtEl>
                                          <p:spTgt spid="4"/>
                                        </p:tgtEl>
                                        <p:attrNameLst>
                                          <p:attrName>style.visibility</p:attrName>
                                        </p:attrNameLst>
                                      </p:cBhvr>
                                      <p:to>
                                        <p:strVal val="hidden"/>
                                      </p:to>
                                    </p:set>
                                  </p:childTnLst>
                                </p:cTn>
                              </p:par>
                              <p:par>
                                <p:cTn id="217" presetID="19" presetClass="exit" presetSubtype="5" fill="hold" grpId="2" nodeType="withEffect">
                                  <p:stCondLst>
                                    <p:cond delay="0"/>
                                  </p:stCondLst>
                                  <p:childTnLst>
                                    <p:anim calcmode="lin" valueType="num">
                                      <p:cBhvr>
                                        <p:cTn id="218" dur="2000"/>
                                        <p:tgtEl>
                                          <p:spTgt spid="5"/>
                                        </p:tgtEl>
                                        <p:attrNameLst>
                                          <p:attrName>ppt_w</p:attrName>
                                        </p:attrNameLst>
                                      </p:cBhvr>
                                      <p:tavLst>
                                        <p:tav tm="0">
                                          <p:val>
                                            <p:strVal val="ppt_w"/>
                                          </p:val>
                                        </p:tav>
                                        <p:tav tm="100000">
                                          <p:val>
                                            <p:strVal val="ppt_w"/>
                                          </p:val>
                                        </p:tav>
                                      </p:tavLst>
                                    </p:anim>
                                    <p:anim calcmode="lin" valueType="num">
                                      <p:cBhvr>
                                        <p:cTn id="219"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1999"/>
                                          </p:stCondLst>
                                        </p:cTn>
                                        <p:tgtEl>
                                          <p:spTgt spid="5"/>
                                        </p:tgtEl>
                                        <p:attrNameLst>
                                          <p:attrName>style.visibility</p:attrName>
                                        </p:attrNameLst>
                                      </p:cBhvr>
                                      <p:to>
                                        <p:strVal val="hidden"/>
                                      </p:to>
                                    </p:set>
                                  </p:childTnLst>
                                </p:cTn>
                              </p:par>
                              <p:par>
                                <p:cTn id="221" presetID="19" presetClass="exit" presetSubtype="10" fill="hold" grpId="2" nodeType="withEffect">
                                  <p:stCondLst>
                                    <p:cond delay="0"/>
                                  </p:stCondLst>
                                  <p:childTnLst>
                                    <p:anim calcmode="lin" valueType="num">
                                      <p:cBhvr>
                                        <p:cTn id="222" dur="2000"/>
                                        <p:tgtEl>
                                          <p:spTgt spid="6"/>
                                        </p:tgtEl>
                                        <p:attrNameLst>
                                          <p:attrName>ppt_h</p:attrName>
                                        </p:attrNameLst>
                                      </p:cBhvr>
                                      <p:tavLst>
                                        <p:tav tm="0">
                                          <p:val>
                                            <p:strVal val="ppt_h"/>
                                          </p:val>
                                        </p:tav>
                                        <p:tav tm="100000">
                                          <p:val>
                                            <p:strVal val="ppt_h"/>
                                          </p:val>
                                        </p:tav>
                                      </p:tavLst>
                                    </p:anim>
                                    <p:anim calcmode="lin" valueType="num">
                                      <p:cBhvr>
                                        <p:cTn id="223"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1999"/>
                                          </p:stCondLst>
                                        </p:cTn>
                                        <p:tgtEl>
                                          <p:spTgt spid="6"/>
                                        </p:tgtEl>
                                        <p:attrNameLst>
                                          <p:attrName>style.visibility</p:attrName>
                                        </p:attrNameLst>
                                      </p:cBhvr>
                                      <p:to>
                                        <p:strVal val="hidden"/>
                                      </p:to>
                                    </p:set>
                                  </p:childTnLst>
                                </p:cTn>
                              </p:par>
                              <p:par>
                                <p:cTn id="225" presetID="19" presetClass="exit" presetSubtype="5" fill="hold" grpId="2" nodeType="withEffect">
                                  <p:stCondLst>
                                    <p:cond delay="0"/>
                                  </p:stCondLst>
                                  <p:childTnLst>
                                    <p:anim calcmode="lin" valueType="num">
                                      <p:cBhvr>
                                        <p:cTn id="226" dur="2000"/>
                                        <p:tgtEl>
                                          <p:spTgt spid="7"/>
                                        </p:tgtEl>
                                        <p:attrNameLst>
                                          <p:attrName>ppt_w</p:attrName>
                                        </p:attrNameLst>
                                      </p:cBhvr>
                                      <p:tavLst>
                                        <p:tav tm="0">
                                          <p:val>
                                            <p:strVal val="ppt_w"/>
                                          </p:val>
                                        </p:tav>
                                        <p:tav tm="100000">
                                          <p:val>
                                            <p:strVal val="ppt_w"/>
                                          </p:val>
                                        </p:tav>
                                      </p:tavLst>
                                    </p:anim>
                                    <p:anim calcmode="lin" valueType="num">
                                      <p:cBhvr>
                                        <p:cTn id="227"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1999"/>
                                          </p:stCondLst>
                                        </p:cTn>
                                        <p:tgtEl>
                                          <p:spTgt spid="7"/>
                                        </p:tgtEl>
                                        <p:attrNameLst>
                                          <p:attrName>style.visibility</p:attrName>
                                        </p:attrNameLst>
                                      </p:cBhvr>
                                      <p:to>
                                        <p:strVal val="hidden"/>
                                      </p:to>
                                    </p:set>
                                  </p:childTnLst>
                                </p:cTn>
                              </p:par>
                              <p:par>
                                <p:cTn id="229" presetID="19" presetClass="exit" presetSubtype="10" fill="hold" grpId="2" nodeType="withEffect">
                                  <p:stCondLst>
                                    <p:cond delay="0"/>
                                  </p:stCondLst>
                                  <p:childTnLst>
                                    <p:anim calcmode="lin" valueType="num">
                                      <p:cBhvr>
                                        <p:cTn id="230" dur="2000"/>
                                        <p:tgtEl>
                                          <p:spTgt spid="8"/>
                                        </p:tgtEl>
                                        <p:attrNameLst>
                                          <p:attrName>ppt_h</p:attrName>
                                        </p:attrNameLst>
                                      </p:cBhvr>
                                      <p:tavLst>
                                        <p:tav tm="0">
                                          <p:val>
                                            <p:strVal val="ppt_h"/>
                                          </p:val>
                                        </p:tav>
                                        <p:tav tm="100000">
                                          <p:val>
                                            <p:strVal val="ppt_h"/>
                                          </p:val>
                                        </p:tav>
                                      </p:tavLst>
                                    </p:anim>
                                    <p:anim calcmode="lin" valueType="num">
                                      <p:cBhvr>
                                        <p:cTn id="231"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1999"/>
                                          </p:stCondLst>
                                        </p:cTn>
                                        <p:tgtEl>
                                          <p:spTgt spid="8"/>
                                        </p:tgtEl>
                                        <p:attrNameLst>
                                          <p:attrName>style.visibility</p:attrName>
                                        </p:attrNameLst>
                                      </p:cBhvr>
                                      <p:to>
                                        <p:strVal val="hidden"/>
                                      </p:to>
                                    </p:set>
                                  </p:childTnLst>
                                </p:cTn>
                              </p:par>
                              <p:par>
                                <p:cTn id="233" presetID="19" presetClass="exit" presetSubtype="5" fill="hold" grpId="2" nodeType="withEffect">
                                  <p:stCondLst>
                                    <p:cond delay="0"/>
                                  </p:stCondLst>
                                  <p:childTnLst>
                                    <p:anim calcmode="lin" valueType="num">
                                      <p:cBhvr>
                                        <p:cTn id="234" dur="2000"/>
                                        <p:tgtEl>
                                          <p:spTgt spid="9"/>
                                        </p:tgtEl>
                                        <p:attrNameLst>
                                          <p:attrName>ppt_w</p:attrName>
                                        </p:attrNameLst>
                                      </p:cBhvr>
                                      <p:tavLst>
                                        <p:tav tm="0">
                                          <p:val>
                                            <p:strVal val="ppt_w"/>
                                          </p:val>
                                        </p:tav>
                                        <p:tav tm="100000">
                                          <p:val>
                                            <p:strVal val="ppt_w"/>
                                          </p:val>
                                        </p:tav>
                                      </p:tavLst>
                                    </p:anim>
                                    <p:anim calcmode="lin" valueType="num">
                                      <p:cBhvr>
                                        <p:cTn id="235"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1999"/>
                                          </p:stCondLst>
                                        </p:cTn>
                                        <p:tgtEl>
                                          <p:spTgt spid="9"/>
                                        </p:tgtEl>
                                        <p:attrNameLst>
                                          <p:attrName>style.visibility</p:attrName>
                                        </p:attrNameLst>
                                      </p:cBhvr>
                                      <p:to>
                                        <p:strVal val="hidden"/>
                                      </p:to>
                                    </p:set>
                                  </p:childTnLst>
                                </p:cTn>
                              </p:par>
                              <p:par>
                                <p:cTn id="237" presetID="19" presetClass="exit" presetSubtype="10" fill="hold" grpId="2" nodeType="withEffect">
                                  <p:stCondLst>
                                    <p:cond delay="0"/>
                                  </p:stCondLst>
                                  <p:childTnLst>
                                    <p:anim calcmode="lin" valueType="num">
                                      <p:cBhvr>
                                        <p:cTn id="238" dur="2000"/>
                                        <p:tgtEl>
                                          <p:spTgt spid="10"/>
                                        </p:tgtEl>
                                        <p:attrNameLst>
                                          <p:attrName>ppt_h</p:attrName>
                                        </p:attrNameLst>
                                      </p:cBhvr>
                                      <p:tavLst>
                                        <p:tav tm="0">
                                          <p:val>
                                            <p:strVal val="ppt_h"/>
                                          </p:val>
                                        </p:tav>
                                        <p:tav tm="100000">
                                          <p:val>
                                            <p:strVal val="ppt_h"/>
                                          </p:val>
                                        </p:tav>
                                      </p:tavLst>
                                    </p:anim>
                                    <p:anim calcmode="lin" valueType="num">
                                      <p:cBhvr>
                                        <p:cTn id="239"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1999"/>
                                          </p:stCondLst>
                                        </p:cTn>
                                        <p:tgtEl>
                                          <p:spTgt spid="10"/>
                                        </p:tgtEl>
                                        <p:attrNameLst>
                                          <p:attrName>style.visibility</p:attrName>
                                        </p:attrNameLst>
                                      </p:cBhvr>
                                      <p:to>
                                        <p:strVal val="hidden"/>
                                      </p:to>
                                    </p:set>
                                  </p:childTnLst>
                                </p:cTn>
                              </p:par>
                              <p:par>
                                <p:cTn id="241" presetID="19" presetClass="exit" presetSubtype="5" fill="hold" grpId="2" nodeType="withEffect">
                                  <p:stCondLst>
                                    <p:cond delay="0"/>
                                  </p:stCondLst>
                                  <p:childTnLst>
                                    <p:anim calcmode="lin" valueType="num">
                                      <p:cBhvr>
                                        <p:cTn id="242" dur="2000"/>
                                        <p:tgtEl>
                                          <p:spTgt spid="11"/>
                                        </p:tgtEl>
                                        <p:attrNameLst>
                                          <p:attrName>ppt_w</p:attrName>
                                        </p:attrNameLst>
                                      </p:cBhvr>
                                      <p:tavLst>
                                        <p:tav tm="0">
                                          <p:val>
                                            <p:strVal val="ppt_w"/>
                                          </p:val>
                                        </p:tav>
                                        <p:tav tm="100000">
                                          <p:val>
                                            <p:strVal val="ppt_w"/>
                                          </p:val>
                                        </p:tav>
                                      </p:tavLst>
                                    </p:anim>
                                    <p:anim calcmode="lin" valueType="num">
                                      <p:cBhvr>
                                        <p:cTn id="243"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1999"/>
                                          </p:stCondLst>
                                        </p:cTn>
                                        <p:tgtEl>
                                          <p:spTgt spid="11"/>
                                        </p:tgtEl>
                                        <p:attrNameLst>
                                          <p:attrName>style.visibility</p:attrName>
                                        </p:attrNameLst>
                                      </p:cBhvr>
                                      <p:to>
                                        <p:strVal val="hidden"/>
                                      </p:to>
                                    </p:set>
                                  </p:childTnLst>
                                </p:cTn>
                              </p:par>
                              <p:par>
                                <p:cTn id="245" presetID="19" presetClass="exit" presetSubtype="10" fill="hold" grpId="2" nodeType="withEffect">
                                  <p:stCondLst>
                                    <p:cond delay="0"/>
                                  </p:stCondLst>
                                  <p:childTnLst>
                                    <p:anim calcmode="lin" valueType="num">
                                      <p:cBhvr>
                                        <p:cTn id="246" dur="2000"/>
                                        <p:tgtEl>
                                          <p:spTgt spid="12"/>
                                        </p:tgtEl>
                                        <p:attrNameLst>
                                          <p:attrName>ppt_h</p:attrName>
                                        </p:attrNameLst>
                                      </p:cBhvr>
                                      <p:tavLst>
                                        <p:tav tm="0">
                                          <p:val>
                                            <p:strVal val="ppt_h"/>
                                          </p:val>
                                        </p:tav>
                                        <p:tav tm="100000">
                                          <p:val>
                                            <p:strVal val="ppt_h"/>
                                          </p:val>
                                        </p:tav>
                                      </p:tavLst>
                                    </p:anim>
                                    <p:anim calcmode="lin" valueType="num">
                                      <p:cBhvr>
                                        <p:cTn id="247"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1999"/>
                                          </p:stCondLst>
                                        </p:cTn>
                                        <p:tgtEl>
                                          <p:spTgt spid="12"/>
                                        </p:tgtEl>
                                        <p:attrNameLst>
                                          <p:attrName>style.visibility</p:attrName>
                                        </p:attrNameLst>
                                      </p:cBhvr>
                                      <p:to>
                                        <p:strVal val="hidden"/>
                                      </p:to>
                                    </p:set>
                                  </p:childTnLst>
                                </p:cTn>
                              </p:par>
                              <p:par>
                                <p:cTn id="249" presetID="23" presetClass="entr" presetSubtype="288" fill="hold" nodeType="withEffect">
                                  <p:stCondLst>
                                    <p:cond delay="0"/>
                                  </p:stCondLst>
                                  <p:childTnLst>
                                    <p:set>
                                      <p:cBhvr>
                                        <p:cTn id="250" dur="1" fill="hold">
                                          <p:stCondLst>
                                            <p:cond delay="0"/>
                                          </p:stCondLst>
                                        </p:cTn>
                                        <p:tgtEl>
                                          <p:spTgt spid="2"/>
                                        </p:tgtEl>
                                        <p:attrNameLst>
                                          <p:attrName>style.visibility</p:attrName>
                                        </p:attrNameLst>
                                      </p:cBhvr>
                                      <p:to>
                                        <p:strVal val="visible"/>
                                      </p:to>
                                    </p:set>
                                    <p:anim calcmode="lin" valueType="num">
                                      <p:cBhvr>
                                        <p:cTn id="251" dur="2000" fill="hold"/>
                                        <p:tgtEl>
                                          <p:spTgt spid="2"/>
                                        </p:tgtEl>
                                        <p:attrNameLst>
                                          <p:attrName>ppt_w</p:attrName>
                                        </p:attrNameLst>
                                      </p:cBhvr>
                                      <p:tavLst>
                                        <p:tav tm="0">
                                          <p:val>
                                            <p:strVal val="4/3*#ppt_w"/>
                                          </p:val>
                                        </p:tav>
                                        <p:tav tm="100000">
                                          <p:val>
                                            <p:strVal val="#ppt_w"/>
                                          </p:val>
                                        </p:tav>
                                      </p:tavLst>
                                    </p:anim>
                                    <p:anim calcmode="lin" valueType="num">
                                      <p:cBhvr>
                                        <p:cTn id="252" dur="2000" fill="hold"/>
                                        <p:tgtEl>
                                          <p:spTgt spid="2"/>
                                        </p:tgtEl>
                                        <p:attrNameLst>
                                          <p:attrName>ppt_h</p:attrName>
                                        </p:attrNameLst>
                                      </p:cBhvr>
                                      <p:tavLst>
                                        <p:tav tm="0">
                                          <p:val>
                                            <p:strVal val="4/3*#ppt_h"/>
                                          </p:val>
                                        </p:tav>
                                        <p:tav tm="100000">
                                          <p:val>
                                            <p:strVal val="#ppt_h"/>
                                          </p:val>
                                        </p:tav>
                                      </p:tavLst>
                                    </p:anim>
                                  </p:childTnLst>
                                </p:cTn>
                              </p:par>
                              <p:par>
                                <p:cTn id="253" presetID="16" presetClass="entr" presetSubtype="42" fill="hold" nodeType="withEffect">
                                  <p:stCondLst>
                                    <p:cond delay="0"/>
                                  </p:stCondLst>
                                  <p:childTnLst>
                                    <p:set>
                                      <p:cBhvr>
                                        <p:cTn id="254" dur="1" fill="hold">
                                          <p:stCondLst>
                                            <p:cond delay="0"/>
                                          </p:stCondLst>
                                        </p:cTn>
                                        <p:tgtEl>
                                          <p:spTgt spid="2"/>
                                        </p:tgtEl>
                                        <p:attrNameLst>
                                          <p:attrName>style.visibility</p:attrName>
                                        </p:attrNameLst>
                                      </p:cBhvr>
                                      <p:to>
                                        <p:strVal val="visible"/>
                                      </p:to>
                                    </p:set>
                                    <p:animEffect transition="in" filter="barn(outHorizontal)">
                                      <p:cBhvr>
                                        <p:cTn id="25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25000">
              <a:srgbClr val="21D6E0"/>
            </a:gs>
            <a:gs pos="75000">
              <a:srgbClr val="0087E6"/>
            </a:gs>
            <a:gs pos="100000">
              <a:srgbClr val="005CB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f8807efb3c84501380c6381a17362b0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lipse"/>
          <p:cNvSpPr/>
          <p:nvPr/>
        </p:nvSpPr>
        <p:spPr>
          <a:xfrm>
            <a:off x="3071802" y="1071552"/>
            <a:ext cx="3071834" cy="3000396"/>
          </a:xfrm>
          <a:prstGeom prst="ellipse">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3286116" y="1357303"/>
            <a:ext cx="2643206" cy="2500331"/>
          </a:xfrm>
          <a:prstGeom prst="ellipse">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3571868" y="1571617"/>
            <a:ext cx="2081226" cy="2071703"/>
          </a:xfrm>
          <a:prstGeom prst="ellipse">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3786182" y="1785931"/>
            <a:ext cx="1643074" cy="1643075"/>
          </a:xfrm>
          <a:prstGeom prst="ellipse">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4000496" y="2000245"/>
            <a:ext cx="1214446" cy="1214447"/>
          </a:xfrm>
          <a:prstGeom prst="ellipse">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4214810" y="2214559"/>
            <a:ext cx="785818" cy="785819"/>
          </a:xfrm>
          <a:prstGeom prst="ellipse">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85784" y="-214332"/>
            <a:ext cx="9644130" cy="564360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9"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8000" fill="hold"/>
                                        <p:tgtEl>
                                          <p:spTgt spid="3"/>
                                        </p:tgtEl>
                                        <p:attrNameLst>
                                          <p:attrName>ppt_x</p:attrName>
                                        </p:attrNameLst>
                                      </p:cBhvr>
                                      <p:tavLst>
                                        <p:tav tm="0">
                                          <p:val>
                                            <p:strVal val="0-#ppt_w/2"/>
                                          </p:val>
                                        </p:tav>
                                        <p:tav tm="100000">
                                          <p:val>
                                            <p:strVal val="#ppt_x"/>
                                          </p:val>
                                        </p:tav>
                                      </p:tavLst>
                                    </p:anim>
                                    <p:anim calcmode="lin" valueType="num">
                                      <p:cBhvr additive="base">
                                        <p:cTn id="11" dur="8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7000" fill="hold"/>
                                        <p:tgtEl>
                                          <p:spTgt spid="4"/>
                                        </p:tgtEl>
                                        <p:attrNameLst>
                                          <p:attrName>ppt_x</p:attrName>
                                        </p:attrNameLst>
                                      </p:cBhvr>
                                      <p:tavLst>
                                        <p:tav tm="0">
                                          <p:val>
                                            <p:strVal val="0-#ppt_w/2"/>
                                          </p:val>
                                        </p:tav>
                                        <p:tav tm="100000">
                                          <p:val>
                                            <p:strVal val="#ppt_x"/>
                                          </p:val>
                                        </p:tav>
                                      </p:tavLst>
                                    </p:anim>
                                    <p:anim calcmode="lin" valueType="num">
                                      <p:cBhvr additive="base">
                                        <p:cTn id="15" dur="70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6000" fill="hold"/>
                                        <p:tgtEl>
                                          <p:spTgt spid="5"/>
                                        </p:tgtEl>
                                        <p:attrNameLst>
                                          <p:attrName>ppt_x</p:attrName>
                                        </p:attrNameLst>
                                      </p:cBhvr>
                                      <p:tavLst>
                                        <p:tav tm="0">
                                          <p:val>
                                            <p:strVal val="0-#ppt_w/2"/>
                                          </p:val>
                                        </p:tav>
                                        <p:tav tm="100000">
                                          <p:val>
                                            <p:strVal val="#ppt_x"/>
                                          </p:val>
                                        </p:tav>
                                      </p:tavLst>
                                    </p:anim>
                                    <p:anim calcmode="lin" valueType="num">
                                      <p:cBhvr additive="base">
                                        <p:cTn id="19" dur="6000" fill="hold"/>
                                        <p:tgtEl>
                                          <p:spTgt spid="5"/>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0" fill="hold"/>
                                        <p:tgtEl>
                                          <p:spTgt spid="6"/>
                                        </p:tgtEl>
                                        <p:attrNameLst>
                                          <p:attrName>ppt_x</p:attrName>
                                        </p:attrNameLst>
                                      </p:cBhvr>
                                      <p:tavLst>
                                        <p:tav tm="0">
                                          <p:val>
                                            <p:strVal val="0-#ppt_w/2"/>
                                          </p:val>
                                        </p:tav>
                                        <p:tav tm="100000">
                                          <p:val>
                                            <p:strVal val="#ppt_x"/>
                                          </p:val>
                                        </p:tav>
                                      </p:tavLst>
                                    </p:anim>
                                    <p:anim calcmode="lin" valueType="num">
                                      <p:cBhvr additive="base">
                                        <p:cTn id="23" dur="5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4000" fill="hold"/>
                                        <p:tgtEl>
                                          <p:spTgt spid="7"/>
                                        </p:tgtEl>
                                        <p:attrNameLst>
                                          <p:attrName>ppt_x</p:attrName>
                                        </p:attrNameLst>
                                      </p:cBhvr>
                                      <p:tavLst>
                                        <p:tav tm="0">
                                          <p:val>
                                            <p:strVal val="0-#ppt_w/2"/>
                                          </p:val>
                                        </p:tav>
                                        <p:tav tm="100000">
                                          <p:val>
                                            <p:strVal val="#ppt_x"/>
                                          </p:val>
                                        </p:tav>
                                      </p:tavLst>
                                    </p:anim>
                                    <p:anim calcmode="lin" valueType="num">
                                      <p:cBhvr additive="base">
                                        <p:cTn id="27" dur="4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15" presetClass="entr" presetSubtype="0" fill="hold" grpId="1"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8000" fill="hold"/>
                                        <p:tgtEl>
                                          <p:spTgt spid="3"/>
                                        </p:tgtEl>
                                        <p:attrNameLst>
                                          <p:attrName>ppt_w</p:attrName>
                                        </p:attrNameLst>
                                      </p:cBhvr>
                                      <p:tavLst>
                                        <p:tav tm="0">
                                          <p:val>
                                            <p:fltVal val="0"/>
                                          </p:val>
                                        </p:tav>
                                        <p:tav tm="100000">
                                          <p:val>
                                            <p:strVal val="#ppt_w"/>
                                          </p:val>
                                        </p:tav>
                                      </p:tavLst>
                                    </p:anim>
                                    <p:anim calcmode="lin" valueType="num">
                                      <p:cBhvr>
                                        <p:cTn id="35" dur="8000" fill="hold"/>
                                        <p:tgtEl>
                                          <p:spTgt spid="3"/>
                                        </p:tgtEl>
                                        <p:attrNameLst>
                                          <p:attrName>ppt_h</p:attrName>
                                        </p:attrNameLst>
                                      </p:cBhvr>
                                      <p:tavLst>
                                        <p:tav tm="0">
                                          <p:val>
                                            <p:fltVal val="0"/>
                                          </p:val>
                                        </p:tav>
                                        <p:tav tm="100000">
                                          <p:val>
                                            <p:strVal val="#ppt_h"/>
                                          </p:val>
                                        </p:tav>
                                      </p:tavLst>
                                    </p:anim>
                                    <p:anim calcmode="lin" valueType="num">
                                      <p:cBhvr>
                                        <p:cTn id="36" dur="8000" fill="hold"/>
                                        <p:tgtEl>
                                          <p:spTgt spid="3"/>
                                        </p:tgtEl>
                                        <p:attrNameLst>
                                          <p:attrName>ppt_x</p:attrName>
                                        </p:attrNameLst>
                                      </p:cBhvr>
                                      <p:tavLst>
                                        <p:tav tm="0" fmla="#ppt_x+(cos(-2*pi*(1-$))*-#ppt_x-sin(-2*pi*(1-$))*(1-#ppt_y))*(1-$)">
                                          <p:val>
                                            <p:fltVal val="0"/>
                                          </p:val>
                                        </p:tav>
                                        <p:tav tm="100000">
                                          <p:val>
                                            <p:fltVal val="1"/>
                                          </p:val>
                                        </p:tav>
                                      </p:tavLst>
                                    </p:anim>
                                    <p:anim calcmode="lin" valueType="num">
                                      <p:cBhvr>
                                        <p:cTn id="37" dur="8000" fill="hold"/>
                                        <p:tgtEl>
                                          <p:spTgt spid="3"/>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1"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7000" fill="hold"/>
                                        <p:tgtEl>
                                          <p:spTgt spid="4"/>
                                        </p:tgtEl>
                                        <p:attrNameLst>
                                          <p:attrName>ppt_w</p:attrName>
                                        </p:attrNameLst>
                                      </p:cBhvr>
                                      <p:tavLst>
                                        <p:tav tm="0">
                                          <p:val>
                                            <p:fltVal val="0"/>
                                          </p:val>
                                        </p:tav>
                                        <p:tav tm="100000">
                                          <p:val>
                                            <p:strVal val="#ppt_w"/>
                                          </p:val>
                                        </p:tav>
                                      </p:tavLst>
                                    </p:anim>
                                    <p:anim calcmode="lin" valueType="num">
                                      <p:cBhvr>
                                        <p:cTn id="41" dur="7000" fill="hold"/>
                                        <p:tgtEl>
                                          <p:spTgt spid="4"/>
                                        </p:tgtEl>
                                        <p:attrNameLst>
                                          <p:attrName>ppt_h</p:attrName>
                                        </p:attrNameLst>
                                      </p:cBhvr>
                                      <p:tavLst>
                                        <p:tav tm="0">
                                          <p:val>
                                            <p:fltVal val="0"/>
                                          </p:val>
                                        </p:tav>
                                        <p:tav tm="100000">
                                          <p:val>
                                            <p:strVal val="#ppt_h"/>
                                          </p:val>
                                        </p:tav>
                                      </p:tavLst>
                                    </p:anim>
                                    <p:anim calcmode="lin" valueType="num">
                                      <p:cBhvr>
                                        <p:cTn id="42" dur="7000" fill="hold"/>
                                        <p:tgtEl>
                                          <p:spTgt spid="4"/>
                                        </p:tgtEl>
                                        <p:attrNameLst>
                                          <p:attrName>ppt_x</p:attrName>
                                        </p:attrNameLst>
                                      </p:cBhvr>
                                      <p:tavLst>
                                        <p:tav tm="0" fmla="#ppt_x+(cos(-2*pi*(1-$))*-#ppt_x-sin(-2*pi*(1-$))*(1-#ppt_y))*(1-$)">
                                          <p:val>
                                            <p:fltVal val="0"/>
                                          </p:val>
                                        </p:tav>
                                        <p:tav tm="100000">
                                          <p:val>
                                            <p:fltVal val="1"/>
                                          </p:val>
                                        </p:tav>
                                      </p:tavLst>
                                    </p:anim>
                                    <p:anim calcmode="lin" valueType="num">
                                      <p:cBhvr>
                                        <p:cTn id="43" dur="7000" fill="hold"/>
                                        <p:tgtEl>
                                          <p:spTgt spid="4"/>
                                        </p:tgtEl>
                                        <p:attrNameLst>
                                          <p:attrName>ppt_y</p:attrName>
                                        </p:attrNameLst>
                                      </p:cBhvr>
                                      <p:tavLst>
                                        <p:tav tm="0" fmla="#ppt_y+(sin(-2*pi*(1-$))*-#ppt_x+cos(-2*pi*(1-$))*(1-#ppt_y))*(1-$)">
                                          <p:val>
                                            <p:fltVal val="0"/>
                                          </p:val>
                                        </p:tav>
                                        <p:tav tm="100000">
                                          <p:val>
                                            <p:fltVal val="1"/>
                                          </p:val>
                                        </p:tav>
                                      </p:tavLst>
                                    </p:anim>
                                  </p:childTnLst>
                                </p:cTn>
                              </p:par>
                              <p:par>
                                <p:cTn id="44" presetID="15" presetClass="entr" presetSubtype="0"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6000" fill="hold"/>
                                        <p:tgtEl>
                                          <p:spTgt spid="5"/>
                                        </p:tgtEl>
                                        <p:attrNameLst>
                                          <p:attrName>ppt_w</p:attrName>
                                        </p:attrNameLst>
                                      </p:cBhvr>
                                      <p:tavLst>
                                        <p:tav tm="0">
                                          <p:val>
                                            <p:fltVal val="0"/>
                                          </p:val>
                                        </p:tav>
                                        <p:tav tm="100000">
                                          <p:val>
                                            <p:strVal val="#ppt_w"/>
                                          </p:val>
                                        </p:tav>
                                      </p:tavLst>
                                    </p:anim>
                                    <p:anim calcmode="lin" valueType="num">
                                      <p:cBhvr>
                                        <p:cTn id="47" dur="6000" fill="hold"/>
                                        <p:tgtEl>
                                          <p:spTgt spid="5"/>
                                        </p:tgtEl>
                                        <p:attrNameLst>
                                          <p:attrName>ppt_h</p:attrName>
                                        </p:attrNameLst>
                                      </p:cBhvr>
                                      <p:tavLst>
                                        <p:tav tm="0">
                                          <p:val>
                                            <p:fltVal val="0"/>
                                          </p:val>
                                        </p:tav>
                                        <p:tav tm="100000">
                                          <p:val>
                                            <p:strVal val="#ppt_h"/>
                                          </p:val>
                                        </p:tav>
                                      </p:tavLst>
                                    </p:anim>
                                    <p:anim calcmode="lin" valueType="num">
                                      <p:cBhvr>
                                        <p:cTn id="48" dur="6000" fill="hold"/>
                                        <p:tgtEl>
                                          <p:spTgt spid="5"/>
                                        </p:tgtEl>
                                        <p:attrNameLst>
                                          <p:attrName>ppt_x</p:attrName>
                                        </p:attrNameLst>
                                      </p:cBhvr>
                                      <p:tavLst>
                                        <p:tav tm="0" fmla="#ppt_x+(cos(-2*pi*(1-$))*-#ppt_x-sin(-2*pi*(1-$))*(1-#ppt_y))*(1-$)">
                                          <p:val>
                                            <p:fltVal val="0"/>
                                          </p:val>
                                        </p:tav>
                                        <p:tav tm="100000">
                                          <p:val>
                                            <p:fltVal val="1"/>
                                          </p:val>
                                        </p:tav>
                                      </p:tavLst>
                                    </p:anim>
                                    <p:anim calcmode="lin" valueType="num">
                                      <p:cBhvr>
                                        <p:cTn id="49" dur="6000" fill="hold"/>
                                        <p:tgtEl>
                                          <p:spTgt spid="5"/>
                                        </p:tgtEl>
                                        <p:attrNameLst>
                                          <p:attrName>ppt_y</p:attrName>
                                        </p:attrNameLst>
                                      </p:cBhvr>
                                      <p:tavLst>
                                        <p:tav tm="0" fmla="#ppt_y+(sin(-2*pi*(1-$))*-#ppt_x+cos(-2*pi*(1-$))*(1-#ppt_y))*(1-$)">
                                          <p:val>
                                            <p:fltVal val="0"/>
                                          </p:val>
                                        </p:tav>
                                        <p:tav tm="100000">
                                          <p:val>
                                            <p:fltVal val="1"/>
                                          </p:val>
                                        </p:tav>
                                      </p:tavLst>
                                    </p:anim>
                                  </p:childTnLst>
                                </p:cTn>
                              </p:par>
                              <p:par>
                                <p:cTn id="50" presetID="15" presetClass="entr" presetSubtype="0" fill="hold" grpId="1"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p:cTn id="52" dur="5000" fill="hold"/>
                                        <p:tgtEl>
                                          <p:spTgt spid="6"/>
                                        </p:tgtEl>
                                        <p:attrNameLst>
                                          <p:attrName>ppt_w</p:attrName>
                                        </p:attrNameLst>
                                      </p:cBhvr>
                                      <p:tavLst>
                                        <p:tav tm="0">
                                          <p:val>
                                            <p:fltVal val="0"/>
                                          </p:val>
                                        </p:tav>
                                        <p:tav tm="100000">
                                          <p:val>
                                            <p:strVal val="#ppt_w"/>
                                          </p:val>
                                        </p:tav>
                                      </p:tavLst>
                                    </p:anim>
                                    <p:anim calcmode="lin" valueType="num">
                                      <p:cBhvr>
                                        <p:cTn id="53" dur="5000" fill="hold"/>
                                        <p:tgtEl>
                                          <p:spTgt spid="6"/>
                                        </p:tgtEl>
                                        <p:attrNameLst>
                                          <p:attrName>ppt_h</p:attrName>
                                        </p:attrNameLst>
                                      </p:cBhvr>
                                      <p:tavLst>
                                        <p:tav tm="0">
                                          <p:val>
                                            <p:fltVal val="0"/>
                                          </p:val>
                                        </p:tav>
                                        <p:tav tm="100000">
                                          <p:val>
                                            <p:strVal val="#ppt_h"/>
                                          </p:val>
                                        </p:tav>
                                      </p:tavLst>
                                    </p:anim>
                                    <p:anim calcmode="lin" valueType="num">
                                      <p:cBhvr>
                                        <p:cTn id="54" dur="5000" fill="hold"/>
                                        <p:tgtEl>
                                          <p:spTgt spid="6"/>
                                        </p:tgtEl>
                                        <p:attrNameLst>
                                          <p:attrName>ppt_x</p:attrName>
                                        </p:attrNameLst>
                                      </p:cBhvr>
                                      <p:tavLst>
                                        <p:tav tm="0" fmla="#ppt_x+(cos(-2*pi*(1-$))*-#ppt_x-sin(-2*pi*(1-$))*(1-#ppt_y))*(1-$)">
                                          <p:val>
                                            <p:fltVal val="0"/>
                                          </p:val>
                                        </p:tav>
                                        <p:tav tm="100000">
                                          <p:val>
                                            <p:fltVal val="1"/>
                                          </p:val>
                                        </p:tav>
                                      </p:tavLst>
                                    </p:anim>
                                    <p:anim calcmode="lin" valueType="num">
                                      <p:cBhvr>
                                        <p:cTn id="55" dur="5000" fill="hold"/>
                                        <p:tgtEl>
                                          <p:spTgt spid="6"/>
                                        </p:tgtEl>
                                        <p:attrNameLst>
                                          <p:attrName>ppt_y</p:attrName>
                                        </p:attrNameLst>
                                      </p:cBhvr>
                                      <p:tavLst>
                                        <p:tav tm="0" fmla="#ppt_y+(sin(-2*pi*(1-$))*-#ppt_x+cos(-2*pi*(1-$))*(1-#ppt_y))*(1-$)">
                                          <p:val>
                                            <p:fltVal val="0"/>
                                          </p:val>
                                        </p:tav>
                                        <p:tav tm="100000">
                                          <p:val>
                                            <p:fltVal val="1"/>
                                          </p:val>
                                        </p:tav>
                                      </p:tavLst>
                                    </p:anim>
                                  </p:childTnLst>
                                </p:cTn>
                              </p:par>
                              <p:par>
                                <p:cTn id="56" presetID="15" presetClass="entr" presetSubtype="0" fill="hold" grpId="1"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p:cTn id="58" dur="4000" fill="hold"/>
                                        <p:tgtEl>
                                          <p:spTgt spid="7"/>
                                        </p:tgtEl>
                                        <p:attrNameLst>
                                          <p:attrName>ppt_w</p:attrName>
                                        </p:attrNameLst>
                                      </p:cBhvr>
                                      <p:tavLst>
                                        <p:tav tm="0">
                                          <p:val>
                                            <p:fltVal val="0"/>
                                          </p:val>
                                        </p:tav>
                                        <p:tav tm="100000">
                                          <p:val>
                                            <p:strVal val="#ppt_w"/>
                                          </p:val>
                                        </p:tav>
                                      </p:tavLst>
                                    </p:anim>
                                    <p:anim calcmode="lin" valueType="num">
                                      <p:cBhvr>
                                        <p:cTn id="59" dur="4000" fill="hold"/>
                                        <p:tgtEl>
                                          <p:spTgt spid="7"/>
                                        </p:tgtEl>
                                        <p:attrNameLst>
                                          <p:attrName>ppt_h</p:attrName>
                                        </p:attrNameLst>
                                      </p:cBhvr>
                                      <p:tavLst>
                                        <p:tav tm="0">
                                          <p:val>
                                            <p:fltVal val="0"/>
                                          </p:val>
                                        </p:tav>
                                        <p:tav tm="100000">
                                          <p:val>
                                            <p:strVal val="#ppt_h"/>
                                          </p:val>
                                        </p:tav>
                                      </p:tavLst>
                                    </p:anim>
                                    <p:anim calcmode="lin" valueType="num">
                                      <p:cBhvr>
                                        <p:cTn id="60" dur="4000" fill="hold"/>
                                        <p:tgtEl>
                                          <p:spTgt spid="7"/>
                                        </p:tgtEl>
                                        <p:attrNameLst>
                                          <p:attrName>ppt_x</p:attrName>
                                        </p:attrNameLst>
                                      </p:cBhvr>
                                      <p:tavLst>
                                        <p:tav tm="0" fmla="#ppt_x+(cos(-2*pi*(1-$))*-#ppt_x-sin(-2*pi*(1-$))*(1-#ppt_y))*(1-$)">
                                          <p:val>
                                            <p:fltVal val="0"/>
                                          </p:val>
                                        </p:tav>
                                        <p:tav tm="100000">
                                          <p:val>
                                            <p:fltVal val="1"/>
                                          </p:val>
                                        </p:tav>
                                      </p:tavLst>
                                    </p:anim>
                                    <p:anim calcmode="lin" valueType="num">
                                      <p:cBhvr>
                                        <p:cTn id="61" dur="4000" fill="hold"/>
                                        <p:tgtEl>
                                          <p:spTgt spid="7"/>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grpId="1" nodeType="withEffect">
                                  <p:stCondLst>
                                    <p:cond delay="0"/>
                                  </p:stCondLst>
                                  <p:childTnLst>
                                    <p:set>
                                      <p:cBhvr>
                                        <p:cTn id="63" dur="1" fill="hold">
                                          <p:stCondLst>
                                            <p:cond delay="0"/>
                                          </p:stCondLst>
                                        </p:cTn>
                                        <p:tgtEl>
                                          <p:spTgt spid="8"/>
                                        </p:tgtEl>
                                        <p:attrNameLst>
                                          <p:attrName>style.visibility</p:attrName>
                                        </p:attrNameLst>
                                      </p:cBhvr>
                                      <p:to>
                                        <p:strVal val="visible"/>
                                      </p:to>
                                    </p:set>
                                    <p:anim calcmode="lin" valueType="num">
                                      <p:cBhvr>
                                        <p:cTn id="64" dur="3000" fill="hold"/>
                                        <p:tgtEl>
                                          <p:spTgt spid="8"/>
                                        </p:tgtEl>
                                        <p:attrNameLst>
                                          <p:attrName>ppt_w</p:attrName>
                                        </p:attrNameLst>
                                      </p:cBhvr>
                                      <p:tavLst>
                                        <p:tav tm="0">
                                          <p:val>
                                            <p:fltVal val="0"/>
                                          </p:val>
                                        </p:tav>
                                        <p:tav tm="100000">
                                          <p:val>
                                            <p:strVal val="#ppt_w"/>
                                          </p:val>
                                        </p:tav>
                                      </p:tavLst>
                                    </p:anim>
                                    <p:anim calcmode="lin" valueType="num">
                                      <p:cBhvr>
                                        <p:cTn id="65" dur="3000" fill="hold"/>
                                        <p:tgtEl>
                                          <p:spTgt spid="8"/>
                                        </p:tgtEl>
                                        <p:attrNameLst>
                                          <p:attrName>ppt_h</p:attrName>
                                        </p:attrNameLst>
                                      </p:cBhvr>
                                      <p:tavLst>
                                        <p:tav tm="0">
                                          <p:val>
                                            <p:fltVal val="0"/>
                                          </p:val>
                                        </p:tav>
                                        <p:tav tm="100000">
                                          <p:val>
                                            <p:strVal val="#ppt_h"/>
                                          </p:val>
                                        </p:tav>
                                      </p:tavLst>
                                    </p:anim>
                                    <p:anim calcmode="lin" valueType="num">
                                      <p:cBhvr>
                                        <p:cTn id="66"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67" dur="30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68" fill="hold">
                            <p:stCondLst>
                              <p:cond delay="8000"/>
                            </p:stCondLst>
                            <p:childTnLst>
                              <p:par>
                                <p:cTn id="69" presetID="15" presetClass="exit" presetSubtype="0" fill="hold" grpId="2" nodeType="afterEffect">
                                  <p:stCondLst>
                                    <p:cond delay="0"/>
                                  </p:stCondLst>
                                  <p:childTnLst>
                                    <p:anim calcmode="lin" valueType="num">
                                      <p:cBhvr>
                                        <p:cTn id="70" dur="3000"/>
                                        <p:tgtEl>
                                          <p:spTgt spid="3"/>
                                        </p:tgtEl>
                                        <p:attrNameLst>
                                          <p:attrName>ppt_w</p:attrName>
                                        </p:attrNameLst>
                                      </p:cBhvr>
                                      <p:tavLst>
                                        <p:tav tm="0">
                                          <p:val>
                                            <p:strVal val="ppt_w"/>
                                          </p:val>
                                        </p:tav>
                                        <p:tav tm="100000">
                                          <p:val>
                                            <p:fltVal val="0"/>
                                          </p:val>
                                        </p:tav>
                                      </p:tavLst>
                                    </p:anim>
                                    <p:anim calcmode="lin" valueType="num">
                                      <p:cBhvr>
                                        <p:cTn id="71" dur="3000"/>
                                        <p:tgtEl>
                                          <p:spTgt spid="3"/>
                                        </p:tgtEl>
                                        <p:attrNameLst>
                                          <p:attrName>ppt_h</p:attrName>
                                        </p:attrNameLst>
                                      </p:cBhvr>
                                      <p:tavLst>
                                        <p:tav tm="0">
                                          <p:val>
                                            <p:strVal val="ppt_h"/>
                                          </p:val>
                                        </p:tav>
                                        <p:tav tm="100000">
                                          <p:val>
                                            <p:fltVal val="0"/>
                                          </p:val>
                                        </p:tav>
                                      </p:tavLst>
                                    </p:anim>
                                    <p:anim calcmode="lin" valueType="num">
                                      <p:cBhvr>
                                        <p:cTn id="72" dur="3000"/>
                                        <p:tgtEl>
                                          <p:spTgt spid="3"/>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3"/>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3"/>
                                        </p:tgtEl>
                                        <p:attrNameLst>
                                          <p:attrName>style.visibility</p:attrName>
                                        </p:attrNameLst>
                                      </p:cBhvr>
                                      <p:to>
                                        <p:strVal val="hidden"/>
                                      </p:to>
                                    </p:set>
                                  </p:childTnLst>
                                </p:cTn>
                              </p:par>
                              <p:par>
                                <p:cTn id="75" presetID="15" presetClass="exit" presetSubtype="0" fill="hold" grpId="2" nodeType="withEffect">
                                  <p:stCondLst>
                                    <p:cond delay="0"/>
                                  </p:stCondLst>
                                  <p:childTnLst>
                                    <p:anim calcmode="lin" valueType="num">
                                      <p:cBhvr>
                                        <p:cTn id="76" dur="4000"/>
                                        <p:tgtEl>
                                          <p:spTgt spid="4"/>
                                        </p:tgtEl>
                                        <p:attrNameLst>
                                          <p:attrName>ppt_w</p:attrName>
                                        </p:attrNameLst>
                                      </p:cBhvr>
                                      <p:tavLst>
                                        <p:tav tm="0">
                                          <p:val>
                                            <p:strVal val="ppt_w"/>
                                          </p:val>
                                        </p:tav>
                                        <p:tav tm="100000">
                                          <p:val>
                                            <p:fltVal val="0"/>
                                          </p:val>
                                        </p:tav>
                                      </p:tavLst>
                                    </p:anim>
                                    <p:anim calcmode="lin" valueType="num">
                                      <p:cBhvr>
                                        <p:cTn id="77" dur="4000"/>
                                        <p:tgtEl>
                                          <p:spTgt spid="4"/>
                                        </p:tgtEl>
                                        <p:attrNameLst>
                                          <p:attrName>ppt_h</p:attrName>
                                        </p:attrNameLst>
                                      </p:cBhvr>
                                      <p:tavLst>
                                        <p:tav tm="0">
                                          <p:val>
                                            <p:strVal val="ppt_h"/>
                                          </p:val>
                                        </p:tav>
                                        <p:tav tm="100000">
                                          <p:val>
                                            <p:fltVal val="0"/>
                                          </p:val>
                                        </p:tav>
                                      </p:tavLst>
                                    </p:anim>
                                    <p:anim calcmode="lin" valueType="num">
                                      <p:cBhvr>
                                        <p:cTn id="78" dur="4000"/>
                                        <p:tgtEl>
                                          <p:spTgt spid="4"/>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4000"/>
                                        <p:tgtEl>
                                          <p:spTgt spid="4"/>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3999"/>
                                          </p:stCondLst>
                                        </p:cTn>
                                        <p:tgtEl>
                                          <p:spTgt spid="4"/>
                                        </p:tgtEl>
                                        <p:attrNameLst>
                                          <p:attrName>style.visibility</p:attrName>
                                        </p:attrNameLst>
                                      </p:cBhvr>
                                      <p:to>
                                        <p:strVal val="hidden"/>
                                      </p:to>
                                    </p:set>
                                  </p:childTnLst>
                                </p:cTn>
                              </p:par>
                              <p:par>
                                <p:cTn id="81" presetID="15" presetClass="exit" presetSubtype="0" fill="hold" grpId="2" nodeType="withEffect">
                                  <p:stCondLst>
                                    <p:cond delay="0"/>
                                  </p:stCondLst>
                                  <p:childTnLst>
                                    <p:anim calcmode="lin" valueType="num">
                                      <p:cBhvr>
                                        <p:cTn id="82" dur="5000"/>
                                        <p:tgtEl>
                                          <p:spTgt spid="5"/>
                                        </p:tgtEl>
                                        <p:attrNameLst>
                                          <p:attrName>ppt_w</p:attrName>
                                        </p:attrNameLst>
                                      </p:cBhvr>
                                      <p:tavLst>
                                        <p:tav tm="0">
                                          <p:val>
                                            <p:strVal val="ppt_w"/>
                                          </p:val>
                                        </p:tav>
                                        <p:tav tm="100000">
                                          <p:val>
                                            <p:fltVal val="0"/>
                                          </p:val>
                                        </p:tav>
                                      </p:tavLst>
                                    </p:anim>
                                    <p:anim calcmode="lin" valueType="num">
                                      <p:cBhvr>
                                        <p:cTn id="83" dur="5000"/>
                                        <p:tgtEl>
                                          <p:spTgt spid="5"/>
                                        </p:tgtEl>
                                        <p:attrNameLst>
                                          <p:attrName>ppt_h</p:attrName>
                                        </p:attrNameLst>
                                      </p:cBhvr>
                                      <p:tavLst>
                                        <p:tav tm="0">
                                          <p:val>
                                            <p:strVal val="ppt_h"/>
                                          </p:val>
                                        </p:tav>
                                        <p:tav tm="100000">
                                          <p:val>
                                            <p:fltVal val="0"/>
                                          </p:val>
                                        </p:tav>
                                      </p:tavLst>
                                    </p:anim>
                                    <p:anim calcmode="lin" valueType="num">
                                      <p:cBhvr>
                                        <p:cTn id="84" dur="5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5" dur="5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6" dur="1" fill="hold">
                                          <p:stCondLst>
                                            <p:cond delay="4999"/>
                                          </p:stCondLst>
                                        </p:cTn>
                                        <p:tgtEl>
                                          <p:spTgt spid="5"/>
                                        </p:tgtEl>
                                        <p:attrNameLst>
                                          <p:attrName>style.visibility</p:attrName>
                                        </p:attrNameLst>
                                      </p:cBhvr>
                                      <p:to>
                                        <p:strVal val="hidden"/>
                                      </p:to>
                                    </p:set>
                                  </p:childTnLst>
                                </p:cTn>
                              </p:par>
                              <p:par>
                                <p:cTn id="87" presetID="15" presetClass="exit" presetSubtype="0" fill="hold" grpId="2" nodeType="withEffect">
                                  <p:stCondLst>
                                    <p:cond delay="0"/>
                                  </p:stCondLst>
                                  <p:childTnLst>
                                    <p:anim calcmode="lin" valueType="num">
                                      <p:cBhvr>
                                        <p:cTn id="88" dur="6000"/>
                                        <p:tgtEl>
                                          <p:spTgt spid="6"/>
                                        </p:tgtEl>
                                        <p:attrNameLst>
                                          <p:attrName>ppt_w</p:attrName>
                                        </p:attrNameLst>
                                      </p:cBhvr>
                                      <p:tavLst>
                                        <p:tav tm="0">
                                          <p:val>
                                            <p:strVal val="ppt_w"/>
                                          </p:val>
                                        </p:tav>
                                        <p:tav tm="100000">
                                          <p:val>
                                            <p:fltVal val="0"/>
                                          </p:val>
                                        </p:tav>
                                      </p:tavLst>
                                    </p:anim>
                                    <p:anim calcmode="lin" valueType="num">
                                      <p:cBhvr>
                                        <p:cTn id="89" dur="6000"/>
                                        <p:tgtEl>
                                          <p:spTgt spid="6"/>
                                        </p:tgtEl>
                                        <p:attrNameLst>
                                          <p:attrName>ppt_h</p:attrName>
                                        </p:attrNameLst>
                                      </p:cBhvr>
                                      <p:tavLst>
                                        <p:tav tm="0">
                                          <p:val>
                                            <p:strVal val="ppt_h"/>
                                          </p:val>
                                        </p:tav>
                                        <p:tav tm="100000">
                                          <p:val>
                                            <p:fltVal val="0"/>
                                          </p:val>
                                        </p:tav>
                                      </p:tavLst>
                                    </p:anim>
                                    <p:anim calcmode="lin" valueType="num">
                                      <p:cBhvr>
                                        <p:cTn id="90" dur="6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1" dur="6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2" dur="1" fill="hold">
                                          <p:stCondLst>
                                            <p:cond delay="5999"/>
                                          </p:stCondLst>
                                        </p:cTn>
                                        <p:tgtEl>
                                          <p:spTgt spid="6"/>
                                        </p:tgtEl>
                                        <p:attrNameLst>
                                          <p:attrName>style.visibility</p:attrName>
                                        </p:attrNameLst>
                                      </p:cBhvr>
                                      <p:to>
                                        <p:strVal val="hidden"/>
                                      </p:to>
                                    </p:set>
                                  </p:childTnLst>
                                </p:cTn>
                              </p:par>
                              <p:par>
                                <p:cTn id="93" presetID="15" presetClass="exit" presetSubtype="0" fill="hold" grpId="2" nodeType="withEffect">
                                  <p:stCondLst>
                                    <p:cond delay="0"/>
                                  </p:stCondLst>
                                  <p:childTnLst>
                                    <p:anim calcmode="lin" valueType="num">
                                      <p:cBhvr>
                                        <p:cTn id="94" dur="7000"/>
                                        <p:tgtEl>
                                          <p:spTgt spid="7"/>
                                        </p:tgtEl>
                                        <p:attrNameLst>
                                          <p:attrName>ppt_w</p:attrName>
                                        </p:attrNameLst>
                                      </p:cBhvr>
                                      <p:tavLst>
                                        <p:tav tm="0">
                                          <p:val>
                                            <p:strVal val="ppt_w"/>
                                          </p:val>
                                        </p:tav>
                                        <p:tav tm="100000">
                                          <p:val>
                                            <p:fltVal val="0"/>
                                          </p:val>
                                        </p:tav>
                                      </p:tavLst>
                                    </p:anim>
                                    <p:anim calcmode="lin" valueType="num">
                                      <p:cBhvr>
                                        <p:cTn id="95" dur="7000"/>
                                        <p:tgtEl>
                                          <p:spTgt spid="7"/>
                                        </p:tgtEl>
                                        <p:attrNameLst>
                                          <p:attrName>ppt_h</p:attrName>
                                        </p:attrNameLst>
                                      </p:cBhvr>
                                      <p:tavLst>
                                        <p:tav tm="0">
                                          <p:val>
                                            <p:strVal val="ppt_h"/>
                                          </p:val>
                                        </p:tav>
                                        <p:tav tm="100000">
                                          <p:val>
                                            <p:fltVal val="0"/>
                                          </p:val>
                                        </p:tav>
                                      </p:tavLst>
                                    </p:anim>
                                    <p:anim calcmode="lin" valueType="num">
                                      <p:cBhvr>
                                        <p:cTn id="96" dur="7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7" dur="7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8" dur="1" fill="hold">
                                          <p:stCondLst>
                                            <p:cond delay="6999"/>
                                          </p:stCondLst>
                                        </p:cTn>
                                        <p:tgtEl>
                                          <p:spTgt spid="7"/>
                                        </p:tgtEl>
                                        <p:attrNameLst>
                                          <p:attrName>style.visibility</p:attrName>
                                        </p:attrNameLst>
                                      </p:cBhvr>
                                      <p:to>
                                        <p:strVal val="hidden"/>
                                      </p:to>
                                    </p:set>
                                  </p:childTnLst>
                                </p:cTn>
                              </p:par>
                              <p:par>
                                <p:cTn id="99" presetID="15" presetClass="exit" presetSubtype="0" fill="hold" grpId="2" nodeType="withEffect">
                                  <p:stCondLst>
                                    <p:cond delay="0"/>
                                  </p:stCondLst>
                                  <p:childTnLst>
                                    <p:anim calcmode="lin" valueType="num">
                                      <p:cBhvr>
                                        <p:cTn id="100" dur="8000"/>
                                        <p:tgtEl>
                                          <p:spTgt spid="8"/>
                                        </p:tgtEl>
                                        <p:attrNameLst>
                                          <p:attrName>ppt_w</p:attrName>
                                        </p:attrNameLst>
                                      </p:cBhvr>
                                      <p:tavLst>
                                        <p:tav tm="0">
                                          <p:val>
                                            <p:strVal val="ppt_w"/>
                                          </p:val>
                                        </p:tav>
                                        <p:tav tm="100000">
                                          <p:val>
                                            <p:fltVal val="0"/>
                                          </p:val>
                                        </p:tav>
                                      </p:tavLst>
                                    </p:anim>
                                    <p:anim calcmode="lin" valueType="num">
                                      <p:cBhvr>
                                        <p:cTn id="101" dur="8000"/>
                                        <p:tgtEl>
                                          <p:spTgt spid="8"/>
                                        </p:tgtEl>
                                        <p:attrNameLst>
                                          <p:attrName>ppt_h</p:attrName>
                                        </p:attrNameLst>
                                      </p:cBhvr>
                                      <p:tavLst>
                                        <p:tav tm="0">
                                          <p:val>
                                            <p:strVal val="ppt_h"/>
                                          </p:val>
                                        </p:tav>
                                        <p:tav tm="100000">
                                          <p:val>
                                            <p:fltVal val="0"/>
                                          </p:val>
                                        </p:tav>
                                      </p:tavLst>
                                    </p:anim>
                                    <p:anim calcmode="lin" valueType="num">
                                      <p:cBhvr>
                                        <p:cTn id="102" dur="8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3" dur="8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4" dur="1" fill="hold">
                                          <p:stCondLst>
                                            <p:cond delay="7999"/>
                                          </p:stCondLst>
                                        </p:cTn>
                                        <p:tgtEl>
                                          <p:spTgt spid="8"/>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8000" fill="hold"/>
                                        <p:tgtEl>
                                          <p:spTgt spid="2"/>
                                        </p:tgtEl>
                                        <p:attrNameLst>
                                          <p:attrName>ppt_w</p:attrName>
                                        </p:attrNameLst>
                                      </p:cBhvr>
                                      <p:tavLst>
                                        <p:tav tm="0">
                                          <p:val>
                                            <p:strVal val="4/3*#ppt_w"/>
                                          </p:val>
                                        </p:tav>
                                        <p:tav tm="100000">
                                          <p:val>
                                            <p:strVal val="#ppt_w"/>
                                          </p:val>
                                        </p:tav>
                                      </p:tavLst>
                                    </p:anim>
                                    <p:anim calcmode="lin" valueType="num">
                                      <p:cBhvr>
                                        <p:cTn id="108" dur="8000" fill="hold"/>
                                        <p:tgtEl>
                                          <p:spTgt spid="2"/>
                                        </p:tgtEl>
                                        <p:attrNameLst>
                                          <p:attrName>ppt_h</p:attrName>
                                        </p:attrNameLst>
                                      </p:cBhvr>
                                      <p:tavLst>
                                        <p:tav tm="0">
                                          <p:val>
                                            <p:strVal val="4/3*#ppt_h"/>
                                          </p:val>
                                        </p:tav>
                                        <p:tav tm="100000">
                                          <p:val>
                                            <p:strVal val="#ppt_h"/>
                                          </p:val>
                                        </p:tav>
                                      </p:tavLst>
                                    </p:anim>
                                  </p:childTnLst>
                                </p:cTn>
                              </p:par>
                              <p:par>
                                <p:cTn id="109" presetID="10" presetClass="entr" presetSubtype="0"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fade">
                                      <p:cBhvr>
                                        <p:cTn id="111" dur="8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25000">
              <a:srgbClr val="21D6E0"/>
            </a:gs>
            <a:gs pos="75000">
              <a:srgbClr val="0087E6"/>
            </a:gs>
            <a:gs pos="100000">
              <a:srgbClr val="005CBF"/>
            </a:gs>
          </a:gsLst>
          <a:lin ang="5400000" scaled="1"/>
          <a:tileRect/>
        </a:gradFill>
        <a:effectLst/>
      </p:bgPr>
    </p:bg>
    <p:spTree>
      <p:nvGrpSpPr>
        <p:cNvPr id="1" name=""/>
        <p:cNvGrpSpPr/>
        <p:nvPr/>
      </p:nvGrpSpPr>
      <p:grpSpPr>
        <a:xfrm>
          <a:off x="0" y="0"/>
          <a:ext cx="0" cy="0"/>
          <a:chOff x="0" y="0"/>
          <a:chExt cx="0" cy="0"/>
        </a:xfrm>
      </p:grpSpPr>
      <p:pic>
        <p:nvPicPr>
          <p:cNvPr id="2" name="1 Imagen" descr="d52c43aa8b1582f010a27576e712892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a:off x="2143108" y="-357203"/>
            <a:ext cx="2500330" cy="2051047"/>
          </a:xfrm>
          <a:prstGeom prst="rect">
            <a:avLst/>
          </a:prstGeom>
          <a:effectLst>
            <a:reflection blurRad="6350" stA="50000" endA="300" endPos="90000" dir="5400000" sy="-100000" algn="bl" rotWithShape="0"/>
          </a:effectLst>
        </p:spPr>
      </p:pic>
      <p:pic>
        <p:nvPicPr>
          <p:cNvPr id="4" name="3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flipH="1">
            <a:off x="4500562" y="-357203"/>
            <a:ext cx="2419368" cy="2051047"/>
          </a:xfrm>
          <a:prstGeom prst="rect">
            <a:avLst/>
          </a:prstGeom>
          <a:effectLst>
            <a:reflection blurRad="6350" stA="50000" endA="300" endPos="90000" dir="5400000" sy="-100000" algn="bl" rotWithShape="0"/>
          </a:effectLst>
        </p:spPr>
      </p:pic>
      <p:pic>
        <p:nvPicPr>
          <p:cNvPr id="5" name="4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a:off x="2143108" y="142839"/>
            <a:ext cx="2500330" cy="2051047"/>
          </a:xfrm>
          <a:prstGeom prst="rect">
            <a:avLst/>
          </a:prstGeom>
          <a:effectLst>
            <a:reflection blurRad="6350" stA="50000" endA="300" endPos="90000" dir="5400000" sy="-100000" algn="bl" rotWithShape="0"/>
          </a:effectLst>
        </p:spPr>
      </p:pic>
      <p:pic>
        <p:nvPicPr>
          <p:cNvPr id="6" name="5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flipH="1">
            <a:off x="4500562" y="142839"/>
            <a:ext cx="2419368" cy="2051047"/>
          </a:xfrm>
          <a:prstGeom prst="rect">
            <a:avLst/>
          </a:prstGeom>
          <a:effectLst>
            <a:reflection blurRad="6350" stA="50000" endA="300" endPos="90000" dir="5400000" sy="-100000" algn="bl" rotWithShape="0"/>
          </a:effectLst>
        </p:spPr>
      </p:pic>
      <p:pic>
        <p:nvPicPr>
          <p:cNvPr id="7" name="6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a:off x="2214546" y="500053"/>
            <a:ext cx="2500330" cy="2051047"/>
          </a:xfrm>
          <a:prstGeom prst="rect">
            <a:avLst/>
          </a:prstGeom>
          <a:effectLst>
            <a:reflection blurRad="6350" stA="50000" endA="300" endPos="90000" dir="5400000" sy="-100000" algn="bl" rotWithShape="0"/>
          </a:effectLst>
        </p:spPr>
      </p:pic>
      <p:pic>
        <p:nvPicPr>
          <p:cNvPr id="8" name="7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flipH="1">
            <a:off x="4572000" y="500053"/>
            <a:ext cx="2419368" cy="2051047"/>
          </a:xfrm>
          <a:prstGeom prst="rect">
            <a:avLst/>
          </a:prstGeom>
          <a:effectLst>
            <a:reflection blurRad="6350" stA="50000" endA="300" endPos="90000" dir="5400000" sy="-100000" algn="bl" rotWithShape="0"/>
          </a:effectLst>
        </p:spPr>
      </p:pic>
      <p:pic>
        <p:nvPicPr>
          <p:cNvPr id="9" name="8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a:off x="2214546" y="1000095"/>
            <a:ext cx="2500330" cy="2051047"/>
          </a:xfrm>
          <a:prstGeom prst="rect">
            <a:avLst/>
          </a:prstGeom>
          <a:effectLst>
            <a:reflection blurRad="6350" stA="50000" endA="300" endPos="90000" dir="5400000" sy="-100000" algn="bl" rotWithShape="0"/>
          </a:effectLst>
        </p:spPr>
      </p:pic>
      <p:pic>
        <p:nvPicPr>
          <p:cNvPr id="10" name="9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flipH="1">
            <a:off x="4572000" y="1000095"/>
            <a:ext cx="2419368" cy="2051047"/>
          </a:xfrm>
          <a:prstGeom prst="rect">
            <a:avLst/>
          </a:prstGeom>
          <a:effectLst>
            <a:reflection blurRad="6350" stA="50000" endA="300" endPos="90000" dir="5400000" sy="-100000" algn="bl" rotWithShape="0"/>
          </a:effectLst>
        </p:spPr>
      </p:pic>
      <p:pic>
        <p:nvPicPr>
          <p:cNvPr id="11" name="10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a:off x="2214546" y="1357309"/>
            <a:ext cx="2500330" cy="2051047"/>
          </a:xfrm>
          <a:prstGeom prst="rect">
            <a:avLst/>
          </a:prstGeom>
          <a:effectLst>
            <a:reflection blurRad="6350" stA="50000" endA="300" endPos="90000" dir="5400000" sy="-100000" algn="bl" rotWithShape="0"/>
          </a:effectLst>
        </p:spPr>
      </p:pic>
      <p:pic>
        <p:nvPicPr>
          <p:cNvPr id="12" name="11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flipH="1">
            <a:off x="4572000" y="1357309"/>
            <a:ext cx="2419368" cy="2051047"/>
          </a:xfrm>
          <a:prstGeom prst="rect">
            <a:avLst/>
          </a:prstGeom>
          <a:effectLst>
            <a:reflection blurRad="6350" stA="50000" endA="300" endPos="90000" dir="5400000" sy="-100000" algn="bl" rotWithShape="0"/>
          </a:effectLst>
        </p:spPr>
      </p:pic>
      <p:pic>
        <p:nvPicPr>
          <p:cNvPr id="13" name="12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a:off x="2214546" y="1857351"/>
            <a:ext cx="2500330" cy="2051047"/>
          </a:xfrm>
          <a:prstGeom prst="rect">
            <a:avLst/>
          </a:prstGeom>
          <a:effectLst>
            <a:reflection blurRad="6350" stA="50000" endA="300" endPos="90000" dir="5400000" sy="-100000" algn="bl" rotWithShape="0"/>
          </a:effectLst>
        </p:spPr>
      </p:pic>
      <p:pic>
        <p:nvPicPr>
          <p:cNvPr id="14" name="13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flipH="1">
            <a:off x="4572000" y="1857351"/>
            <a:ext cx="2419368" cy="2051047"/>
          </a:xfrm>
          <a:prstGeom prst="rect">
            <a:avLst/>
          </a:prstGeom>
          <a:effectLst>
            <a:reflection blurRad="6350" stA="50000" endA="300" endPos="90000" dir="5400000" sy="-100000" algn="bl" rotWithShape="0"/>
          </a:effectLst>
        </p:spPr>
      </p:pic>
      <p:pic>
        <p:nvPicPr>
          <p:cNvPr id="15" name="14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a:off x="2285984" y="2214566"/>
            <a:ext cx="2500330" cy="2051047"/>
          </a:xfrm>
          <a:prstGeom prst="rect">
            <a:avLst/>
          </a:prstGeom>
          <a:effectLst>
            <a:reflection blurRad="6350" stA="50000" endA="300" endPos="90000" dir="5400000" sy="-100000" algn="bl" rotWithShape="0"/>
          </a:effectLst>
        </p:spPr>
      </p:pic>
      <p:pic>
        <p:nvPicPr>
          <p:cNvPr id="16" name="15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flipH="1">
            <a:off x="4643438" y="2214566"/>
            <a:ext cx="2419368" cy="2051047"/>
          </a:xfrm>
          <a:prstGeom prst="rect">
            <a:avLst/>
          </a:prstGeom>
          <a:effectLst>
            <a:reflection blurRad="6350" stA="50000" endA="300" endPos="90000" dir="5400000" sy="-100000" algn="bl" rotWithShape="0"/>
          </a:effectLst>
        </p:spPr>
      </p:pic>
      <p:pic>
        <p:nvPicPr>
          <p:cNvPr id="17" name="16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a:off x="2285984" y="2714607"/>
            <a:ext cx="2500330" cy="2051047"/>
          </a:xfrm>
          <a:prstGeom prst="rect">
            <a:avLst/>
          </a:prstGeom>
          <a:effectLst>
            <a:reflection blurRad="6350" stA="50000" endA="300" endPos="90000" dir="5400000" sy="-100000" algn="bl" rotWithShape="0"/>
          </a:effectLst>
        </p:spPr>
      </p:pic>
      <p:pic>
        <p:nvPicPr>
          <p:cNvPr id="18" name="17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flipH="1">
            <a:off x="4643438" y="2714607"/>
            <a:ext cx="2419368" cy="2051047"/>
          </a:xfrm>
          <a:prstGeom prst="rect">
            <a:avLst/>
          </a:prstGeom>
          <a:effectLst>
            <a:reflection blurRad="6350" stA="50000" endA="300" endPos="90000" dir="5400000" sy="-100000" algn="bl" rotWithShape="0"/>
          </a:effectLst>
        </p:spPr>
      </p:pic>
      <p:pic>
        <p:nvPicPr>
          <p:cNvPr id="19" name="18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a:off x="2285984" y="3092453"/>
            <a:ext cx="2500330" cy="2051047"/>
          </a:xfrm>
          <a:prstGeom prst="rect">
            <a:avLst/>
          </a:prstGeom>
          <a:effectLst>
            <a:reflection blurRad="6350" stA="50000" endA="300" endPos="90000" dir="5400000" sy="-100000" algn="bl" rotWithShape="0"/>
          </a:effectLst>
        </p:spPr>
      </p:pic>
      <p:pic>
        <p:nvPicPr>
          <p:cNvPr id="20" name="19 Imagen" descr="34.png"/>
          <p:cNvPicPr>
            <a:picLocks noChangeAspect="1"/>
          </p:cNvPicPr>
          <p:nvPr/>
        </p:nvPicPr>
        <p:blipFill>
          <a:blip r:embed="rId3">
            <a:duotone>
              <a:prstClr val="black"/>
              <a:srgbClr val="0066FF">
                <a:tint val="45000"/>
                <a:satMod val="400000"/>
              </a:srgbClr>
            </a:duotone>
            <a:lum contrast="40000"/>
          </a:blip>
          <a:srcRect b="15595"/>
          <a:stretch>
            <a:fillRect/>
          </a:stretch>
        </p:blipFill>
        <p:spPr>
          <a:xfrm flipH="1">
            <a:off x="4643438" y="3092453"/>
            <a:ext cx="2419368" cy="2051047"/>
          </a:xfrm>
          <a:prstGeom prst="rect">
            <a:avLst/>
          </a:prstGeom>
          <a:effectLst>
            <a:reflection blurRad="6350" stA="50000" endA="300" endPos="90000" dir="5400000" sy="-100000" algn="bl" rotWithShape="0"/>
          </a:effectLst>
        </p:spPr>
      </p:pic>
      <p:sp>
        <p:nvSpPr>
          <p:cNvPr id="21" name="20 Rectángulo"/>
          <p:cNvSpPr/>
          <p:nvPr/>
        </p:nvSpPr>
        <p:spPr>
          <a:xfrm>
            <a:off x="-285784" y="-642960"/>
            <a:ext cx="9644130" cy="778674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ppt_x"/>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ppt_x"/>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ppt_x"/>
                                          </p:val>
                                        </p:tav>
                                        <p:tav tm="100000">
                                          <p:val>
                                            <p:strVal val="#ppt_x"/>
                                          </p:val>
                                        </p:tav>
                                      </p:tavLst>
                                    </p:anim>
                                    <p:anim calcmode="lin" valueType="num">
                                      <p:cBhvr additive="base">
                                        <p:cTn id="47" dur="2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ppt_x"/>
                                          </p:val>
                                        </p:tav>
                                        <p:tav tm="100000">
                                          <p:val>
                                            <p:strVal val="#ppt_x"/>
                                          </p:val>
                                        </p:tav>
                                      </p:tavLst>
                                    </p:anim>
                                    <p:anim calcmode="lin" valueType="num">
                                      <p:cBhvr additive="base">
                                        <p:cTn id="51" dur="2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ppt_x"/>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ppt_x"/>
                                          </p:val>
                                        </p:tav>
                                        <p:tav tm="100000">
                                          <p:val>
                                            <p:strVal val="#ppt_x"/>
                                          </p:val>
                                        </p:tav>
                                      </p:tavLst>
                                    </p:anim>
                                    <p:anim calcmode="lin" valueType="num">
                                      <p:cBhvr additive="base">
                                        <p:cTn id="59" dur="2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ppt_x"/>
                                          </p:val>
                                        </p:tav>
                                        <p:tav tm="100000">
                                          <p:val>
                                            <p:strVal val="#ppt_x"/>
                                          </p:val>
                                        </p:tav>
                                      </p:tavLst>
                                    </p:anim>
                                    <p:anim calcmode="lin" valueType="num">
                                      <p:cBhvr additive="base">
                                        <p:cTn id="63" dur="2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ppt_x"/>
                                          </p:val>
                                        </p:tav>
                                        <p:tav tm="100000">
                                          <p:val>
                                            <p:strVal val="#ppt_x"/>
                                          </p:val>
                                        </p:tav>
                                      </p:tavLst>
                                    </p:anim>
                                    <p:anim calcmode="lin" valueType="num">
                                      <p:cBhvr additive="base">
                                        <p:cTn id="67" dur="2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ppt_x"/>
                                          </p:val>
                                        </p:tav>
                                        <p:tav tm="100000">
                                          <p:val>
                                            <p:strVal val="#ppt_x"/>
                                          </p:val>
                                        </p:tav>
                                      </p:tavLst>
                                    </p:anim>
                                    <p:anim calcmode="lin" valueType="num">
                                      <p:cBhvr additive="base">
                                        <p:cTn id="71" dur="2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2000" fill="hold"/>
                                        <p:tgtEl>
                                          <p:spTgt spid="19"/>
                                        </p:tgtEl>
                                        <p:attrNameLst>
                                          <p:attrName>ppt_x</p:attrName>
                                        </p:attrNameLst>
                                      </p:cBhvr>
                                      <p:tavLst>
                                        <p:tav tm="0">
                                          <p:val>
                                            <p:strVal val="#ppt_x"/>
                                          </p:val>
                                        </p:tav>
                                        <p:tav tm="100000">
                                          <p:val>
                                            <p:strVal val="#ppt_x"/>
                                          </p:val>
                                        </p:tav>
                                      </p:tavLst>
                                    </p:anim>
                                    <p:anim calcmode="lin" valueType="num">
                                      <p:cBhvr additive="base">
                                        <p:cTn id="75" dur="2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2000" fill="hold"/>
                                        <p:tgtEl>
                                          <p:spTgt spid="20"/>
                                        </p:tgtEl>
                                        <p:attrNameLst>
                                          <p:attrName>ppt_x</p:attrName>
                                        </p:attrNameLst>
                                      </p:cBhvr>
                                      <p:tavLst>
                                        <p:tav tm="0">
                                          <p:val>
                                            <p:strVal val="#ppt_x"/>
                                          </p:val>
                                        </p:tav>
                                        <p:tav tm="100000">
                                          <p:val>
                                            <p:strVal val="#ppt_x"/>
                                          </p:val>
                                        </p:tav>
                                      </p:tavLst>
                                    </p:anim>
                                    <p:anim calcmode="lin" valueType="num">
                                      <p:cBhvr additive="base">
                                        <p:cTn id="79" dur="2000" fill="hold"/>
                                        <p:tgtEl>
                                          <p:spTgt spid="20"/>
                                        </p:tgtEl>
                                        <p:attrNameLst>
                                          <p:attrName>ppt_y</p:attrName>
                                        </p:attrNameLst>
                                      </p:cBhvr>
                                      <p:tavLst>
                                        <p:tav tm="0">
                                          <p:val>
                                            <p:strVal val="1+#ppt_h/2"/>
                                          </p:val>
                                        </p:tav>
                                        <p:tav tm="100000">
                                          <p:val>
                                            <p:strVal val="#ppt_y"/>
                                          </p:val>
                                        </p:tav>
                                      </p:tavLst>
                                    </p:anim>
                                  </p:childTnLst>
                                </p:cTn>
                              </p:par>
                              <p:par>
                                <p:cTn id="80" presetID="8" presetClass="emph" presetSubtype="0" fill="hold" nodeType="withEffect">
                                  <p:stCondLst>
                                    <p:cond delay="0"/>
                                  </p:stCondLst>
                                  <p:childTnLst>
                                    <p:animRot by="-21600000">
                                      <p:cBhvr>
                                        <p:cTn id="81" dur="2000" fill="hold"/>
                                        <p:tgtEl>
                                          <p:spTgt spid="3"/>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5"/>
                                        </p:tgtEl>
                                        <p:attrNameLst>
                                          <p:attrName>r</p:attrName>
                                        </p:attrNameLst>
                                      </p:cBhvr>
                                    </p:animRot>
                                  </p:childTnLst>
                                </p:cTn>
                              </p:par>
                              <p:par>
                                <p:cTn id="84" presetID="8" presetClass="emph" presetSubtype="0" fill="hold" nodeType="withEffect">
                                  <p:stCondLst>
                                    <p:cond delay="0"/>
                                  </p:stCondLst>
                                  <p:childTnLst>
                                    <p:animRot by="-21600000">
                                      <p:cBhvr>
                                        <p:cTn id="85" dur="2000" fill="hold"/>
                                        <p:tgtEl>
                                          <p:spTgt spid="7"/>
                                        </p:tgtEl>
                                        <p:attrNameLst>
                                          <p:attrName>r</p:attrName>
                                        </p:attrNameLst>
                                      </p:cBhvr>
                                    </p:animRot>
                                  </p:childTnLst>
                                </p:cTn>
                              </p:par>
                              <p:par>
                                <p:cTn id="86" presetID="8" presetClass="emph" presetSubtype="0" fill="hold" nodeType="withEffect">
                                  <p:stCondLst>
                                    <p:cond delay="0"/>
                                  </p:stCondLst>
                                  <p:childTnLst>
                                    <p:animRot by="-21600000">
                                      <p:cBhvr>
                                        <p:cTn id="87" dur="2000" fill="hold"/>
                                        <p:tgtEl>
                                          <p:spTgt spid="9"/>
                                        </p:tgtEl>
                                        <p:attrNameLst>
                                          <p:attrName>r</p:attrName>
                                        </p:attrNameLst>
                                      </p:cBhvr>
                                    </p:animRot>
                                  </p:childTnLst>
                                </p:cTn>
                              </p:par>
                              <p:par>
                                <p:cTn id="88" presetID="8" presetClass="emph" presetSubtype="0" fill="hold" nodeType="withEffect">
                                  <p:stCondLst>
                                    <p:cond delay="0"/>
                                  </p:stCondLst>
                                  <p:childTnLst>
                                    <p:animRot by="-21600000">
                                      <p:cBhvr>
                                        <p:cTn id="89" dur="2000" fill="hold"/>
                                        <p:tgtEl>
                                          <p:spTgt spid="11"/>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13"/>
                                        </p:tgtEl>
                                        <p:attrNameLst>
                                          <p:attrName>r</p:attrName>
                                        </p:attrNameLst>
                                      </p:cBhvr>
                                    </p:animRot>
                                  </p:childTnLst>
                                </p:cTn>
                              </p:par>
                              <p:par>
                                <p:cTn id="92" presetID="8" presetClass="emph" presetSubtype="0" fill="hold" nodeType="withEffect">
                                  <p:stCondLst>
                                    <p:cond delay="0"/>
                                  </p:stCondLst>
                                  <p:childTnLst>
                                    <p:animRot by="-21600000">
                                      <p:cBhvr>
                                        <p:cTn id="93" dur="2000" fill="hold"/>
                                        <p:tgtEl>
                                          <p:spTgt spid="15"/>
                                        </p:tgtEl>
                                        <p:attrNameLst>
                                          <p:attrName>r</p:attrName>
                                        </p:attrNameLst>
                                      </p:cBhvr>
                                    </p:animRot>
                                  </p:childTnLst>
                                </p:cTn>
                              </p:par>
                              <p:par>
                                <p:cTn id="94" presetID="8" presetClass="emph" presetSubtype="0" fill="hold" nodeType="withEffect">
                                  <p:stCondLst>
                                    <p:cond delay="0"/>
                                  </p:stCondLst>
                                  <p:childTnLst>
                                    <p:animRot by="-21600000">
                                      <p:cBhvr>
                                        <p:cTn id="95" dur="2000" fill="hold"/>
                                        <p:tgtEl>
                                          <p:spTgt spid="17"/>
                                        </p:tgtEl>
                                        <p:attrNameLst>
                                          <p:attrName>r</p:attrName>
                                        </p:attrNameLst>
                                      </p:cBhvr>
                                    </p:animRot>
                                  </p:childTnLst>
                                </p:cTn>
                              </p:par>
                              <p:par>
                                <p:cTn id="96" presetID="8" presetClass="emph" presetSubtype="0" fill="hold" nodeType="withEffect">
                                  <p:stCondLst>
                                    <p:cond delay="0"/>
                                  </p:stCondLst>
                                  <p:childTnLst>
                                    <p:animRot by="-21600000">
                                      <p:cBhvr>
                                        <p:cTn id="97" dur="2000" fill="hold"/>
                                        <p:tgtEl>
                                          <p:spTgt spid="19"/>
                                        </p:tgtEl>
                                        <p:attrNameLst>
                                          <p:attrName>r</p:attrName>
                                        </p:attrNameLst>
                                      </p:cBhvr>
                                    </p:animRot>
                                  </p:childTnLst>
                                </p:cTn>
                              </p:par>
                              <p:par>
                                <p:cTn id="98" presetID="8" presetClass="emph" presetSubtype="0" fill="hold" nodeType="withEffect">
                                  <p:stCondLst>
                                    <p:cond delay="0"/>
                                  </p:stCondLst>
                                  <p:childTnLst>
                                    <p:animRot by="21600000">
                                      <p:cBhvr>
                                        <p:cTn id="99" dur="2000" fill="hold"/>
                                        <p:tgtEl>
                                          <p:spTgt spid="4"/>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6"/>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8"/>
                                        </p:tgtEl>
                                        <p:attrNameLst>
                                          <p:attrName>r</p:attrName>
                                        </p:attrNameLst>
                                      </p:cBhvr>
                                    </p:animRot>
                                  </p:childTnLst>
                                </p:cTn>
                              </p:par>
                              <p:par>
                                <p:cTn id="104" presetID="8" presetClass="emph" presetSubtype="0" fill="hold" nodeType="withEffect">
                                  <p:stCondLst>
                                    <p:cond delay="0"/>
                                  </p:stCondLst>
                                  <p:childTnLst>
                                    <p:animRot by="21600000">
                                      <p:cBhvr>
                                        <p:cTn id="105" dur="2000" fill="hold"/>
                                        <p:tgtEl>
                                          <p:spTgt spid="10"/>
                                        </p:tgtEl>
                                        <p:attrNameLst>
                                          <p:attrName>r</p:attrName>
                                        </p:attrNameLst>
                                      </p:cBhvr>
                                    </p:animRot>
                                  </p:childTnLst>
                                </p:cTn>
                              </p:par>
                              <p:par>
                                <p:cTn id="106" presetID="8" presetClass="emph" presetSubtype="0" fill="hold" nodeType="withEffect">
                                  <p:stCondLst>
                                    <p:cond delay="0"/>
                                  </p:stCondLst>
                                  <p:childTnLst>
                                    <p:animRot by="21600000">
                                      <p:cBhvr>
                                        <p:cTn id="107" dur="2000" fill="hold"/>
                                        <p:tgtEl>
                                          <p:spTgt spid="12"/>
                                        </p:tgtEl>
                                        <p:attrNameLst>
                                          <p:attrName>r</p:attrName>
                                        </p:attrNameLst>
                                      </p:cBhvr>
                                    </p:animRot>
                                  </p:childTnLst>
                                </p:cTn>
                              </p:par>
                              <p:par>
                                <p:cTn id="108" presetID="8" presetClass="emph" presetSubtype="0" fill="hold" nodeType="withEffect">
                                  <p:stCondLst>
                                    <p:cond delay="0"/>
                                  </p:stCondLst>
                                  <p:childTnLst>
                                    <p:animRot by="21600000">
                                      <p:cBhvr>
                                        <p:cTn id="109" dur="2000" fill="hold"/>
                                        <p:tgtEl>
                                          <p:spTgt spid="14"/>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16"/>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18"/>
                                        </p:tgtEl>
                                        <p:attrNameLst>
                                          <p:attrName>r</p:attrName>
                                        </p:attrNameLst>
                                      </p:cBhvr>
                                    </p:animRot>
                                  </p:childTnLst>
                                </p:cTn>
                              </p:par>
                              <p:par>
                                <p:cTn id="114" presetID="8" presetClass="emph" presetSubtype="0" fill="hold" nodeType="withEffect">
                                  <p:stCondLst>
                                    <p:cond delay="0"/>
                                  </p:stCondLst>
                                  <p:childTnLst>
                                    <p:animRot by="21600000">
                                      <p:cBhvr>
                                        <p:cTn id="115" dur="2000" fill="hold"/>
                                        <p:tgtEl>
                                          <p:spTgt spid="20"/>
                                        </p:tgtEl>
                                        <p:attrNameLst>
                                          <p:attrName>r</p:attrName>
                                        </p:attrNameLst>
                                      </p:cBhvr>
                                    </p:animRot>
                                  </p:childTnLst>
                                </p:cTn>
                              </p:par>
                            </p:childTnLst>
                          </p:cTn>
                        </p:par>
                        <p:par>
                          <p:cTn id="116" fill="hold">
                            <p:stCondLst>
                              <p:cond delay="2000"/>
                            </p:stCondLst>
                            <p:childTnLst>
                              <p:par>
                                <p:cTn id="117" presetID="2" presetClass="exit" presetSubtype="4" fill="hold" nodeType="afterEffect">
                                  <p:stCondLst>
                                    <p:cond delay="0"/>
                                  </p:stCondLst>
                                  <p:childTnLst>
                                    <p:anim calcmode="lin" valueType="num">
                                      <p:cBhvr additive="base">
                                        <p:cTn id="118" dur="2000"/>
                                        <p:tgtEl>
                                          <p:spTgt spid="3"/>
                                        </p:tgtEl>
                                        <p:attrNameLst>
                                          <p:attrName>ppt_x</p:attrName>
                                        </p:attrNameLst>
                                      </p:cBhvr>
                                      <p:tavLst>
                                        <p:tav tm="0">
                                          <p:val>
                                            <p:strVal val="ppt_x"/>
                                          </p:val>
                                        </p:tav>
                                        <p:tav tm="100000">
                                          <p:val>
                                            <p:strVal val="ppt_x"/>
                                          </p:val>
                                        </p:tav>
                                      </p:tavLst>
                                    </p:anim>
                                    <p:anim calcmode="lin" valueType="num">
                                      <p:cBhvr additive="base">
                                        <p:cTn id="119" dur="2000"/>
                                        <p:tgtEl>
                                          <p:spTgt spid="3"/>
                                        </p:tgtEl>
                                        <p:attrNameLst>
                                          <p:attrName>ppt_y</p:attrName>
                                        </p:attrNameLst>
                                      </p:cBhvr>
                                      <p:tavLst>
                                        <p:tav tm="0">
                                          <p:val>
                                            <p:strVal val="ppt_y"/>
                                          </p:val>
                                        </p:tav>
                                        <p:tav tm="100000">
                                          <p:val>
                                            <p:strVal val="1+ppt_h/2"/>
                                          </p:val>
                                        </p:tav>
                                      </p:tavLst>
                                    </p:anim>
                                    <p:set>
                                      <p:cBhvr>
                                        <p:cTn id="120" dur="1" fill="hold">
                                          <p:stCondLst>
                                            <p:cond delay="1999"/>
                                          </p:stCondLst>
                                        </p:cTn>
                                        <p:tgtEl>
                                          <p:spTgt spid="3"/>
                                        </p:tgtEl>
                                        <p:attrNameLst>
                                          <p:attrName>style.visibility</p:attrName>
                                        </p:attrNameLst>
                                      </p:cBhvr>
                                      <p:to>
                                        <p:strVal val="hidden"/>
                                      </p:to>
                                    </p:set>
                                  </p:childTnLst>
                                </p:cTn>
                              </p:par>
                              <p:par>
                                <p:cTn id="121" presetID="2" presetClass="exit" presetSubtype="4" fill="hold" nodeType="withEffect">
                                  <p:stCondLst>
                                    <p:cond delay="0"/>
                                  </p:stCondLst>
                                  <p:childTnLst>
                                    <p:anim calcmode="lin" valueType="num">
                                      <p:cBhvr additive="base">
                                        <p:cTn id="122" dur="2000"/>
                                        <p:tgtEl>
                                          <p:spTgt spid="4"/>
                                        </p:tgtEl>
                                        <p:attrNameLst>
                                          <p:attrName>ppt_x</p:attrName>
                                        </p:attrNameLst>
                                      </p:cBhvr>
                                      <p:tavLst>
                                        <p:tav tm="0">
                                          <p:val>
                                            <p:strVal val="ppt_x"/>
                                          </p:val>
                                        </p:tav>
                                        <p:tav tm="100000">
                                          <p:val>
                                            <p:strVal val="ppt_x"/>
                                          </p:val>
                                        </p:tav>
                                      </p:tavLst>
                                    </p:anim>
                                    <p:anim calcmode="lin" valueType="num">
                                      <p:cBhvr additive="base">
                                        <p:cTn id="123" dur="2000"/>
                                        <p:tgtEl>
                                          <p:spTgt spid="4"/>
                                        </p:tgtEl>
                                        <p:attrNameLst>
                                          <p:attrName>ppt_y</p:attrName>
                                        </p:attrNameLst>
                                      </p:cBhvr>
                                      <p:tavLst>
                                        <p:tav tm="0">
                                          <p:val>
                                            <p:strVal val="ppt_y"/>
                                          </p:val>
                                        </p:tav>
                                        <p:tav tm="100000">
                                          <p:val>
                                            <p:strVal val="1+ppt_h/2"/>
                                          </p:val>
                                        </p:tav>
                                      </p:tavLst>
                                    </p:anim>
                                    <p:set>
                                      <p:cBhvr>
                                        <p:cTn id="124" dur="1" fill="hold">
                                          <p:stCondLst>
                                            <p:cond delay="1999"/>
                                          </p:stCondLst>
                                        </p:cTn>
                                        <p:tgtEl>
                                          <p:spTgt spid="4"/>
                                        </p:tgtEl>
                                        <p:attrNameLst>
                                          <p:attrName>style.visibility</p:attrName>
                                        </p:attrNameLst>
                                      </p:cBhvr>
                                      <p:to>
                                        <p:strVal val="hidden"/>
                                      </p:to>
                                    </p:set>
                                  </p:childTnLst>
                                </p:cTn>
                              </p:par>
                              <p:par>
                                <p:cTn id="125" presetID="2" presetClass="exit" presetSubtype="4" fill="hold" nodeType="withEffect">
                                  <p:stCondLst>
                                    <p:cond delay="0"/>
                                  </p:stCondLst>
                                  <p:childTnLst>
                                    <p:anim calcmode="lin" valueType="num">
                                      <p:cBhvr additive="base">
                                        <p:cTn id="126" dur="2000"/>
                                        <p:tgtEl>
                                          <p:spTgt spid="5"/>
                                        </p:tgtEl>
                                        <p:attrNameLst>
                                          <p:attrName>ppt_x</p:attrName>
                                        </p:attrNameLst>
                                      </p:cBhvr>
                                      <p:tavLst>
                                        <p:tav tm="0">
                                          <p:val>
                                            <p:strVal val="ppt_x"/>
                                          </p:val>
                                        </p:tav>
                                        <p:tav tm="100000">
                                          <p:val>
                                            <p:strVal val="ppt_x"/>
                                          </p:val>
                                        </p:tav>
                                      </p:tavLst>
                                    </p:anim>
                                    <p:anim calcmode="lin" valueType="num">
                                      <p:cBhvr additive="base">
                                        <p:cTn id="127" dur="2000"/>
                                        <p:tgtEl>
                                          <p:spTgt spid="5"/>
                                        </p:tgtEl>
                                        <p:attrNameLst>
                                          <p:attrName>ppt_y</p:attrName>
                                        </p:attrNameLst>
                                      </p:cBhvr>
                                      <p:tavLst>
                                        <p:tav tm="0">
                                          <p:val>
                                            <p:strVal val="ppt_y"/>
                                          </p:val>
                                        </p:tav>
                                        <p:tav tm="100000">
                                          <p:val>
                                            <p:strVal val="1+ppt_h/2"/>
                                          </p:val>
                                        </p:tav>
                                      </p:tavLst>
                                    </p:anim>
                                    <p:set>
                                      <p:cBhvr>
                                        <p:cTn id="128" dur="1" fill="hold">
                                          <p:stCondLst>
                                            <p:cond delay="1999"/>
                                          </p:stCondLst>
                                        </p:cTn>
                                        <p:tgtEl>
                                          <p:spTgt spid="5"/>
                                        </p:tgtEl>
                                        <p:attrNameLst>
                                          <p:attrName>style.visibility</p:attrName>
                                        </p:attrNameLst>
                                      </p:cBhvr>
                                      <p:to>
                                        <p:strVal val="hidden"/>
                                      </p:to>
                                    </p:set>
                                  </p:childTnLst>
                                </p:cTn>
                              </p:par>
                              <p:par>
                                <p:cTn id="129" presetID="2" presetClass="exit" presetSubtype="4" fill="hold" nodeType="withEffect">
                                  <p:stCondLst>
                                    <p:cond delay="0"/>
                                  </p:stCondLst>
                                  <p:childTnLst>
                                    <p:anim calcmode="lin" valueType="num">
                                      <p:cBhvr additive="base">
                                        <p:cTn id="130" dur="2000"/>
                                        <p:tgtEl>
                                          <p:spTgt spid="6"/>
                                        </p:tgtEl>
                                        <p:attrNameLst>
                                          <p:attrName>ppt_x</p:attrName>
                                        </p:attrNameLst>
                                      </p:cBhvr>
                                      <p:tavLst>
                                        <p:tav tm="0">
                                          <p:val>
                                            <p:strVal val="ppt_x"/>
                                          </p:val>
                                        </p:tav>
                                        <p:tav tm="100000">
                                          <p:val>
                                            <p:strVal val="ppt_x"/>
                                          </p:val>
                                        </p:tav>
                                      </p:tavLst>
                                    </p:anim>
                                    <p:anim calcmode="lin" valueType="num">
                                      <p:cBhvr additive="base">
                                        <p:cTn id="131" dur="2000"/>
                                        <p:tgtEl>
                                          <p:spTgt spid="6"/>
                                        </p:tgtEl>
                                        <p:attrNameLst>
                                          <p:attrName>ppt_y</p:attrName>
                                        </p:attrNameLst>
                                      </p:cBhvr>
                                      <p:tavLst>
                                        <p:tav tm="0">
                                          <p:val>
                                            <p:strVal val="ppt_y"/>
                                          </p:val>
                                        </p:tav>
                                        <p:tav tm="100000">
                                          <p:val>
                                            <p:strVal val="1+ppt_h/2"/>
                                          </p:val>
                                        </p:tav>
                                      </p:tavLst>
                                    </p:anim>
                                    <p:set>
                                      <p:cBhvr>
                                        <p:cTn id="132" dur="1" fill="hold">
                                          <p:stCondLst>
                                            <p:cond delay="1999"/>
                                          </p:stCondLst>
                                        </p:cTn>
                                        <p:tgtEl>
                                          <p:spTgt spid="6"/>
                                        </p:tgtEl>
                                        <p:attrNameLst>
                                          <p:attrName>style.visibility</p:attrName>
                                        </p:attrNameLst>
                                      </p:cBhvr>
                                      <p:to>
                                        <p:strVal val="hidden"/>
                                      </p:to>
                                    </p:set>
                                  </p:childTnLst>
                                </p:cTn>
                              </p:par>
                              <p:par>
                                <p:cTn id="133" presetID="2" presetClass="exit" presetSubtype="4" fill="hold" nodeType="withEffect">
                                  <p:stCondLst>
                                    <p:cond delay="0"/>
                                  </p:stCondLst>
                                  <p:childTnLst>
                                    <p:anim calcmode="lin" valueType="num">
                                      <p:cBhvr additive="base">
                                        <p:cTn id="134" dur="2000"/>
                                        <p:tgtEl>
                                          <p:spTgt spid="7"/>
                                        </p:tgtEl>
                                        <p:attrNameLst>
                                          <p:attrName>ppt_x</p:attrName>
                                        </p:attrNameLst>
                                      </p:cBhvr>
                                      <p:tavLst>
                                        <p:tav tm="0">
                                          <p:val>
                                            <p:strVal val="ppt_x"/>
                                          </p:val>
                                        </p:tav>
                                        <p:tav tm="100000">
                                          <p:val>
                                            <p:strVal val="ppt_x"/>
                                          </p:val>
                                        </p:tav>
                                      </p:tavLst>
                                    </p:anim>
                                    <p:anim calcmode="lin" valueType="num">
                                      <p:cBhvr additive="base">
                                        <p:cTn id="135" dur="2000"/>
                                        <p:tgtEl>
                                          <p:spTgt spid="7"/>
                                        </p:tgtEl>
                                        <p:attrNameLst>
                                          <p:attrName>ppt_y</p:attrName>
                                        </p:attrNameLst>
                                      </p:cBhvr>
                                      <p:tavLst>
                                        <p:tav tm="0">
                                          <p:val>
                                            <p:strVal val="ppt_y"/>
                                          </p:val>
                                        </p:tav>
                                        <p:tav tm="100000">
                                          <p:val>
                                            <p:strVal val="1+ppt_h/2"/>
                                          </p:val>
                                        </p:tav>
                                      </p:tavLst>
                                    </p:anim>
                                    <p:set>
                                      <p:cBhvr>
                                        <p:cTn id="136" dur="1" fill="hold">
                                          <p:stCondLst>
                                            <p:cond delay="1999"/>
                                          </p:stCondLst>
                                        </p:cTn>
                                        <p:tgtEl>
                                          <p:spTgt spid="7"/>
                                        </p:tgtEl>
                                        <p:attrNameLst>
                                          <p:attrName>style.visibility</p:attrName>
                                        </p:attrNameLst>
                                      </p:cBhvr>
                                      <p:to>
                                        <p:strVal val="hidden"/>
                                      </p:to>
                                    </p:set>
                                  </p:childTnLst>
                                </p:cTn>
                              </p:par>
                              <p:par>
                                <p:cTn id="137" presetID="2" presetClass="exit" presetSubtype="4" fill="hold" nodeType="withEffect">
                                  <p:stCondLst>
                                    <p:cond delay="0"/>
                                  </p:stCondLst>
                                  <p:childTnLst>
                                    <p:anim calcmode="lin" valueType="num">
                                      <p:cBhvr additive="base">
                                        <p:cTn id="138" dur="2000"/>
                                        <p:tgtEl>
                                          <p:spTgt spid="8"/>
                                        </p:tgtEl>
                                        <p:attrNameLst>
                                          <p:attrName>ppt_x</p:attrName>
                                        </p:attrNameLst>
                                      </p:cBhvr>
                                      <p:tavLst>
                                        <p:tav tm="0">
                                          <p:val>
                                            <p:strVal val="ppt_x"/>
                                          </p:val>
                                        </p:tav>
                                        <p:tav tm="100000">
                                          <p:val>
                                            <p:strVal val="ppt_x"/>
                                          </p:val>
                                        </p:tav>
                                      </p:tavLst>
                                    </p:anim>
                                    <p:anim calcmode="lin" valueType="num">
                                      <p:cBhvr additive="base">
                                        <p:cTn id="139" dur="2000"/>
                                        <p:tgtEl>
                                          <p:spTgt spid="8"/>
                                        </p:tgtEl>
                                        <p:attrNameLst>
                                          <p:attrName>ppt_y</p:attrName>
                                        </p:attrNameLst>
                                      </p:cBhvr>
                                      <p:tavLst>
                                        <p:tav tm="0">
                                          <p:val>
                                            <p:strVal val="ppt_y"/>
                                          </p:val>
                                        </p:tav>
                                        <p:tav tm="100000">
                                          <p:val>
                                            <p:strVal val="1+ppt_h/2"/>
                                          </p:val>
                                        </p:tav>
                                      </p:tavLst>
                                    </p:anim>
                                    <p:set>
                                      <p:cBhvr>
                                        <p:cTn id="140" dur="1" fill="hold">
                                          <p:stCondLst>
                                            <p:cond delay="1999"/>
                                          </p:stCondLst>
                                        </p:cTn>
                                        <p:tgtEl>
                                          <p:spTgt spid="8"/>
                                        </p:tgtEl>
                                        <p:attrNameLst>
                                          <p:attrName>style.visibility</p:attrName>
                                        </p:attrNameLst>
                                      </p:cBhvr>
                                      <p:to>
                                        <p:strVal val="hidden"/>
                                      </p:to>
                                    </p:set>
                                  </p:childTnLst>
                                </p:cTn>
                              </p:par>
                              <p:par>
                                <p:cTn id="141" presetID="2" presetClass="exit" presetSubtype="4" fill="hold" nodeType="withEffect">
                                  <p:stCondLst>
                                    <p:cond delay="0"/>
                                  </p:stCondLst>
                                  <p:childTnLst>
                                    <p:anim calcmode="lin" valueType="num">
                                      <p:cBhvr additive="base">
                                        <p:cTn id="142" dur="2000"/>
                                        <p:tgtEl>
                                          <p:spTgt spid="9"/>
                                        </p:tgtEl>
                                        <p:attrNameLst>
                                          <p:attrName>ppt_x</p:attrName>
                                        </p:attrNameLst>
                                      </p:cBhvr>
                                      <p:tavLst>
                                        <p:tav tm="0">
                                          <p:val>
                                            <p:strVal val="ppt_x"/>
                                          </p:val>
                                        </p:tav>
                                        <p:tav tm="100000">
                                          <p:val>
                                            <p:strVal val="ppt_x"/>
                                          </p:val>
                                        </p:tav>
                                      </p:tavLst>
                                    </p:anim>
                                    <p:anim calcmode="lin" valueType="num">
                                      <p:cBhvr additive="base">
                                        <p:cTn id="143" dur="2000"/>
                                        <p:tgtEl>
                                          <p:spTgt spid="9"/>
                                        </p:tgtEl>
                                        <p:attrNameLst>
                                          <p:attrName>ppt_y</p:attrName>
                                        </p:attrNameLst>
                                      </p:cBhvr>
                                      <p:tavLst>
                                        <p:tav tm="0">
                                          <p:val>
                                            <p:strVal val="ppt_y"/>
                                          </p:val>
                                        </p:tav>
                                        <p:tav tm="100000">
                                          <p:val>
                                            <p:strVal val="1+ppt_h/2"/>
                                          </p:val>
                                        </p:tav>
                                      </p:tavLst>
                                    </p:anim>
                                    <p:set>
                                      <p:cBhvr>
                                        <p:cTn id="144" dur="1" fill="hold">
                                          <p:stCondLst>
                                            <p:cond delay="1999"/>
                                          </p:stCondLst>
                                        </p:cTn>
                                        <p:tgtEl>
                                          <p:spTgt spid="9"/>
                                        </p:tgtEl>
                                        <p:attrNameLst>
                                          <p:attrName>style.visibility</p:attrName>
                                        </p:attrNameLst>
                                      </p:cBhvr>
                                      <p:to>
                                        <p:strVal val="hidden"/>
                                      </p:to>
                                    </p:set>
                                  </p:childTnLst>
                                </p:cTn>
                              </p:par>
                              <p:par>
                                <p:cTn id="145" presetID="2" presetClass="exit" presetSubtype="4" fill="hold" nodeType="withEffect">
                                  <p:stCondLst>
                                    <p:cond delay="0"/>
                                  </p:stCondLst>
                                  <p:childTnLst>
                                    <p:anim calcmode="lin" valueType="num">
                                      <p:cBhvr additive="base">
                                        <p:cTn id="146" dur="2000"/>
                                        <p:tgtEl>
                                          <p:spTgt spid="10"/>
                                        </p:tgtEl>
                                        <p:attrNameLst>
                                          <p:attrName>ppt_x</p:attrName>
                                        </p:attrNameLst>
                                      </p:cBhvr>
                                      <p:tavLst>
                                        <p:tav tm="0">
                                          <p:val>
                                            <p:strVal val="ppt_x"/>
                                          </p:val>
                                        </p:tav>
                                        <p:tav tm="100000">
                                          <p:val>
                                            <p:strVal val="ppt_x"/>
                                          </p:val>
                                        </p:tav>
                                      </p:tavLst>
                                    </p:anim>
                                    <p:anim calcmode="lin" valueType="num">
                                      <p:cBhvr additive="base">
                                        <p:cTn id="147" dur="2000"/>
                                        <p:tgtEl>
                                          <p:spTgt spid="10"/>
                                        </p:tgtEl>
                                        <p:attrNameLst>
                                          <p:attrName>ppt_y</p:attrName>
                                        </p:attrNameLst>
                                      </p:cBhvr>
                                      <p:tavLst>
                                        <p:tav tm="0">
                                          <p:val>
                                            <p:strVal val="ppt_y"/>
                                          </p:val>
                                        </p:tav>
                                        <p:tav tm="100000">
                                          <p:val>
                                            <p:strVal val="1+ppt_h/2"/>
                                          </p:val>
                                        </p:tav>
                                      </p:tavLst>
                                    </p:anim>
                                    <p:set>
                                      <p:cBhvr>
                                        <p:cTn id="148" dur="1" fill="hold">
                                          <p:stCondLst>
                                            <p:cond delay="1999"/>
                                          </p:stCondLst>
                                        </p:cTn>
                                        <p:tgtEl>
                                          <p:spTgt spid="10"/>
                                        </p:tgtEl>
                                        <p:attrNameLst>
                                          <p:attrName>style.visibility</p:attrName>
                                        </p:attrNameLst>
                                      </p:cBhvr>
                                      <p:to>
                                        <p:strVal val="hidden"/>
                                      </p:to>
                                    </p:set>
                                  </p:childTnLst>
                                </p:cTn>
                              </p:par>
                              <p:par>
                                <p:cTn id="149" presetID="2" presetClass="exit" presetSubtype="4" fill="hold" nodeType="withEffect">
                                  <p:stCondLst>
                                    <p:cond delay="0"/>
                                  </p:stCondLst>
                                  <p:childTnLst>
                                    <p:anim calcmode="lin" valueType="num">
                                      <p:cBhvr additive="base">
                                        <p:cTn id="150" dur="2000"/>
                                        <p:tgtEl>
                                          <p:spTgt spid="11"/>
                                        </p:tgtEl>
                                        <p:attrNameLst>
                                          <p:attrName>ppt_x</p:attrName>
                                        </p:attrNameLst>
                                      </p:cBhvr>
                                      <p:tavLst>
                                        <p:tav tm="0">
                                          <p:val>
                                            <p:strVal val="ppt_x"/>
                                          </p:val>
                                        </p:tav>
                                        <p:tav tm="100000">
                                          <p:val>
                                            <p:strVal val="ppt_x"/>
                                          </p:val>
                                        </p:tav>
                                      </p:tavLst>
                                    </p:anim>
                                    <p:anim calcmode="lin" valueType="num">
                                      <p:cBhvr additive="base">
                                        <p:cTn id="151" dur="2000"/>
                                        <p:tgtEl>
                                          <p:spTgt spid="11"/>
                                        </p:tgtEl>
                                        <p:attrNameLst>
                                          <p:attrName>ppt_y</p:attrName>
                                        </p:attrNameLst>
                                      </p:cBhvr>
                                      <p:tavLst>
                                        <p:tav tm="0">
                                          <p:val>
                                            <p:strVal val="ppt_y"/>
                                          </p:val>
                                        </p:tav>
                                        <p:tav tm="100000">
                                          <p:val>
                                            <p:strVal val="1+ppt_h/2"/>
                                          </p:val>
                                        </p:tav>
                                      </p:tavLst>
                                    </p:anim>
                                    <p:set>
                                      <p:cBhvr>
                                        <p:cTn id="152" dur="1" fill="hold">
                                          <p:stCondLst>
                                            <p:cond delay="1999"/>
                                          </p:stCondLst>
                                        </p:cTn>
                                        <p:tgtEl>
                                          <p:spTgt spid="11"/>
                                        </p:tgtEl>
                                        <p:attrNameLst>
                                          <p:attrName>style.visibility</p:attrName>
                                        </p:attrNameLst>
                                      </p:cBhvr>
                                      <p:to>
                                        <p:strVal val="hidden"/>
                                      </p:to>
                                    </p:set>
                                  </p:childTnLst>
                                </p:cTn>
                              </p:par>
                              <p:par>
                                <p:cTn id="153" presetID="2" presetClass="exit" presetSubtype="4" fill="hold" nodeType="withEffect">
                                  <p:stCondLst>
                                    <p:cond delay="0"/>
                                  </p:stCondLst>
                                  <p:childTnLst>
                                    <p:anim calcmode="lin" valueType="num">
                                      <p:cBhvr additive="base">
                                        <p:cTn id="154" dur="2000"/>
                                        <p:tgtEl>
                                          <p:spTgt spid="12"/>
                                        </p:tgtEl>
                                        <p:attrNameLst>
                                          <p:attrName>ppt_x</p:attrName>
                                        </p:attrNameLst>
                                      </p:cBhvr>
                                      <p:tavLst>
                                        <p:tav tm="0">
                                          <p:val>
                                            <p:strVal val="ppt_x"/>
                                          </p:val>
                                        </p:tav>
                                        <p:tav tm="100000">
                                          <p:val>
                                            <p:strVal val="ppt_x"/>
                                          </p:val>
                                        </p:tav>
                                      </p:tavLst>
                                    </p:anim>
                                    <p:anim calcmode="lin" valueType="num">
                                      <p:cBhvr additive="base">
                                        <p:cTn id="155" dur="2000"/>
                                        <p:tgtEl>
                                          <p:spTgt spid="12"/>
                                        </p:tgtEl>
                                        <p:attrNameLst>
                                          <p:attrName>ppt_y</p:attrName>
                                        </p:attrNameLst>
                                      </p:cBhvr>
                                      <p:tavLst>
                                        <p:tav tm="0">
                                          <p:val>
                                            <p:strVal val="ppt_y"/>
                                          </p:val>
                                        </p:tav>
                                        <p:tav tm="100000">
                                          <p:val>
                                            <p:strVal val="1+ppt_h/2"/>
                                          </p:val>
                                        </p:tav>
                                      </p:tavLst>
                                    </p:anim>
                                    <p:set>
                                      <p:cBhvr>
                                        <p:cTn id="156" dur="1" fill="hold">
                                          <p:stCondLst>
                                            <p:cond delay="1999"/>
                                          </p:stCondLst>
                                        </p:cTn>
                                        <p:tgtEl>
                                          <p:spTgt spid="12"/>
                                        </p:tgtEl>
                                        <p:attrNameLst>
                                          <p:attrName>style.visibility</p:attrName>
                                        </p:attrNameLst>
                                      </p:cBhvr>
                                      <p:to>
                                        <p:strVal val="hidden"/>
                                      </p:to>
                                    </p:set>
                                  </p:childTnLst>
                                </p:cTn>
                              </p:par>
                              <p:par>
                                <p:cTn id="157" presetID="2" presetClass="exit" presetSubtype="4" fill="hold" nodeType="withEffect">
                                  <p:stCondLst>
                                    <p:cond delay="0"/>
                                  </p:stCondLst>
                                  <p:childTnLst>
                                    <p:anim calcmode="lin" valueType="num">
                                      <p:cBhvr additive="base">
                                        <p:cTn id="158" dur="2000"/>
                                        <p:tgtEl>
                                          <p:spTgt spid="13"/>
                                        </p:tgtEl>
                                        <p:attrNameLst>
                                          <p:attrName>ppt_x</p:attrName>
                                        </p:attrNameLst>
                                      </p:cBhvr>
                                      <p:tavLst>
                                        <p:tav tm="0">
                                          <p:val>
                                            <p:strVal val="ppt_x"/>
                                          </p:val>
                                        </p:tav>
                                        <p:tav tm="100000">
                                          <p:val>
                                            <p:strVal val="ppt_x"/>
                                          </p:val>
                                        </p:tav>
                                      </p:tavLst>
                                    </p:anim>
                                    <p:anim calcmode="lin" valueType="num">
                                      <p:cBhvr additive="base">
                                        <p:cTn id="159" dur="2000"/>
                                        <p:tgtEl>
                                          <p:spTgt spid="13"/>
                                        </p:tgtEl>
                                        <p:attrNameLst>
                                          <p:attrName>ppt_y</p:attrName>
                                        </p:attrNameLst>
                                      </p:cBhvr>
                                      <p:tavLst>
                                        <p:tav tm="0">
                                          <p:val>
                                            <p:strVal val="ppt_y"/>
                                          </p:val>
                                        </p:tav>
                                        <p:tav tm="100000">
                                          <p:val>
                                            <p:strVal val="1+ppt_h/2"/>
                                          </p:val>
                                        </p:tav>
                                      </p:tavLst>
                                    </p:anim>
                                    <p:set>
                                      <p:cBhvr>
                                        <p:cTn id="160" dur="1" fill="hold">
                                          <p:stCondLst>
                                            <p:cond delay="1999"/>
                                          </p:stCondLst>
                                        </p:cTn>
                                        <p:tgtEl>
                                          <p:spTgt spid="13"/>
                                        </p:tgtEl>
                                        <p:attrNameLst>
                                          <p:attrName>style.visibility</p:attrName>
                                        </p:attrNameLst>
                                      </p:cBhvr>
                                      <p:to>
                                        <p:strVal val="hidden"/>
                                      </p:to>
                                    </p:set>
                                  </p:childTnLst>
                                </p:cTn>
                              </p:par>
                              <p:par>
                                <p:cTn id="161" presetID="2" presetClass="exit" presetSubtype="4" fill="hold" nodeType="withEffect">
                                  <p:stCondLst>
                                    <p:cond delay="0"/>
                                  </p:stCondLst>
                                  <p:childTnLst>
                                    <p:anim calcmode="lin" valueType="num">
                                      <p:cBhvr additive="base">
                                        <p:cTn id="162" dur="2000"/>
                                        <p:tgtEl>
                                          <p:spTgt spid="14"/>
                                        </p:tgtEl>
                                        <p:attrNameLst>
                                          <p:attrName>ppt_x</p:attrName>
                                        </p:attrNameLst>
                                      </p:cBhvr>
                                      <p:tavLst>
                                        <p:tav tm="0">
                                          <p:val>
                                            <p:strVal val="ppt_x"/>
                                          </p:val>
                                        </p:tav>
                                        <p:tav tm="100000">
                                          <p:val>
                                            <p:strVal val="ppt_x"/>
                                          </p:val>
                                        </p:tav>
                                      </p:tavLst>
                                    </p:anim>
                                    <p:anim calcmode="lin" valueType="num">
                                      <p:cBhvr additive="base">
                                        <p:cTn id="163" dur="2000"/>
                                        <p:tgtEl>
                                          <p:spTgt spid="14"/>
                                        </p:tgtEl>
                                        <p:attrNameLst>
                                          <p:attrName>ppt_y</p:attrName>
                                        </p:attrNameLst>
                                      </p:cBhvr>
                                      <p:tavLst>
                                        <p:tav tm="0">
                                          <p:val>
                                            <p:strVal val="ppt_y"/>
                                          </p:val>
                                        </p:tav>
                                        <p:tav tm="100000">
                                          <p:val>
                                            <p:strVal val="1+ppt_h/2"/>
                                          </p:val>
                                        </p:tav>
                                      </p:tavLst>
                                    </p:anim>
                                    <p:set>
                                      <p:cBhvr>
                                        <p:cTn id="164" dur="1" fill="hold">
                                          <p:stCondLst>
                                            <p:cond delay="1999"/>
                                          </p:stCondLst>
                                        </p:cTn>
                                        <p:tgtEl>
                                          <p:spTgt spid="14"/>
                                        </p:tgtEl>
                                        <p:attrNameLst>
                                          <p:attrName>style.visibility</p:attrName>
                                        </p:attrNameLst>
                                      </p:cBhvr>
                                      <p:to>
                                        <p:strVal val="hidden"/>
                                      </p:to>
                                    </p:set>
                                  </p:childTnLst>
                                </p:cTn>
                              </p:par>
                              <p:par>
                                <p:cTn id="165" presetID="2" presetClass="exit" presetSubtype="4" fill="hold" nodeType="withEffect">
                                  <p:stCondLst>
                                    <p:cond delay="0"/>
                                  </p:stCondLst>
                                  <p:childTnLst>
                                    <p:anim calcmode="lin" valueType="num">
                                      <p:cBhvr additive="base">
                                        <p:cTn id="166" dur="2000"/>
                                        <p:tgtEl>
                                          <p:spTgt spid="15"/>
                                        </p:tgtEl>
                                        <p:attrNameLst>
                                          <p:attrName>ppt_x</p:attrName>
                                        </p:attrNameLst>
                                      </p:cBhvr>
                                      <p:tavLst>
                                        <p:tav tm="0">
                                          <p:val>
                                            <p:strVal val="ppt_x"/>
                                          </p:val>
                                        </p:tav>
                                        <p:tav tm="100000">
                                          <p:val>
                                            <p:strVal val="ppt_x"/>
                                          </p:val>
                                        </p:tav>
                                      </p:tavLst>
                                    </p:anim>
                                    <p:anim calcmode="lin" valueType="num">
                                      <p:cBhvr additive="base">
                                        <p:cTn id="167" dur="2000"/>
                                        <p:tgtEl>
                                          <p:spTgt spid="15"/>
                                        </p:tgtEl>
                                        <p:attrNameLst>
                                          <p:attrName>ppt_y</p:attrName>
                                        </p:attrNameLst>
                                      </p:cBhvr>
                                      <p:tavLst>
                                        <p:tav tm="0">
                                          <p:val>
                                            <p:strVal val="ppt_y"/>
                                          </p:val>
                                        </p:tav>
                                        <p:tav tm="100000">
                                          <p:val>
                                            <p:strVal val="1+ppt_h/2"/>
                                          </p:val>
                                        </p:tav>
                                      </p:tavLst>
                                    </p:anim>
                                    <p:set>
                                      <p:cBhvr>
                                        <p:cTn id="168" dur="1" fill="hold">
                                          <p:stCondLst>
                                            <p:cond delay="1999"/>
                                          </p:stCondLst>
                                        </p:cTn>
                                        <p:tgtEl>
                                          <p:spTgt spid="15"/>
                                        </p:tgtEl>
                                        <p:attrNameLst>
                                          <p:attrName>style.visibility</p:attrName>
                                        </p:attrNameLst>
                                      </p:cBhvr>
                                      <p:to>
                                        <p:strVal val="hidden"/>
                                      </p:to>
                                    </p:set>
                                  </p:childTnLst>
                                </p:cTn>
                              </p:par>
                              <p:par>
                                <p:cTn id="169" presetID="2" presetClass="exit" presetSubtype="4" fill="hold" nodeType="withEffect">
                                  <p:stCondLst>
                                    <p:cond delay="0"/>
                                  </p:stCondLst>
                                  <p:childTnLst>
                                    <p:anim calcmode="lin" valueType="num">
                                      <p:cBhvr additive="base">
                                        <p:cTn id="170" dur="2000"/>
                                        <p:tgtEl>
                                          <p:spTgt spid="16"/>
                                        </p:tgtEl>
                                        <p:attrNameLst>
                                          <p:attrName>ppt_x</p:attrName>
                                        </p:attrNameLst>
                                      </p:cBhvr>
                                      <p:tavLst>
                                        <p:tav tm="0">
                                          <p:val>
                                            <p:strVal val="ppt_x"/>
                                          </p:val>
                                        </p:tav>
                                        <p:tav tm="100000">
                                          <p:val>
                                            <p:strVal val="ppt_x"/>
                                          </p:val>
                                        </p:tav>
                                      </p:tavLst>
                                    </p:anim>
                                    <p:anim calcmode="lin" valueType="num">
                                      <p:cBhvr additive="base">
                                        <p:cTn id="171" dur="2000"/>
                                        <p:tgtEl>
                                          <p:spTgt spid="16"/>
                                        </p:tgtEl>
                                        <p:attrNameLst>
                                          <p:attrName>ppt_y</p:attrName>
                                        </p:attrNameLst>
                                      </p:cBhvr>
                                      <p:tavLst>
                                        <p:tav tm="0">
                                          <p:val>
                                            <p:strVal val="ppt_y"/>
                                          </p:val>
                                        </p:tav>
                                        <p:tav tm="100000">
                                          <p:val>
                                            <p:strVal val="1+ppt_h/2"/>
                                          </p:val>
                                        </p:tav>
                                      </p:tavLst>
                                    </p:anim>
                                    <p:set>
                                      <p:cBhvr>
                                        <p:cTn id="172" dur="1" fill="hold">
                                          <p:stCondLst>
                                            <p:cond delay="1999"/>
                                          </p:stCondLst>
                                        </p:cTn>
                                        <p:tgtEl>
                                          <p:spTgt spid="16"/>
                                        </p:tgtEl>
                                        <p:attrNameLst>
                                          <p:attrName>style.visibility</p:attrName>
                                        </p:attrNameLst>
                                      </p:cBhvr>
                                      <p:to>
                                        <p:strVal val="hidden"/>
                                      </p:to>
                                    </p:set>
                                  </p:childTnLst>
                                </p:cTn>
                              </p:par>
                              <p:par>
                                <p:cTn id="173" presetID="2" presetClass="exit" presetSubtype="4" fill="hold" nodeType="withEffect">
                                  <p:stCondLst>
                                    <p:cond delay="0"/>
                                  </p:stCondLst>
                                  <p:childTnLst>
                                    <p:anim calcmode="lin" valueType="num">
                                      <p:cBhvr additive="base">
                                        <p:cTn id="174" dur="2000"/>
                                        <p:tgtEl>
                                          <p:spTgt spid="17"/>
                                        </p:tgtEl>
                                        <p:attrNameLst>
                                          <p:attrName>ppt_x</p:attrName>
                                        </p:attrNameLst>
                                      </p:cBhvr>
                                      <p:tavLst>
                                        <p:tav tm="0">
                                          <p:val>
                                            <p:strVal val="ppt_x"/>
                                          </p:val>
                                        </p:tav>
                                        <p:tav tm="100000">
                                          <p:val>
                                            <p:strVal val="ppt_x"/>
                                          </p:val>
                                        </p:tav>
                                      </p:tavLst>
                                    </p:anim>
                                    <p:anim calcmode="lin" valueType="num">
                                      <p:cBhvr additive="base">
                                        <p:cTn id="175" dur="2000"/>
                                        <p:tgtEl>
                                          <p:spTgt spid="17"/>
                                        </p:tgtEl>
                                        <p:attrNameLst>
                                          <p:attrName>ppt_y</p:attrName>
                                        </p:attrNameLst>
                                      </p:cBhvr>
                                      <p:tavLst>
                                        <p:tav tm="0">
                                          <p:val>
                                            <p:strVal val="ppt_y"/>
                                          </p:val>
                                        </p:tav>
                                        <p:tav tm="100000">
                                          <p:val>
                                            <p:strVal val="1+ppt_h/2"/>
                                          </p:val>
                                        </p:tav>
                                      </p:tavLst>
                                    </p:anim>
                                    <p:set>
                                      <p:cBhvr>
                                        <p:cTn id="176" dur="1" fill="hold">
                                          <p:stCondLst>
                                            <p:cond delay="1999"/>
                                          </p:stCondLst>
                                        </p:cTn>
                                        <p:tgtEl>
                                          <p:spTgt spid="17"/>
                                        </p:tgtEl>
                                        <p:attrNameLst>
                                          <p:attrName>style.visibility</p:attrName>
                                        </p:attrNameLst>
                                      </p:cBhvr>
                                      <p:to>
                                        <p:strVal val="hidden"/>
                                      </p:to>
                                    </p:set>
                                  </p:childTnLst>
                                </p:cTn>
                              </p:par>
                              <p:par>
                                <p:cTn id="177" presetID="2" presetClass="exit" presetSubtype="4" fill="hold" nodeType="withEffect">
                                  <p:stCondLst>
                                    <p:cond delay="0"/>
                                  </p:stCondLst>
                                  <p:childTnLst>
                                    <p:anim calcmode="lin" valueType="num">
                                      <p:cBhvr additive="base">
                                        <p:cTn id="178" dur="2000"/>
                                        <p:tgtEl>
                                          <p:spTgt spid="18"/>
                                        </p:tgtEl>
                                        <p:attrNameLst>
                                          <p:attrName>ppt_x</p:attrName>
                                        </p:attrNameLst>
                                      </p:cBhvr>
                                      <p:tavLst>
                                        <p:tav tm="0">
                                          <p:val>
                                            <p:strVal val="ppt_x"/>
                                          </p:val>
                                        </p:tav>
                                        <p:tav tm="100000">
                                          <p:val>
                                            <p:strVal val="ppt_x"/>
                                          </p:val>
                                        </p:tav>
                                      </p:tavLst>
                                    </p:anim>
                                    <p:anim calcmode="lin" valueType="num">
                                      <p:cBhvr additive="base">
                                        <p:cTn id="179" dur="2000"/>
                                        <p:tgtEl>
                                          <p:spTgt spid="18"/>
                                        </p:tgtEl>
                                        <p:attrNameLst>
                                          <p:attrName>ppt_y</p:attrName>
                                        </p:attrNameLst>
                                      </p:cBhvr>
                                      <p:tavLst>
                                        <p:tav tm="0">
                                          <p:val>
                                            <p:strVal val="ppt_y"/>
                                          </p:val>
                                        </p:tav>
                                        <p:tav tm="100000">
                                          <p:val>
                                            <p:strVal val="1+ppt_h/2"/>
                                          </p:val>
                                        </p:tav>
                                      </p:tavLst>
                                    </p:anim>
                                    <p:set>
                                      <p:cBhvr>
                                        <p:cTn id="180" dur="1" fill="hold">
                                          <p:stCondLst>
                                            <p:cond delay="1999"/>
                                          </p:stCondLst>
                                        </p:cTn>
                                        <p:tgtEl>
                                          <p:spTgt spid="18"/>
                                        </p:tgtEl>
                                        <p:attrNameLst>
                                          <p:attrName>style.visibility</p:attrName>
                                        </p:attrNameLst>
                                      </p:cBhvr>
                                      <p:to>
                                        <p:strVal val="hidden"/>
                                      </p:to>
                                    </p:set>
                                  </p:childTnLst>
                                </p:cTn>
                              </p:par>
                              <p:par>
                                <p:cTn id="181" presetID="2" presetClass="exit" presetSubtype="4" fill="hold" nodeType="withEffect">
                                  <p:stCondLst>
                                    <p:cond delay="0"/>
                                  </p:stCondLst>
                                  <p:childTnLst>
                                    <p:anim calcmode="lin" valueType="num">
                                      <p:cBhvr additive="base">
                                        <p:cTn id="182" dur="2000"/>
                                        <p:tgtEl>
                                          <p:spTgt spid="19"/>
                                        </p:tgtEl>
                                        <p:attrNameLst>
                                          <p:attrName>ppt_x</p:attrName>
                                        </p:attrNameLst>
                                      </p:cBhvr>
                                      <p:tavLst>
                                        <p:tav tm="0">
                                          <p:val>
                                            <p:strVal val="ppt_x"/>
                                          </p:val>
                                        </p:tav>
                                        <p:tav tm="100000">
                                          <p:val>
                                            <p:strVal val="ppt_x"/>
                                          </p:val>
                                        </p:tav>
                                      </p:tavLst>
                                    </p:anim>
                                    <p:anim calcmode="lin" valueType="num">
                                      <p:cBhvr additive="base">
                                        <p:cTn id="183" dur="2000"/>
                                        <p:tgtEl>
                                          <p:spTgt spid="19"/>
                                        </p:tgtEl>
                                        <p:attrNameLst>
                                          <p:attrName>ppt_y</p:attrName>
                                        </p:attrNameLst>
                                      </p:cBhvr>
                                      <p:tavLst>
                                        <p:tav tm="0">
                                          <p:val>
                                            <p:strVal val="ppt_y"/>
                                          </p:val>
                                        </p:tav>
                                        <p:tav tm="100000">
                                          <p:val>
                                            <p:strVal val="1+ppt_h/2"/>
                                          </p:val>
                                        </p:tav>
                                      </p:tavLst>
                                    </p:anim>
                                    <p:set>
                                      <p:cBhvr>
                                        <p:cTn id="184" dur="1" fill="hold">
                                          <p:stCondLst>
                                            <p:cond delay="1999"/>
                                          </p:stCondLst>
                                        </p:cTn>
                                        <p:tgtEl>
                                          <p:spTgt spid="19"/>
                                        </p:tgtEl>
                                        <p:attrNameLst>
                                          <p:attrName>style.visibility</p:attrName>
                                        </p:attrNameLst>
                                      </p:cBhvr>
                                      <p:to>
                                        <p:strVal val="hidden"/>
                                      </p:to>
                                    </p:set>
                                  </p:childTnLst>
                                </p:cTn>
                              </p:par>
                              <p:par>
                                <p:cTn id="185" presetID="2" presetClass="exit" presetSubtype="4" fill="hold" nodeType="withEffect">
                                  <p:stCondLst>
                                    <p:cond delay="0"/>
                                  </p:stCondLst>
                                  <p:childTnLst>
                                    <p:anim calcmode="lin" valueType="num">
                                      <p:cBhvr additive="base">
                                        <p:cTn id="186" dur="2000"/>
                                        <p:tgtEl>
                                          <p:spTgt spid="20"/>
                                        </p:tgtEl>
                                        <p:attrNameLst>
                                          <p:attrName>ppt_x</p:attrName>
                                        </p:attrNameLst>
                                      </p:cBhvr>
                                      <p:tavLst>
                                        <p:tav tm="0">
                                          <p:val>
                                            <p:strVal val="ppt_x"/>
                                          </p:val>
                                        </p:tav>
                                        <p:tav tm="100000">
                                          <p:val>
                                            <p:strVal val="ppt_x"/>
                                          </p:val>
                                        </p:tav>
                                      </p:tavLst>
                                    </p:anim>
                                    <p:anim calcmode="lin" valueType="num">
                                      <p:cBhvr additive="base">
                                        <p:cTn id="187" dur="2000"/>
                                        <p:tgtEl>
                                          <p:spTgt spid="20"/>
                                        </p:tgtEl>
                                        <p:attrNameLst>
                                          <p:attrName>ppt_y</p:attrName>
                                        </p:attrNameLst>
                                      </p:cBhvr>
                                      <p:tavLst>
                                        <p:tav tm="0">
                                          <p:val>
                                            <p:strVal val="ppt_y"/>
                                          </p:val>
                                        </p:tav>
                                        <p:tav tm="100000">
                                          <p:val>
                                            <p:strVal val="1+ppt_h/2"/>
                                          </p:val>
                                        </p:tav>
                                      </p:tavLst>
                                    </p:anim>
                                    <p:set>
                                      <p:cBhvr>
                                        <p:cTn id="188" dur="1" fill="hold">
                                          <p:stCondLst>
                                            <p:cond delay="1999"/>
                                          </p:stCondLst>
                                        </p:cTn>
                                        <p:tgtEl>
                                          <p:spTgt spid="20"/>
                                        </p:tgtEl>
                                        <p:attrNameLst>
                                          <p:attrName>style.visibility</p:attrName>
                                        </p:attrNameLst>
                                      </p:cBhvr>
                                      <p:to>
                                        <p:strVal val="hidden"/>
                                      </p:to>
                                    </p:set>
                                  </p:childTnLst>
                                </p:cTn>
                              </p:par>
                              <p:par>
                                <p:cTn id="189" presetID="8" presetClass="emph" presetSubtype="0" fill="hold" nodeType="withEffect">
                                  <p:stCondLst>
                                    <p:cond delay="0"/>
                                  </p:stCondLst>
                                  <p:childTnLst>
                                    <p:animRot by="21600000">
                                      <p:cBhvr>
                                        <p:cTn id="190" dur="2000" fill="hold"/>
                                        <p:tgtEl>
                                          <p:spTgt spid="3"/>
                                        </p:tgtEl>
                                        <p:attrNameLst>
                                          <p:attrName>r</p:attrName>
                                        </p:attrNameLst>
                                      </p:cBhvr>
                                    </p:animRot>
                                  </p:childTnLst>
                                </p:cTn>
                              </p:par>
                              <p:par>
                                <p:cTn id="191" presetID="8" presetClass="emph" presetSubtype="0" fill="hold" nodeType="withEffect">
                                  <p:stCondLst>
                                    <p:cond delay="0"/>
                                  </p:stCondLst>
                                  <p:childTnLst>
                                    <p:animRot by="21600000">
                                      <p:cBhvr>
                                        <p:cTn id="192" dur="2000" fill="hold"/>
                                        <p:tgtEl>
                                          <p:spTgt spid="5"/>
                                        </p:tgtEl>
                                        <p:attrNameLst>
                                          <p:attrName>r</p:attrName>
                                        </p:attrNameLst>
                                      </p:cBhvr>
                                    </p:animRot>
                                  </p:childTnLst>
                                </p:cTn>
                              </p:par>
                              <p:par>
                                <p:cTn id="193" presetID="8" presetClass="emph" presetSubtype="0" fill="hold" nodeType="withEffect">
                                  <p:stCondLst>
                                    <p:cond delay="0"/>
                                  </p:stCondLst>
                                  <p:childTnLst>
                                    <p:animRot by="21600000">
                                      <p:cBhvr>
                                        <p:cTn id="194" dur="2000" fill="hold"/>
                                        <p:tgtEl>
                                          <p:spTgt spid="7"/>
                                        </p:tgtEl>
                                        <p:attrNameLst>
                                          <p:attrName>r</p:attrName>
                                        </p:attrNameLst>
                                      </p:cBhvr>
                                    </p:animRot>
                                  </p:childTnLst>
                                </p:cTn>
                              </p:par>
                              <p:par>
                                <p:cTn id="195" presetID="8" presetClass="emph" presetSubtype="0" fill="hold" nodeType="withEffect">
                                  <p:stCondLst>
                                    <p:cond delay="0"/>
                                  </p:stCondLst>
                                  <p:childTnLst>
                                    <p:animRot by="21600000">
                                      <p:cBhvr>
                                        <p:cTn id="196" dur="2000" fill="hold"/>
                                        <p:tgtEl>
                                          <p:spTgt spid="9"/>
                                        </p:tgtEl>
                                        <p:attrNameLst>
                                          <p:attrName>r</p:attrName>
                                        </p:attrNameLst>
                                      </p:cBhvr>
                                    </p:animRot>
                                  </p:childTnLst>
                                </p:cTn>
                              </p:par>
                              <p:par>
                                <p:cTn id="197" presetID="8" presetClass="emph" presetSubtype="0" fill="hold" nodeType="withEffect">
                                  <p:stCondLst>
                                    <p:cond delay="0"/>
                                  </p:stCondLst>
                                  <p:childTnLst>
                                    <p:animRot by="21600000">
                                      <p:cBhvr>
                                        <p:cTn id="198" dur="2000" fill="hold"/>
                                        <p:tgtEl>
                                          <p:spTgt spid="11"/>
                                        </p:tgtEl>
                                        <p:attrNameLst>
                                          <p:attrName>r</p:attrName>
                                        </p:attrNameLst>
                                      </p:cBhvr>
                                    </p:animRot>
                                  </p:childTnLst>
                                </p:cTn>
                              </p:par>
                              <p:par>
                                <p:cTn id="199" presetID="8" presetClass="emph" presetSubtype="0" fill="hold" nodeType="withEffect">
                                  <p:stCondLst>
                                    <p:cond delay="0"/>
                                  </p:stCondLst>
                                  <p:childTnLst>
                                    <p:animRot by="21600000">
                                      <p:cBhvr>
                                        <p:cTn id="200" dur="2000" fill="hold"/>
                                        <p:tgtEl>
                                          <p:spTgt spid="13"/>
                                        </p:tgtEl>
                                        <p:attrNameLst>
                                          <p:attrName>r</p:attrName>
                                        </p:attrNameLst>
                                      </p:cBhvr>
                                    </p:animRot>
                                  </p:childTnLst>
                                </p:cTn>
                              </p:par>
                              <p:par>
                                <p:cTn id="201" presetID="8" presetClass="emph" presetSubtype="0" fill="hold" nodeType="withEffect">
                                  <p:stCondLst>
                                    <p:cond delay="0"/>
                                  </p:stCondLst>
                                  <p:childTnLst>
                                    <p:animRot by="21600000">
                                      <p:cBhvr>
                                        <p:cTn id="202" dur="2000" fill="hold"/>
                                        <p:tgtEl>
                                          <p:spTgt spid="15"/>
                                        </p:tgtEl>
                                        <p:attrNameLst>
                                          <p:attrName>r</p:attrName>
                                        </p:attrNameLst>
                                      </p:cBhvr>
                                    </p:animRot>
                                  </p:childTnLst>
                                </p:cTn>
                              </p:par>
                              <p:par>
                                <p:cTn id="203" presetID="8" presetClass="emph" presetSubtype="0" fill="hold" nodeType="withEffect">
                                  <p:stCondLst>
                                    <p:cond delay="0"/>
                                  </p:stCondLst>
                                  <p:childTnLst>
                                    <p:animRot by="21600000">
                                      <p:cBhvr>
                                        <p:cTn id="204" dur="2000" fill="hold"/>
                                        <p:tgtEl>
                                          <p:spTgt spid="17"/>
                                        </p:tgtEl>
                                        <p:attrNameLst>
                                          <p:attrName>r</p:attrName>
                                        </p:attrNameLst>
                                      </p:cBhvr>
                                    </p:animRot>
                                  </p:childTnLst>
                                </p:cTn>
                              </p:par>
                              <p:par>
                                <p:cTn id="205" presetID="8" presetClass="emph" presetSubtype="0" fill="hold" nodeType="withEffect">
                                  <p:stCondLst>
                                    <p:cond delay="0"/>
                                  </p:stCondLst>
                                  <p:childTnLst>
                                    <p:animRot by="21600000">
                                      <p:cBhvr>
                                        <p:cTn id="206" dur="2000" fill="hold"/>
                                        <p:tgtEl>
                                          <p:spTgt spid="19"/>
                                        </p:tgtEl>
                                        <p:attrNameLst>
                                          <p:attrName>r</p:attrName>
                                        </p:attrNameLst>
                                      </p:cBhvr>
                                    </p:animRot>
                                  </p:childTnLst>
                                </p:cTn>
                              </p:par>
                              <p:par>
                                <p:cTn id="207" presetID="8" presetClass="emph" presetSubtype="0" fill="hold" nodeType="withEffect">
                                  <p:stCondLst>
                                    <p:cond delay="0"/>
                                  </p:stCondLst>
                                  <p:childTnLst>
                                    <p:animRot by="-21600000">
                                      <p:cBhvr>
                                        <p:cTn id="208" dur="2000" fill="hold"/>
                                        <p:tgtEl>
                                          <p:spTgt spid="4"/>
                                        </p:tgtEl>
                                        <p:attrNameLst>
                                          <p:attrName>r</p:attrName>
                                        </p:attrNameLst>
                                      </p:cBhvr>
                                    </p:animRot>
                                  </p:childTnLst>
                                </p:cTn>
                              </p:par>
                              <p:par>
                                <p:cTn id="209" presetID="8" presetClass="emph" presetSubtype="0" fill="hold" nodeType="withEffect">
                                  <p:stCondLst>
                                    <p:cond delay="0"/>
                                  </p:stCondLst>
                                  <p:childTnLst>
                                    <p:animRot by="-21600000">
                                      <p:cBhvr>
                                        <p:cTn id="210" dur="2000" fill="hold"/>
                                        <p:tgtEl>
                                          <p:spTgt spid="6"/>
                                        </p:tgtEl>
                                        <p:attrNameLst>
                                          <p:attrName>r</p:attrName>
                                        </p:attrNameLst>
                                      </p:cBhvr>
                                    </p:animRot>
                                  </p:childTnLst>
                                </p:cTn>
                              </p:par>
                              <p:par>
                                <p:cTn id="211" presetID="8" presetClass="emph" presetSubtype="0" fill="hold" nodeType="withEffect">
                                  <p:stCondLst>
                                    <p:cond delay="0"/>
                                  </p:stCondLst>
                                  <p:childTnLst>
                                    <p:animRot by="-21600000">
                                      <p:cBhvr>
                                        <p:cTn id="212" dur="2000" fill="hold"/>
                                        <p:tgtEl>
                                          <p:spTgt spid="8"/>
                                        </p:tgtEl>
                                        <p:attrNameLst>
                                          <p:attrName>r</p:attrName>
                                        </p:attrNameLst>
                                      </p:cBhvr>
                                    </p:animRot>
                                  </p:childTnLst>
                                </p:cTn>
                              </p:par>
                              <p:par>
                                <p:cTn id="213" presetID="8" presetClass="emph" presetSubtype="0" fill="hold" nodeType="withEffect">
                                  <p:stCondLst>
                                    <p:cond delay="0"/>
                                  </p:stCondLst>
                                  <p:childTnLst>
                                    <p:animRot by="-21600000">
                                      <p:cBhvr>
                                        <p:cTn id="214" dur="2000" fill="hold"/>
                                        <p:tgtEl>
                                          <p:spTgt spid="10"/>
                                        </p:tgtEl>
                                        <p:attrNameLst>
                                          <p:attrName>r</p:attrName>
                                        </p:attrNameLst>
                                      </p:cBhvr>
                                    </p:animRot>
                                  </p:childTnLst>
                                </p:cTn>
                              </p:par>
                              <p:par>
                                <p:cTn id="215" presetID="8" presetClass="emph" presetSubtype="0" fill="hold" nodeType="withEffect">
                                  <p:stCondLst>
                                    <p:cond delay="0"/>
                                  </p:stCondLst>
                                  <p:childTnLst>
                                    <p:animRot by="-21600000">
                                      <p:cBhvr>
                                        <p:cTn id="216" dur="2000" fill="hold"/>
                                        <p:tgtEl>
                                          <p:spTgt spid="12"/>
                                        </p:tgtEl>
                                        <p:attrNameLst>
                                          <p:attrName>r</p:attrName>
                                        </p:attrNameLst>
                                      </p:cBhvr>
                                    </p:animRot>
                                  </p:childTnLst>
                                </p:cTn>
                              </p:par>
                              <p:par>
                                <p:cTn id="217" presetID="8" presetClass="emph" presetSubtype="0" fill="hold" nodeType="withEffect">
                                  <p:stCondLst>
                                    <p:cond delay="0"/>
                                  </p:stCondLst>
                                  <p:childTnLst>
                                    <p:animRot by="-21600000">
                                      <p:cBhvr>
                                        <p:cTn id="218" dur="2000" fill="hold"/>
                                        <p:tgtEl>
                                          <p:spTgt spid="14"/>
                                        </p:tgtEl>
                                        <p:attrNameLst>
                                          <p:attrName>r</p:attrName>
                                        </p:attrNameLst>
                                      </p:cBhvr>
                                    </p:animRot>
                                  </p:childTnLst>
                                </p:cTn>
                              </p:par>
                              <p:par>
                                <p:cTn id="219" presetID="8" presetClass="emph" presetSubtype="0" fill="hold" nodeType="withEffect">
                                  <p:stCondLst>
                                    <p:cond delay="0"/>
                                  </p:stCondLst>
                                  <p:childTnLst>
                                    <p:animRot by="-21600000">
                                      <p:cBhvr>
                                        <p:cTn id="220" dur="2000" fill="hold"/>
                                        <p:tgtEl>
                                          <p:spTgt spid="16"/>
                                        </p:tgtEl>
                                        <p:attrNameLst>
                                          <p:attrName>r</p:attrName>
                                        </p:attrNameLst>
                                      </p:cBhvr>
                                    </p:animRot>
                                  </p:childTnLst>
                                </p:cTn>
                              </p:par>
                              <p:par>
                                <p:cTn id="221" presetID="8" presetClass="emph" presetSubtype="0" fill="hold" nodeType="withEffect">
                                  <p:stCondLst>
                                    <p:cond delay="0"/>
                                  </p:stCondLst>
                                  <p:childTnLst>
                                    <p:animRot by="-21600000">
                                      <p:cBhvr>
                                        <p:cTn id="222" dur="2000" fill="hold"/>
                                        <p:tgtEl>
                                          <p:spTgt spid="18"/>
                                        </p:tgtEl>
                                        <p:attrNameLst>
                                          <p:attrName>r</p:attrName>
                                        </p:attrNameLst>
                                      </p:cBhvr>
                                    </p:animRot>
                                  </p:childTnLst>
                                </p:cTn>
                              </p:par>
                              <p:par>
                                <p:cTn id="223" presetID="8" presetClass="emph" presetSubtype="0" fill="hold" nodeType="withEffect">
                                  <p:stCondLst>
                                    <p:cond delay="0"/>
                                  </p:stCondLst>
                                  <p:childTnLst>
                                    <p:animRot by="-21600000">
                                      <p:cBhvr>
                                        <p:cTn id="224" dur="2000" fill="hold"/>
                                        <p:tgtEl>
                                          <p:spTgt spid="20"/>
                                        </p:tgtEl>
                                        <p:attrNameLst>
                                          <p:attrName>r</p:attrName>
                                        </p:attrNameLst>
                                      </p:cBhvr>
                                    </p:animRot>
                                  </p:childTnLst>
                                </p:cTn>
                              </p:par>
                              <p:par>
                                <p:cTn id="225" presetID="17" presetClass="entr" presetSubtype="1" fill="hold" nodeType="withEffect">
                                  <p:stCondLst>
                                    <p:cond delay="0"/>
                                  </p:stCondLst>
                                  <p:childTnLst>
                                    <p:set>
                                      <p:cBhvr>
                                        <p:cTn id="226" dur="1" fill="hold">
                                          <p:stCondLst>
                                            <p:cond delay="0"/>
                                          </p:stCondLst>
                                        </p:cTn>
                                        <p:tgtEl>
                                          <p:spTgt spid="2"/>
                                        </p:tgtEl>
                                        <p:attrNameLst>
                                          <p:attrName>style.visibility</p:attrName>
                                        </p:attrNameLst>
                                      </p:cBhvr>
                                      <p:to>
                                        <p:strVal val="visible"/>
                                      </p:to>
                                    </p:set>
                                    <p:anim calcmode="lin" valueType="num">
                                      <p:cBhvr>
                                        <p:cTn id="227" dur="2000" fill="hold"/>
                                        <p:tgtEl>
                                          <p:spTgt spid="2"/>
                                        </p:tgtEl>
                                        <p:attrNameLst>
                                          <p:attrName>ppt_x</p:attrName>
                                        </p:attrNameLst>
                                      </p:cBhvr>
                                      <p:tavLst>
                                        <p:tav tm="0">
                                          <p:val>
                                            <p:strVal val="#ppt_x"/>
                                          </p:val>
                                        </p:tav>
                                        <p:tav tm="100000">
                                          <p:val>
                                            <p:strVal val="#ppt_x"/>
                                          </p:val>
                                        </p:tav>
                                      </p:tavLst>
                                    </p:anim>
                                    <p:anim calcmode="lin" valueType="num">
                                      <p:cBhvr>
                                        <p:cTn id="228" dur="2000" fill="hold"/>
                                        <p:tgtEl>
                                          <p:spTgt spid="2"/>
                                        </p:tgtEl>
                                        <p:attrNameLst>
                                          <p:attrName>ppt_y</p:attrName>
                                        </p:attrNameLst>
                                      </p:cBhvr>
                                      <p:tavLst>
                                        <p:tav tm="0">
                                          <p:val>
                                            <p:strVal val="#ppt_y-#ppt_h/2"/>
                                          </p:val>
                                        </p:tav>
                                        <p:tav tm="100000">
                                          <p:val>
                                            <p:strVal val="#ppt_y"/>
                                          </p:val>
                                        </p:tav>
                                      </p:tavLst>
                                    </p:anim>
                                    <p:anim calcmode="lin" valueType="num">
                                      <p:cBhvr>
                                        <p:cTn id="229" dur="2000" fill="hold"/>
                                        <p:tgtEl>
                                          <p:spTgt spid="2"/>
                                        </p:tgtEl>
                                        <p:attrNameLst>
                                          <p:attrName>ppt_w</p:attrName>
                                        </p:attrNameLst>
                                      </p:cBhvr>
                                      <p:tavLst>
                                        <p:tav tm="0">
                                          <p:val>
                                            <p:strVal val="#ppt_w"/>
                                          </p:val>
                                        </p:tav>
                                        <p:tav tm="100000">
                                          <p:val>
                                            <p:strVal val="#ppt_w"/>
                                          </p:val>
                                        </p:tav>
                                      </p:tavLst>
                                    </p:anim>
                                    <p:anim calcmode="lin" valueType="num">
                                      <p:cBhvr>
                                        <p:cTn id="230"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6A2"/>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greek_island_retreats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espiral_verde_by_lizjblovato-d4xqmes.png"/>
          <p:cNvPicPr>
            <a:picLocks noChangeAspect="1"/>
          </p:cNvPicPr>
          <p:nvPr/>
        </p:nvPicPr>
        <p:blipFill>
          <a:blip r:embed="rId3" cstate="print">
            <a:duotone>
              <a:prstClr val="black"/>
              <a:srgbClr val="0066FF">
                <a:tint val="45000"/>
                <a:satMod val="400000"/>
              </a:srgbClr>
            </a:duotone>
            <a:lum bright="-20000" contrast="40000"/>
          </a:blip>
          <a:stretch>
            <a:fillRect/>
          </a:stretch>
        </p:blipFill>
        <p:spPr>
          <a:xfrm>
            <a:off x="2190712" y="-428646"/>
            <a:ext cx="1095372" cy="1095372"/>
          </a:xfrm>
          <a:prstGeom prst="rect">
            <a:avLst/>
          </a:prstGeom>
        </p:spPr>
      </p:pic>
      <p:pic>
        <p:nvPicPr>
          <p:cNvPr id="4" name="3 Imagen" descr="espiral_verde_by_lizjblovato-d4xqmes.png"/>
          <p:cNvPicPr>
            <a:picLocks noChangeAspect="1"/>
          </p:cNvPicPr>
          <p:nvPr/>
        </p:nvPicPr>
        <p:blipFill>
          <a:blip r:embed="rId3" cstate="print">
            <a:duotone>
              <a:prstClr val="black"/>
              <a:srgbClr val="0066FF">
                <a:tint val="45000"/>
                <a:satMod val="400000"/>
              </a:srgbClr>
            </a:duotone>
            <a:lum bright="-20000" contrast="40000"/>
          </a:blip>
          <a:stretch>
            <a:fillRect/>
          </a:stretch>
        </p:blipFill>
        <p:spPr>
          <a:xfrm>
            <a:off x="3119438" y="71444"/>
            <a:ext cx="1095372" cy="1095372"/>
          </a:xfrm>
          <a:prstGeom prst="rect">
            <a:avLst/>
          </a:prstGeom>
        </p:spPr>
      </p:pic>
      <p:pic>
        <p:nvPicPr>
          <p:cNvPr id="5" name="4 Imagen" descr="espiral_verde_by_lizjblovato-d4xqmes.png"/>
          <p:cNvPicPr>
            <a:picLocks noChangeAspect="1"/>
          </p:cNvPicPr>
          <p:nvPr/>
        </p:nvPicPr>
        <p:blipFill>
          <a:blip r:embed="rId3" cstate="print">
            <a:duotone>
              <a:prstClr val="black"/>
              <a:srgbClr val="0066FF">
                <a:tint val="45000"/>
                <a:satMod val="400000"/>
              </a:srgbClr>
            </a:duotone>
            <a:lum bright="-20000" contrast="40000"/>
          </a:blip>
          <a:stretch>
            <a:fillRect/>
          </a:stretch>
        </p:blipFill>
        <p:spPr>
          <a:xfrm>
            <a:off x="4143372" y="428610"/>
            <a:ext cx="1095372" cy="1095372"/>
          </a:xfrm>
          <a:prstGeom prst="rect">
            <a:avLst/>
          </a:prstGeom>
        </p:spPr>
      </p:pic>
      <p:pic>
        <p:nvPicPr>
          <p:cNvPr id="6" name="5 Imagen" descr="espiral_verde_by_lizjblovato-d4xqmes.png"/>
          <p:cNvPicPr>
            <a:picLocks noChangeAspect="1"/>
          </p:cNvPicPr>
          <p:nvPr/>
        </p:nvPicPr>
        <p:blipFill>
          <a:blip r:embed="rId3" cstate="print">
            <a:duotone>
              <a:prstClr val="black"/>
              <a:srgbClr val="0066FF">
                <a:tint val="45000"/>
                <a:satMod val="400000"/>
              </a:srgbClr>
            </a:duotone>
            <a:lum bright="-20000" contrast="40000"/>
          </a:blip>
          <a:stretch>
            <a:fillRect/>
          </a:stretch>
        </p:blipFill>
        <p:spPr>
          <a:xfrm>
            <a:off x="5143504" y="785800"/>
            <a:ext cx="1095372" cy="1095372"/>
          </a:xfrm>
          <a:prstGeom prst="rect">
            <a:avLst/>
          </a:prstGeom>
        </p:spPr>
      </p:pic>
      <p:pic>
        <p:nvPicPr>
          <p:cNvPr id="7" name="6 Imagen" descr="espiral_verde_by_lizjblovato-d4xqmes.png"/>
          <p:cNvPicPr>
            <a:picLocks noChangeAspect="1"/>
          </p:cNvPicPr>
          <p:nvPr/>
        </p:nvPicPr>
        <p:blipFill>
          <a:blip r:embed="rId3" cstate="print">
            <a:duotone>
              <a:prstClr val="black"/>
              <a:srgbClr val="0066FF">
                <a:tint val="45000"/>
                <a:satMod val="400000"/>
              </a:srgbClr>
            </a:duotone>
            <a:lum bright="-20000" contrast="40000"/>
          </a:blip>
          <a:stretch>
            <a:fillRect/>
          </a:stretch>
        </p:blipFill>
        <p:spPr>
          <a:xfrm>
            <a:off x="6143636" y="1214428"/>
            <a:ext cx="1095372" cy="1095372"/>
          </a:xfrm>
          <a:prstGeom prst="rect">
            <a:avLst/>
          </a:prstGeom>
        </p:spPr>
      </p:pic>
      <p:pic>
        <p:nvPicPr>
          <p:cNvPr id="8" name="7 Imagen" descr="espiral_verde_by_lizjblovato-d4xqmes.png"/>
          <p:cNvPicPr>
            <a:picLocks noChangeAspect="1"/>
          </p:cNvPicPr>
          <p:nvPr/>
        </p:nvPicPr>
        <p:blipFill>
          <a:blip r:embed="rId3" cstate="print">
            <a:duotone>
              <a:prstClr val="black"/>
              <a:srgbClr val="0066FF">
                <a:tint val="45000"/>
                <a:satMod val="400000"/>
              </a:srgbClr>
            </a:duotone>
            <a:lum bright="-20000" contrast="40000"/>
          </a:blip>
          <a:stretch>
            <a:fillRect/>
          </a:stretch>
        </p:blipFill>
        <p:spPr>
          <a:xfrm>
            <a:off x="7143768" y="1714494"/>
            <a:ext cx="1095372" cy="1095372"/>
          </a:xfrm>
          <a:prstGeom prst="rect">
            <a:avLst/>
          </a:prstGeom>
        </p:spPr>
      </p:pic>
      <p:pic>
        <p:nvPicPr>
          <p:cNvPr id="9" name="8 Imagen" descr="espiral_verde_by_lizjblovato-d4xqmes.png"/>
          <p:cNvPicPr>
            <a:picLocks noChangeAspect="1"/>
          </p:cNvPicPr>
          <p:nvPr/>
        </p:nvPicPr>
        <p:blipFill>
          <a:blip r:embed="rId3" cstate="print">
            <a:duotone>
              <a:prstClr val="black"/>
              <a:srgbClr val="0066FF">
                <a:tint val="45000"/>
                <a:satMod val="400000"/>
              </a:srgbClr>
            </a:duotone>
            <a:lum bright="-20000" contrast="40000"/>
          </a:blip>
          <a:stretch>
            <a:fillRect/>
          </a:stretch>
        </p:blipFill>
        <p:spPr>
          <a:xfrm>
            <a:off x="8048628" y="2000246"/>
            <a:ext cx="1095372" cy="1095372"/>
          </a:xfrm>
          <a:prstGeom prst="rect">
            <a:avLst/>
          </a:prstGeom>
        </p:spPr>
      </p:pic>
      <p:pic>
        <p:nvPicPr>
          <p:cNvPr id="10" name="9 Imagen" descr="espiral_verde_by_lizjblovato-d4xqmes.png"/>
          <p:cNvPicPr>
            <a:picLocks noChangeAspect="1"/>
          </p:cNvPicPr>
          <p:nvPr/>
        </p:nvPicPr>
        <p:blipFill>
          <a:blip r:embed="rId3" cstate="print">
            <a:duotone>
              <a:prstClr val="black"/>
              <a:srgbClr val="0066FF">
                <a:tint val="45000"/>
                <a:satMod val="400000"/>
              </a:srgbClr>
            </a:duotone>
            <a:lum bright="-20000" contrast="40000"/>
          </a:blip>
          <a:stretch>
            <a:fillRect/>
          </a:stretch>
        </p:blipFill>
        <p:spPr>
          <a:xfrm>
            <a:off x="2214546" y="4572014"/>
            <a:ext cx="1095372" cy="1095372"/>
          </a:xfrm>
          <a:prstGeom prst="rect">
            <a:avLst/>
          </a:prstGeom>
        </p:spPr>
      </p:pic>
      <p:pic>
        <p:nvPicPr>
          <p:cNvPr id="11" name="10 Imagen" descr="espiral_verde_by_lizjblovato-d4xqmes.png"/>
          <p:cNvPicPr>
            <a:picLocks noChangeAspect="1"/>
          </p:cNvPicPr>
          <p:nvPr/>
        </p:nvPicPr>
        <p:blipFill>
          <a:blip r:embed="rId3" cstate="print">
            <a:duotone>
              <a:prstClr val="black"/>
              <a:srgbClr val="0066FF">
                <a:tint val="45000"/>
                <a:satMod val="400000"/>
              </a:srgbClr>
            </a:duotone>
            <a:lum bright="-20000" contrast="40000"/>
          </a:blip>
          <a:stretch>
            <a:fillRect/>
          </a:stretch>
        </p:blipFill>
        <p:spPr>
          <a:xfrm>
            <a:off x="3214678" y="4214824"/>
            <a:ext cx="1095372" cy="1095372"/>
          </a:xfrm>
          <a:prstGeom prst="rect">
            <a:avLst/>
          </a:prstGeom>
        </p:spPr>
      </p:pic>
      <p:pic>
        <p:nvPicPr>
          <p:cNvPr id="12" name="11 Imagen" descr="espiral_verde_by_lizjblovato-d4xqmes.png"/>
          <p:cNvPicPr>
            <a:picLocks noChangeAspect="1"/>
          </p:cNvPicPr>
          <p:nvPr/>
        </p:nvPicPr>
        <p:blipFill>
          <a:blip r:embed="rId3" cstate="print">
            <a:duotone>
              <a:prstClr val="black"/>
              <a:srgbClr val="0066FF">
                <a:tint val="45000"/>
                <a:satMod val="400000"/>
              </a:srgbClr>
            </a:duotone>
            <a:lum bright="-20000" contrast="40000"/>
          </a:blip>
          <a:stretch>
            <a:fillRect/>
          </a:stretch>
        </p:blipFill>
        <p:spPr>
          <a:xfrm>
            <a:off x="4214810" y="3857634"/>
            <a:ext cx="1095372" cy="1095372"/>
          </a:xfrm>
          <a:prstGeom prst="rect">
            <a:avLst/>
          </a:prstGeom>
        </p:spPr>
      </p:pic>
      <p:pic>
        <p:nvPicPr>
          <p:cNvPr id="13" name="12 Imagen" descr="espiral_verde_by_lizjblovato-d4xqmes.png"/>
          <p:cNvPicPr>
            <a:picLocks noChangeAspect="1"/>
          </p:cNvPicPr>
          <p:nvPr/>
        </p:nvPicPr>
        <p:blipFill>
          <a:blip r:embed="rId3" cstate="print">
            <a:duotone>
              <a:prstClr val="black"/>
              <a:srgbClr val="0066FF">
                <a:tint val="45000"/>
                <a:satMod val="400000"/>
              </a:srgbClr>
            </a:duotone>
            <a:lum bright="-20000" contrast="40000"/>
          </a:blip>
          <a:stretch>
            <a:fillRect/>
          </a:stretch>
        </p:blipFill>
        <p:spPr>
          <a:xfrm>
            <a:off x="5214942" y="3571882"/>
            <a:ext cx="1095372" cy="1095372"/>
          </a:xfrm>
          <a:prstGeom prst="rect">
            <a:avLst/>
          </a:prstGeom>
        </p:spPr>
      </p:pic>
      <p:pic>
        <p:nvPicPr>
          <p:cNvPr id="14" name="13 Imagen" descr="espiral_verde_by_lizjblovato-d4xqmes.png"/>
          <p:cNvPicPr>
            <a:picLocks noChangeAspect="1"/>
          </p:cNvPicPr>
          <p:nvPr/>
        </p:nvPicPr>
        <p:blipFill>
          <a:blip r:embed="rId3" cstate="print">
            <a:duotone>
              <a:prstClr val="black"/>
              <a:srgbClr val="0066FF">
                <a:tint val="45000"/>
                <a:satMod val="400000"/>
              </a:srgbClr>
            </a:duotone>
            <a:lum bright="-20000" contrast="40000"/>
          </a:blip>
          <a:stretch>
            <a:fillRect/>
          </a:stretch>
        </p:blipFill>
        <p:spPr>
          <a:xfrm>
            <a:off x="6119802" y="3143254"/>
            <a:ext cx="1095372" cy="1095372"/>
          </a:xfrm>
          <a:prstGeom prst="rect">
            <a:avLst/>
          </a:prstGeom>
        </p:spPr>
      </p:pic>
      <p:pic>
        <p:nvPicPr>
          <p:cNvPr id="15" name="14 Imagen" descr="espiral_verde_by_lizjblovato-d4xqmes.png"/>
          <p:cNvPicPr>
            <a:picLocks noChangeAspect="1"/>
          </p:cNvPicPr>
          <p:nvPr/>
        </p:nvPicPr>
        <p:blipFill>
          <a:blip r:embed="rId3" cstate="print">
            <a:duotone>
              <a:prstClr val="black"/>
              <a:srgbClr val="0066FF">
                <a:tint val="45000"/>
                <a:satMod val="400000"/>
              </a:srgbClr>
            </a:duotone>
            <a:lum bright="-20000" contrast="40000"/>
          </a:blip>
          <a:stretch>
            <a:fillRect/>
          </a:stretch>
        </p:blipFill>
        <p:spPr>
          <a:xfrm>
            <a:off x="7072330" y="2928940"/>
            <a:ext cx="1095372" cy="1095372"/>
          </a:xfrm>
          <a:prstGeom prst="rect">
            <a:avLst/>
          </a:prstGeom>
        </p:spPr>
      </p:pic>
      <p:pic>
        <p:nvPicPr>
          <p:cNvPr id="16" name="15 Imagen" descr="espiral_verde_by_lizjblovato-d4xqmes.png"/>
          <p:cNvPicPr>
            <a:picLocks noChangeAspect="1"/>
          </p:cNvPicPr>
          <p:nvPr/>
        </p:nvPicPr>
        <p:blipFill>
          <a:blip r:embed="rId3" cstate="print">
            <a:duotone>
              <a:prstClr val="black"/>
              <a:srgbClr val="0066FF">
                <a:tint val="45000"/>
                <a:satMod val="400000"/>
              </a:srgbClr>
            </a:duotone>
            <a:lum bright="-20000" contrast="40000"/>
          </a:blip>
          <a:stretch>
            <a:fillRect/>
          </a:stretch>
        </p:blipFill>
        <p:spPr>
          <a:xfrm>
            <a:off x="8048628" y="2571750"/>
            <a:ext cx="1095372" cy="1095372"/>
          </a:xfrm>
          <a:prstGeom prst="rect">
            <a:avLst/>
          </a:prstGeom>
        </p:spPr>
      </p:pic>
      <p:sp>
        <p:nvSpPr>
          <p:cNvPr id="17" name="16 Rectángulo"/>
          <p:cNvSpPr/>
          <p:nvPr/>
        </p:nvSpPr>
        <p:spPr>
          <a:xfrm>
            <a:off x="-285784" y="-571522"/>
            <a:ext cx="9644130" cy="635798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9"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0-#ppt_w/2"/>
                                          </p:val>
                                        </p:tav>
                                        <p:tav tm="100000">
                                          <p:val>
                                            <p:strVal val="#ppt_x"/>
                                          </p:val>
                                        </p:tav>
                                      </p:tavLst>
                                    </p:anim>
                                    <p:anim calcmode="lin" valueType="num">
                                      <p:cBhvr additive="base">
                                        <p:cTn id="15" dur="20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0-#ppt_w/2"/>
                                          </p:val>
                                        </p:tav>
                                        <p:tav tm="100000">
                                          <p:val>
                                            <p:strVal val="#ppt_x"/>
                                          </p:val>
                                        </p:tav>
                                      </p:tavLst>
                                    </p:anim>
                                    <p:anim calcmode="lin" valueType="num">
                                      <p:cBhvr additive="base">
                                        <p:cTn id="19" dur="2000" fill="hold"/>
                                        <p:tgtEl>
                                          <p:spTgt spid="5"/>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0-#ppt_w/2"/>
                                          </p:val>
                                        </p:tav>
                                        <p:tav tm="100000">
                                          <p:val>
                                            <p:strVal val="#ppt_x"/>
                                          </p:val>
                                        </p:tav>
                                      </p:tavLst>
                                    </p:anim>
                                    <p:anim calcmode="lin" valueType="num">
                                      <p:cBhvr additive="base">
                                        <p:cTn id="35" dur="2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0-#ppt_w/2"/>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0-#ppt_w/2"/>
                                          </p:val>
                                        </p:tav>
                                        <p:tav tm="100000">
                                          <p:val>
                                            <p:strVal val="#ppt_x"/>
                                          </p:val>
                                        </p:tav>
                                      </p:tavLst>
                                    </p:anim>
                                    <p:anim calcmode="lin" valueType="num">
                                      <p:cBhvr additive="base">
                                        <p:cTn id="47" dur="2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0-#ppt_w/2"/>
                                          </p:val>
                                        </p:tav>
                                        <p:tav tm="100000">
                                          <p:val>
                                            <p:strVal val="#ppt_x"/>
                                          </p:val>
                                        </p:tav>
                                      </p:tavLst>
                                    </p:anim>
                                    <p:anim calcmode="lin" valueType="num">
                                      <p:cBhvr additive="base">
                                        <p:cTn id="51" dur="2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12"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0-#ppt_w/2"/>
                                          </p:val>
                                        </p:tav>
                                        <p:tav tm="100000">
                                          <p:val>
                                            <p:strVal val="#ppt_x"/>
                                          </p:val>
                                        </p:tav>
                                      </p:tavLst>
                                    </p:anim>
                                    <p:anim calcmode="lin" valueType="num">
                                      <p:cBhvr additive="base">
                                        <p:cTn id="59" dur="2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12"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0-#ppt_w/2"/>
                                          </p:val>
                                        </p:tav>
                                        <p:tav tm="100000">
                                          <p:val>
                                            <p:strVal val="#ppt_x"/>
                                          </p:val>
                                        </p:tav>
                                      </p:tavLst>
                                    </p:anim>
                                    <p:anim calcmode="lin" valueType="num">
                                      <p:cBhvr additive="base">
                                        <p:cTn id="63" dur="2000" fill="hold"/>
                                        <p:tgtEl>
                                          <p:spTgt spid="16"/>
                                        </p:tgtEl>
                                        <p:attrNameLst>
                                          <p:attrName>ppt_y</p:attrName>
                                        </p:attrNameLst>
                                      </p:cBhvr>
                                      <p:tavLst>
                                        <p:tav tm="0">
                                          <p:val>
                                            <p:strVal val="1+#ppt_h/2"/>
                                          </p:val>
                                        </p:tav>
                                        <p:tav tm="100000">
                                          <p:val>
                                            <p:strVal val="#ppt_y"/>
                                          </p:val>
                                        </p:tav>
                                      </p:tavLst>
                                    </p:anim>
                                  </p:childTnLst>
                                </p:cTn>
                              </p:par>
                              <p:par>
                                <p:cTn id="64" presetID="8" presetClass="emph" presetSubtype="0" fill="hold" nodeType="withEffect">
                                  <p:stCondLst>
                                    <p:cond delay="0"/>
                                  </p:stCondLst>
                                  <p:childTnLst>
                                    <p:animRot by="21600000">
                                      <p:cBhvr>
                                        <p:cTn id="65" dur="2000" fill="hold"/>
                                        <p:tgtEl>
                                          <p:spTgt spid="3"/>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4"/>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5"/>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6"/>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7"/>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8"/>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9"/>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0"/>
                                        </p:tgtEl>
                                        <p:attrNameLst>
                                          <p:attrName>r</p:attrName>
                                        </p:attrNameLst>
                                      </p:cBhvr>
                                    </p:animRot>
                                  </p:childTnLst>
                                </p:cTn>
                              </p:par>
                              <p:par>
                                <p:cTn id="80" presetID="8" presetClass="emph" presetSubtype="0" fill="hold" nodeType="withEffect">
                                  <p:stCondLst>
                                    <p:cond delay="0"/>
                                  </p:stCondLst>
                                  <p:childTnLst>
                                    <p:animRot by="-21600000">
                                      <p:cBhvr>
                                        <p:cTn id="81" dur="2000" fill="hold"/>
                                        <p:tgtEl>
                                          <p:spTgt spid="11"/>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12"/>
                                        </p:tgtEl>
                                        <p:attrNameLst>
                                          <p:attrName>r</p:attrName>
                                        </p:attrNameLst>
                                      </p:cBhvr>
                                    </p:animRot>
                                  </p:childTnLst>
                                </p:cTn>
                              </p:par>
                              <p:par>
                                <p:cTn id="84" presetID="8" presetClass="emph" presetSubtype="0" fill="hold" nodeType="withEffect">
                                  <p:stCondLst>
                                    <p:cond delay="0"/>
                                  </p:stCondLst>
                                  <p:childTnLst>
                                    <p:animRot by="-21600000">
                                      <p:cBhvr>
                                        <p:cTn id="85" dur="2000" fill="hold"/>
                                        <p:tgtEl>
                                          <p:spTgt spid="13"/>
                                        </p:tgtEl>
                                        <p:attrNameLst>
                                          <p:attrName>r</p:attrName>
                                        </p:attrNameLst>
                                      </p:cBhvr>
                                    </p:animRot>
                                  </p:childTnLst>
                                </p:cTn>
                              </p:par>
                              <p:par>
                                <p:cTn id="86" presetID="8" presetClass="emph" presetSubtype="0" fill="hold" nodeType="withEffect">
                                  <p:stCondLst>
                                    <p:cond delay="0"/>
                                  </p:stCondLst>
                                  <p:childTnLst>
                                    <p:animRot by="-21600000">
                                      <p:cBhvr>
                                        <p:cTn id="87" dur="2000" fill="hold"/>
                                        <p:tgtEl>
                                          <p:spTgt spid="14"/>
                                        </p:tgtEl>
                                        <p:attrNameLst>
                                          <p:attrName>r</p:attrName>
                                        </p:attrNameLst>
                                      </p:cBhvr>
                                    </p:animRot>
                                  </p:childTnLst>
                                </p:cTn>
                              </p:par>
                              <p:par>
                                <p:cTn id="88" presetID="8" presetClass="emph" presetSubtype="0" fill="hold" nodeType="withEffect">
                                  <p:stCondLst>
                                    <p:cond delay="0"/>
                                  </p:stCondLst>
                                  <p:childTnLst>
                                    <p:animRot by="-21600000">
                                      <p:cBhvr>
                                        <p:cTn id="89" dur="2000" fill="hold"/>
                                        <p:tgtEl>
                                          <p:spTgt spid="15"/>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16"/>
                                        </p:tgtEl>
                                        <p:attrNameLst>
                                          <p:attrName>r</p:attrName>
                                        </p:attrNameLst>
                                      </p:cBhvr>
                                    </p:animRot>
                                  </p:childTnLst>
                                </p:cTn>
                              </p:par>
                              <p:par>
                                <p:cTn id="92" presetID="2" presetClass="exit" presetSubtype="4" fill="hold" nodeType="with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ppt_x"/>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4"/>
                                        </p:tgtEl>
                                        <p:attrNameLst>
                                          <p:attrName>ppt_x</p:attrName>
                                        </p:attrNameLst>
                                      </p:cBhvr>
                                      <p:tavLst>
                                        <p:tav tm="0">
                                          <p:val>
                                            <p:strVal val="ppt_x"/>
                                          </p:val>
                                        </p:tav>
                                        <p:tav tm="100000">
                                          <p:val>
                                            <p:strVal val="ppt_x"/>
                                          </p:val>
                                        </p:tav>
                                      </p:tavLst>
                                    </p:anim>
                                    <p:anim calcmode="lin" valueType="num">
                                      <p:cBhvr additive="base">
                                        <p:cTn id="98" dur="2000"/>
                                        <p:tgtEl>
                                          <p:spTgt spid="4"/>
                                        </p:tgtEl>
                                        <p:attrNameLst>
                                          <p:attrName>ppt_y</p:attrName>
                                        </p:attrNameLst>
                                      </p:cBhvr>
                                      <p:tavLst>
                                        <p:tav tm="0">
                                          <p:val>
                                            <p:strVal val="ppt_y"/>
                                          </p:val>
                                        </p:tav>
                                        <p:tav tm="100000">
                                          <p:val>
                                            <p:strVal val="1+ppt_h/2"/>
                                          </p:val>
                                        </p:tav>
                                      </p:tavLst>
                                    </p:anim>
                                    <p:set>
                                      <p:cBhvr>
                                        <p:cTn id="99" dur="1" fill="hold">
                                          <p:stCondLst>
                                            <p:cond delay="1999"/>
                                          </p:stCondLst>
                                        </p:cTn>
                                        <p:tgtEl>
                                          <p:spTgt spid="4"/>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5"/>
                                        </p:tgtEl>
                                        <p:attrNameLst>
                                          <p:attrName>ppt_x</p:attrName>
                                        </p:attrNameLst>
                                      </p:cBhvr>
                                      <p:tavLst>
                                        <p:tav tm="0">
                                          <p:val>
                                            <p:strVal val="ppt_x"/>
                                          </p:val>
                                        </p:tav>
                                        <p:tav tm="100000">
                                          <p:val>
                                            <p:strVal val="ppt_x"/>
                                          </p:val>
                                        </p:tav>
                                      </p:tavLst>
                                    </p:anim>
                                    <p:anim calcmode="lin" valueType="num">
                                      <p:cBhvr additive="base">
                                        <p:cTn id="102" dur="2000"/>
                                        <p:tgtEl>
                                          <p:spTgt spid="5"/>
                                        </p:tgtEl>
                                        <p:attrNameLst>
                                          <p:attrName>ppt_y</p:attrName>
                                        </p:attrNameLst>
                                      </p:cBhvr>
                                      <p:tavLst>
                                        <p:tav tm="0">
                                          <p:val>
                                            <p:strVal val="ppt_y"/>
                                          </p:val>
                                        </p:tav>
                                        <p:tav tm="100000">
                                          <p:val>
                                            <p:strVal val="1+ppt_h/2"/>
                                          </p:val>
                                        </p:tav>
                                      </p:tavLst>
                                    </p:anim>
                                    <p:set>
                                      <p:cBhvr>
                                        <p:cTn id="103" dur="1" fill="hold">
                                          <p:stCondLst>
                                            <p:cond delay="1999"/>
                                          </p:stCondLst>
                                        </p:cTn>
                                        <p:tgtEl>
                                          <p:spTgt spid="5"/>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2000"/>
                                        <p:tgtEl>
                                          <p:spTgt spid="6"/>
                                        </p:tgtEl>
                                        <p:attrNameLst>
                                          <p:attrName>ppt_x</p:attrName>
                                        </p:attrNameLst>
                                      </p:cBhvr>
                                      <p:tavLst>
                                        <p:tav tm="0">
                                          <p:val>
                                            <p:strVal val="ppt_x"/>
                                          </p:val>
                                        </p:tav>
                                        <p:tav tm="100000">
                                          <p:val>
                                            <p:strVal val="ppt_x"/>
                                          </p:val>
                                        </p:tav>
                                      </p:tavLst>
                                    </p:anim>
                                    <p:anim calcmode="lin" valueType="num">
                                      <p:cBhvr additive="base">
                                        <p:cTn id="106" dur="2000"/>
                                        <p:tgtEl>
                                          <p:spTgt spid="6"/>
                                        </p:tgtEl>
                                        <p:attrNameLst>
                                          <p:attrName>ppt_y</p:attrName>
                                        </p:attrNameLst>
                                      </p:cBhvr>
                                      <p:tavLst>
                                        <p:tav tm="0">
                                          <p:val>
                                            <p:strVal val="ppt_y"/>
                                          </p:val>
                                        </p:tav>
                                        <p:tav tm="100000">
                                          <p:val>
                                            <p:strVal val="1+ppt_h/2"/>
                                          </p:val>
                                        </p:tav>
                                      </p:tavLst>
                                    </p:anim>
                                    <p:set>
                                      <p:cBhvr>
                                        <p:cTn id="107" dur="1" fill="hold">
                                          <p:stCondLst>
                                            <p:cond delay="1999"/>
                                          </p:stCondLst>
                                        </p:cTn>
                                        <p:tgtEl>
                                          <p:spTgt spid="6"/>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ppt_x"/>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ppt_x"/>
                                          </p:val>
                                        </p:tav>
                                      </p:tavLst>
                                    </p:anim>
                                    <p:anim calcmode="lin" valueType="num">
                                      <p:cBhvr additive="base">
                                        <p:cTn id="114" dur="2000"/>
                                        <p:tgtEl>
                                          <p:spTgt spid="8"/>
                                        </p:tgtEl>
                                        <p:attrNameLst>
                                          <p:attrName>ppt_y</p:attrName>
                                        </p:attrNameLst>
                                      </p:cBhvr>
                                      <p:tavLst>
                                        <p:tav tm="0">
                                          <p:val>
                                            <p:strVal val="ppt_y"/>
                                          </p:val>
                                        </p:tav>
                                        <p:tav tm="100000">
                                          <p:val>
                                            <p:strVal val="1+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ppt_x"/>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9"/>
                                        </p:tgtEl>
                                        <p:attrNameLst>
                                          <p:attrName>r</p:attrName>
                                        </p:attrNameLst>
                                      </p:cBhvr>
                                    </p:animRot>
                                  </p:childTnLst>
                                </p:cTn>
                              </p:par>
                              <p:par>
                                <p:cTn id="134" presetID="2" presetClass="exit" presetSubtype="1" fill="hold" nodeType="withEffect">
                                  <p:stCondLst>
                                    <p:cond delay="0"/>
                                  </p:stCondLst>
                                  <p:childTnLst>
                                    <p:anim calcmode="lin" valueType="num">
                                      <p:cBhvr additive="base">
                                        <p:cTn id="135" dur="2000"/>
                                        <p:tgtEl>
                                          <p:spTgt spid="10"/>
                                        </p:tgtEl>
                                        <p:attrNameLst>
                                          <p:attrName>ppt_x</p:attrName>
                                        </p:attrNameLst>
                                      </p:cBhvr>
                                      <p:tavLst>
                                        <p:tav tm="0">
                                          <p:val>
                                            <p:strVal val="ppt_x"/>
                                          </p:val>
                                        </p:tav>
                                        <p:tav tm="100000">
                                          <p:val>
                                            <p:strVal val="ppt_x"/>
                                          </p:val>
                                        </p:tav>
                                      </p:tavLst>
                                    </p:anim>
                                    <p:anim calcmode="lin" valueType="num">
                                      <p:cBhvr additive="base">
                                        <p:cTn id="136" dur="2000"/>
                                        <p:tgtEl>
                                          <p:spTgt spid="10"/>
                                        </p:tgtEl>
                                        <p:attrNameLst>
                                          <p:attrName>ppt_y</p:attrName>
                                        </p:attrNameLst>
                                      </p:cBhvr>
                                      <p:tavLst>
                                        <p:tav tm="0">
                                          <p:val>
                                            <p:strVal val="ppt_y"/>
                                          </p:val>
                                        </p:tav>
                                        <p:tav tm="100000">
                                          <p:val>
                                            <p:strVal val="0-ppt_h/2"/>
                                          </p:val>
                                        </p:tav>
                                      </p:tavLst>
                                    </p:anim>
                                    <p:set>
                                      <p:cBhvr>
                                        <p:cTn id="137" dur="1" fill="hold">
                                          <p:stCondLst>
                                            <p:cond delay="1999"/>
                                          </p:stCondLst>
                                        </p:cTn>
                                        <p:tgtEl>
                                          <p:spTgt spid="10"/>
                                        </p:tgtEl>
                                        <p:attrNameLst>
                                          <p:attrName>style.visibility</p:attrName>
                                        </p:attrNameLst>
                                      </p:cBhvr>
                                      <p:to>
                                        <p:strVal val="hidden"/>
                                      </p:to>
                                    </p:set>
                                  </p:childTnLst>
                                </p:cTn>
                              </p:par>
                              <p:par>
                                <p:cTn id="138" presetID="2" presetClass="exit" presetSubtype="1" fill="hold" nodeType="withEffect">
                                  <p:stCondLst>
                                    <p:cond delay="0"/>
                                  </p:stCondLst>
                                  <p:childTnLst>
                                    <p:anim calcmode="lin" valueType="num">
                                      <p:cBhvr additive="base">
                                        <p:cTn id="139" dur="2000"/>
                                        <p:tgtEl>
                                          <p:spTgt spid="11"/>
                                        </p:tgtEl>
                                        <p:attrNameLst>
                                          <p:attrName>ppt_x</p:attrName>
                                        </p:attrNameLst>
                                      </p:cBhvr>
                                      <p:tavLst>
                                        <p:tav tm="0">
                                          <p:val>
                                            <p:strVal val="ppt_x"/>
                                          </p:val>
                                        </p:tav>
                                        <p:tav tm="100000">
                                          <p:val>
                                            <p:strVal val="ppt_x"/>
                                          </p:val>
                                        </p:tav>
                                      </p:tavLst>
                                    </p:anim>
                                    <p:anim calcmode="lin" valueType="num">
                                      <p:cBhvr additive="base">
                                        <p:cTn id="140" dur="2000"/>
                                        <p:tgtEl>
                                          <p:spTgt spid="11"/>
                                        </p:tgtEl>
                                        <p:attrNameLst>
                                          <p:attrName>ppt_y</p:attrName>
                                        </p:attrNameLst>
                                      </p:cBhvr>
                                      <p:tavLst>
                                        <p:tav tm="0">
                                          <p:val>
                                            <p:strVal val="ppt_y"/>
                                          </p:val>
                                        </p:tav>
                                        <p:tav tm="100000">
                                          <p:val>
                                            <p:strVal val="0-ppt_h/2"/>
                                          </p:val>
                                        </p:tav>
                                      </p:tavLst>
                                    </p:anim>
                                    <p:set>
                                      <p:cBhvr>
                                        <p:cTn id="141" dur="1" fill="hold">
                                          <p:stCondLst>
                                            <p:cond delay="1999"/>
                                          </p:stCondLst>
                                        </p:cTn>
                                        <p:tgtEl>
                                          <p:spTgt spid="11"/>
                                        </p:tgtEl>
                                        <p:attrNameLst>
                                          <p:attrName>style.visibility</p:attrName>
                                        </p:attrNameLst>
                                      </p:cBhvr>
                                      <p:to>
                                        <p:strVal val="hidden"/>
                                      </p:to>
                                    </p:set>
                                  </p:childTnLst>
                                </p:cTn>
                              </p:par>
                              <p:par>
                                <p:cTn id="142" presetID="2" presetClass="exit" presetSubtype="1" fill="hold" nodeType="withEffect">
                                  <p:stCondLst>
                                    <p:cond delay="0"/>
                                  </p:stCondLst>
                                  <p:childTnLst>
                                    <p:anim calcmode="lin" valueType="num">
                                      <p:cBhvr additive="base">
                                        <p:cTn id="143" dur="2000"/>
                                        <p:tgtEl>
                                          <p:spTgt spid="12"/>
                                        </p:tgtEl>
                                        <p:attrNameLst>
                                          <p:attrName>ppt_x</p:attrName>
                                        </p:attrNameLst>
                                      </p:cBhvr>
                                      <p:tavLst>
                                        <p:tav tm="0">
                                          <p:val>
                                            <p:strVal val="ppt_x"/>
                                          </p:val>
                                        </p:tav>
                                        <p:tav tm="100000">
                                          <p:val>
                                            <p:strVal val="ppt_x"/>
                                          </p:val>
                                        </p:tav>
                                      </p:tavLst>
                                    </p:anim>
                                    <p:anim calcmode="lin" valueType="num">
                                      <p:cBhvr additive="base">
                                        <p:cTn id="144" dur="2000"/>
                                        <p:tgtEl>
                                          <p:spTgt spid="12"/>
                                        </p:tgtEl>
                                        <p:attrNameLst>
                                          <p:attrName>ppt_y</p:attrName>
                                        </p:attrNameLst>
                                      </p:cBhvr>
                                      <p:tavLst>
                                        <p:tav tm="0">
                                          <p:val>
                                            <p:strVal val="ppt_y"/>
                                          </p:val>
                                        </p:tav>
                                        <p:tav tm="100000">
                                          <p:val>
                                            <p:strVal val="0-ppt_h/2"/>
                                          </p:val>
                                        </p:tav>
                                      </p:tavLst>
                                    </p:anim>
                                    <p:set>
                                      <p:cBhvr>
                                        <p:cTn id="145" dur="1" fill="hold">
                                          <p:stCondLst>
                                            <p:cond delay="1999"/>
                                          </p:stCondLst>
                                        </p:cTn>
                                        <p:tgtEl>
                                          <p:spTgt spid="12"/>
                                        </p:tgtEl>
                                        <p:attrNameLst>
                                          <p:attrName>style.visibility</p:attrName>
                                        </p:attrNameLst>
                                      </p:cBhvr>
                                      <p:to>
                                        <p:strVal val="hidden"/>
                                      </p:to>
                                    </p:set>
                                  </p:childTnLst>
                                </p:cTn>
                              </p:par>
                              <p:par>
                                <p:cTn id="146" presetID="2" presetClass="exit" presetSubtype="1" fill="hold" nodeType="withEffect">
                                  <p:stCondLst>
                                    <p:cond delay="0"/>
                                  </p:stCondLst>
                                  <p:childTnLst>
                                    <p:anim calcmode="lin" valueType="num">
                                      <p:cBhvr additive="base">
                                        <p:cTn id="147" dur="2000"/>
                                        <p:tgtEl>
                                          <p:spTgt spid="13"/>
                                        </p:tgtEl>
                                        <p:attrNameLst>
                                          <p:attrName>ppt_x</p:attrName>
                                        </p:attrNameLst>
                                      </p:cBhvr>
                                      <p:tavLst>
                                        <p:tav tm="0">
                                          <p:val>
                                            <p:strVal val="ppt_x"/>
                                          </p:val>
                                        </p:tav>
                                        <p:tav tm="100000">
                                          <p:val>
                                            <p:strVal val="ppt_x"/>
                                          </p:val>
                                        </p:tav>
                                      </p:tavLst>
                                    </p:anim>
                                    <p:anim calcmode="lin" valueType="num">
                                      <p:cBhvr additive="base">
                                        <p:cTn id="148" dur="2000"/>
                                        <p:tgtEl>
                                          <p:spTgt spid="13"/>
                                        </p:tgtEl>
                                        <p:attrNameLst>
                                          <p:attrName>ppt_y</p:attrName>
                                        </p:attrNameLst>
                                      </p:cBhvr>
                                      <p:tavLst>
                                        <p:tav tm="0">
                                          <p:val>
                                            <p:strVal val="ppt_y"/>
                                          </p:val>
                                        </p:tav>
                                        <p:tav tm="100000">
                                          <p:val>
                                            <p:strVal val="0-ppt_h/2"/>
                                          </p:val>
                                        </p:tav>
                                      </p:tavLst>
                                    </p:anim>
                                    <p:set>
                                      <p:cBhvr>
                                        <p:cTn id="149" dur="1" fill="hold">
                                          <p:stCondLst>
                                            <p:cond delay="1999"/>
                                          </p:stCondLst>
                                        </p:cTn>
                                        <p:tgtEl>
                                          <p:spTgt spid="13"/>
                                        </p:tgtEl>
                                        <p:attrNameLst>
                                          <p:attrName>style.visibility</p:attrName>
                                        </p:attrNameLst>
                                      </p:cBhvr>
                                      <p:to>
                                        <p:strVal val="hidden"/>
                                      </p:to>
                                    </p:set>
                                  </p:childTnLst>
                                </p:cTn>
                              </p:par>
                              <p:par>
                                <p:cTn id="150" presetID="2" presetClass="exit" presetSubtype="1" fill="hold" nodeType="withEffect">
                                  <p:stCondLst>
                                    <p:cond delay="0"/>
                                  </p:stCondLst>
                                  <p:childTnLst>
                                    <p:anim calcmode="lin" valueType="num">
                                      <p:cBhvr additive="base">
                                        <p:cTn id="151" dur="2000"/>
                                        <p:tgtEl>
                                          <p:spTgt spid="14"/>
                                        </p:tgtEl>
                                        <p:attrNameLst>
                                          <p:attrName>ppt_x</p:attrName>
                                        </p:attrNameLst>
                                      </p:cBhvr>
                                      <p:tavLst>
                                        <p:tav tm="0">
                                          <p:val>
                                            <p:strVal val="ppt_x"/>
                                          </p:val>
                                        </p:tav>
                                        <p:tav tm="100000">
                                          <p:val>
                                            <p:strVal val="ppt_x"/>
                                          </p:val>
                                        </p:tav>
                                      </p:tavLst>
                                    </p:anim>
                                    <p:anim calcmode="lin" valueType="num">
                                      <p:cBhvr additive="base">
                                        <p:cTn id="152" dur="2000"/>
                                        <p:tgtEl>
                                          <p:spTgt spid="14"/>
                                        </p:tgtEl>
                                        <p:attrNameLst>
                                          <p:attrName>ppt_y</p:attrName>
                                        </p:attrNameLst>
                                      </p:cBhvr>
                                      <p:tavLst>
                                        <p:tav tm="0">
                                          <p:val>
                                            <p:strVal val="ppt_y"/>
                                          </p:val>
                                        </p:tav>
                                        <p:tav tm="100000">
                                          <p:val>
                                            <p:strVal val="0-ppt_h/2"/>
                                          </p:val>
                                        </p:tav>
                                      </p:tavLst>
                                    </p:anim>
                                    <p:set>
                                      <p:cBhvr>
                                        <p:cTn id="153" dur="1" fill="hold">
                                          <p:stCondLst>
                                            <p:cond delay="1999"/>
                                          </p:stCondLst>
                                        </p:cTn>
                                        <p:tgtEl>
                                          <p:spTgt spid="14"/>
                                        </p:tgtEl>
                                        <p:attrNameLst>
                                          <p:attrName>style.visibility</p:attrName>
                                        </p:attrNameLst>
                                      </p:cBhvr>
                                      <p:to>
                                        <p:strVal val="hidden"/>
                                      </p:to>
                                    </p:set>
                                  </p:childTnLst>
                                </p:cTn>
                              </p:par>
                              <p:par>
                                <p:cTn id="154" presetID="2" presetClass="exit" presetSubtype="1" fill="hold" nodeType="withEffect">
                                  <p:stCondLst>
                                    <p:cond delay="0"/>
                                  </p:stCondLst>
                                  <p:childTnLst>
                                    <p:anim calcmode="lin" valueType="num">
                                      <p:cBhvr additive="base">
                                        <p:cTn id="155" dur="2000"/>
                                        <p:tgtEl>
                                          <p:spTgt spid="15"/>
                                        </p:tgtEl>
                                        <p:attrNameLst>
                                          <p:attrName>ppt_x</p:attrName>
                                        </p:attrNameLst>
                                      </p:cBhvr>
                                      <p:tavLst>
                                        <p:tav tm="0">
                                          <p:val>
                                            <p:strVal val="ppt_x"/>
                                          </p:val>
                                        </p:tav>
                                        <p:tav tm="100000">
                                          <p:val>
                                            <p:strVal val="ppt_x"/>
                                          </p:val>
                                        </p:tav>
                                      </p:tavLst>
                                    </p:anim>
                                    <p:anim calcmode="lin" valueType="num">
                                      <p:cBhvr additive="base">
                                        <p:cTn id="156" dur="2000"/>
                                        <p:tgtEl>
                                          <p:spTgt spid="15"/>
                                        </p:tgtEl>
                                        <p:attrNameLst>
                                          <p:attrName>ppt_y</p:attrName>
                                        </p:attrNameLst>
                                      </p:cBhvr>
                                      <p:tavLst>
                                        <p:tav tm="0">
                                          <p:val>
                                            <p:strVal val="ppt_y"/>
                                          </p:val>
                                        </p:tav>
                                        <p:tav tm="100000">
                                          <p:val>
                                            <p:strVal val="0-ppt_h/2"/>
                                          </p:val>
                                        </p:tav>
                                      </p:tavLst>
                                    </p:anim>
                                    <p:set>
                                      <p:cBhvr>
                                        <p:cTn id="157" dur="1" fill="hold">
                                          <p:stCondLst>
                                            <p:cond delay="1999"/>
                                          </p:stCondLst>
                                        </p:cTn>
                                        <p:tgtEl>
                                          <p:spTgt spid="15"/>
                                        </p:tgtEl>
                                        <p:attrNameLst>
                                          <p:attrName>style.visibility</p:attrName>
                                        </p:attrNameLst>
                                      </p:cBhvr>
                                      <p:to>
                                        <p:strVal val="hidden"/>
                                      </p:to>
                                    </p:set>
                                  </p:childTnLst>
                                </p:cTn>
                              </p:par>
                              <p:par>
                                <p:cTn id="158" presetID="2" presetClass="exit" presetSubtype="1" fill="hold" nodeType="withEffect">
                                  <p:stCondLst>
                                    <p:cond delay="0"/>
                                  </p:stCondLst>
                                  <p:childTnLst>
                                    <p:anim calcmode="lin" valueType="num">
                                      <p:cBhvr additive="base">
                                        <p:cTn id="159" dur="2000"/>
                                        <p:tgtEl>
                                          <p:spTgt spid="16"/>
                                        </p:tgtEl>
                                        <p:attrNameLst>
                                          <p:attrName>ppt_x</p:attrName>
                                        </p:attrNameLst>
                                      </p:cBhvr>
                                      <p:tavLst>
                                        <p:tav tm="0">
                                          <p:val>
                                            <p:strVal val="ppt_x"/>
                                          </p:val>
                                        </p:tav>
                                        <p:tav tm="100000">
                                          <p:val>
                                            <p:strVal val="ppt_x"/>
                                          </p:val>
                                        </p:tav>
                                      </p:tavLst>
                                    </p:anim>
                                    <p:anim calcmode="lin" valueType="num">
                                      <p:cBhvr additive="base">
                                        <p:cTn id="160" dur="2000"/>
                                        <p:tgtEl>
                                          <p:spTgt spid="16"/>
                                        </p:tgtEl>
                                        <p:attrNameLst>
                                          <p:attrName>ppt_y</p:attrName>
                                        </p:attrNameLst>
                                      </p:cBhvr>
                                      <p:tavLst>
                                        <p:tav tm="0">
                                          <p:val>
                                            <p:strVal val="ppt_y"/>
                                          </p:val>
                                        </p:tav>
                                        <p:tav tm="100000">
                                          <p:val>
                                            <p:strVal val="0-ppt_h/2"/>
                                          </p:val>
                                        </p:tav>
                                      </p:tavLst>
                                    </p:anim>
                                    <p:set>
                                      <p:cBhvr>
                                        <p:cTn id="161" dur="1" fill="hold">
                                          <p:stCondLst>
                                            <p:cond delay="1999"/>
                                          </p:stCondLst>
                                        </p:cTn>
                                        <p:tgtEl>
                                          <p:spTgt spid="16"/>
                                        </p:tgtEl>
                                        <p:attrNameLst>
                                          <p:attrName>style.visibility</p:attrName>
                                        </p:attrNameLst>
                                      </p:cBhvr>
                                      <p:to>
                                        <p:strVal val="hidden"/>
                                      </p:to>
                                    </p:set>
                                  </p:childTnLst>
                                </p:cTn>
                              </p:par>
                              <p:par>
                                <p:cTn id="162" presetID="8" presetClass="emph" presetSubtype="0" fill="hold" nodeType="withEffect">
                                  <p:stCondLst>
                                    <p:cond delay="0"/>
                                  </p:stCondLst>
                                  <p:childTnLst>
                                    <p:animRot by="-21600000">
                                      <p:cBhvr>
                                        <p:cTn id="163" dur="2000" fill="hold"/>
                                        <p:tgtEl>
                                          <p:spTgt spid="10"/>
                                        </p:tgtEl>
                                        <p:attrNameLst>
                                          <p:attrName>r</p:attrName>
                                        </p:attrNameLst>
                                      </p:cBhvr>
                                    </p:animRot>
                                  </p:childTnLst>
                                </p:cTn>
                              </p:par>
                              <p:par>
                                <p:cTn id="164" presetID="8" presetClass="emph" presetSubtype="0" fill="hold" nodeType="withEffect">
                                  <p:stCondLst>
                                    <p:cond delay="0"/>
                                  </p:stCondLst>
                                  <p:childTnLst>
                                    <p:animRot by="-21600000">
                                      <p:cBhvr>
                                        <p:cTn id="165" dur="2000" fill="hold"/>
                                        <p:tgtEl>
                                          <p:spTgt spid="11"/>
                                        </p:tgtEl>
                                        <p:attrNameLst>
                                          <p:attrName>r</p:attrName>
                                        </p:attrNameLst>
                                      </p:cBhvr>
                                    </p:animRot>
                                  </p:childTnLst>
                                </p:cTn>
                              </p:par>
                              <p:par>
                                <p:cTn id="166" presetID="8" presetClass="emph" presetSubtype="0" fill="hold" nodeType="withEffect">
                                  <p:stCondLst>
                                    <p:cond delay="0"/>
                                  </p:stCondLst>
                                  <p:childTnLst>
                                    <p:animRot by="-21600000">
                                      <p:cBhvr>
                                        <p:cTn id="167" dur="2000" fill="hold"/>
                                        <p:tgtEl>
                                          <p:spTgt spid="12"/>
                                        </p:tgtEl>
                                        <p:attrNameLst>
                                          <p:attrName>r</p:attrName>
                                        </p:attrNameLst>
                                      </p:cBhvr>
                                    </p:animRot>
                                  </p:childTnLst>
                                </p:cTn>
                              </p:par>
                              <p:par>
                                <p:cTn id="168" presetID="8" presetClass="emph" presetSubtype="0" fill="hold" nodeType="withEffect">
                                  <p:stCondLst>
                                    <p:cond delay="0"/>
                                  </p:stCondLst>
                                  <p:childTnLst>
                                    <p:animRot by="-21600000">
                                      <p:cBhvr>
                                        <p:cTn id="169" dur="2000" fill="hold"/>
                                        <p:tgtEl>
                                          <p:spTgt spid="13"/>
                                        </p:tgtEl>
                                        <p:attrNameLst>
                                          <p:attrName>r</p:attrName>
                                        </p:attrNameLst>
                                      </p:cBhvr>
                                    </p:animRot>
                                  </p:childTnLst>
                                </p:cTn>
                              </p:par>
                              <p:par>
                                <p:cTn id="170" presetID="8" presetClass="emph" presetSubtype="0" fill="hold" nodeType="withEffect">
                                  <p:stCondLst>
                                    <p:cond delay="0"/>
                                  </p:stCondLst>
                                  <p:childTnLst>
                                    <p:animRot by="-21600000">
                                      <p:cBhvr>
                                        <p:cTn id="171" dur="2000" fill="hold"/>
                                        <p:tgtEl>
                                          <p:spTgt spid="14"/>
                                        </p:tgtEl>
                                        <p:attrNameLst>
                                          <p:attrName>r</p:attrName>
                                        </p:attrNameLst>
                                      </p:cBhvr>
                                    </p:animRot>
                                  </p:childTnLst>
                                </p:cTn>
                              </p:par>
                              <p:par>
                                <p:cTn id="172" presetID="8" presetClass="emph" presetSubtype="0" fill="hold" nodeType="withEffect">
                                  <p:stCondLst>
                                    <p:cond delay="0"/>
                                  </p:stCondLst>
                                  <p:childTnLst>
                                    <p:animRot by="-21600000">
                                      <p:cBhvr>
                                        <p:cTn id="173" dur="2000" fill="hold"/>
                                        <p:tgtEl>
                                          <p:spTgt spid="15"/>
                                        </p:tgtEl>
                                        <p:attrNameLst>
                                          <p:attrName>r</p:attrName>
                                        </p:attrNameLst>
                                      </p:cBhvr>
                                    </p:animRot>
                                  </p:childTnLst>
                                </p:cTn>
                              </p:par>
                              <p:par>
                                <p:cTn id="174" presetID="8" presetClass="emph" presetSubtype="0" fill="hold" nodeType="withEffect">
                                  <p:stCondLst>
                                    <p:cond delay="0"/>
                                  </p:stCondLst>
                                  <p:childTnLst>
                                    <p:animRot by="-21600000">
                                      <p:cBhvr>
                                        <p:cTn id="175" dur="2000" fill="hold"/>
                                        <p:tgtEl>
                                          <p:spTgt spid="16"/>
                                        </p:tgtEl>
                                        <p:attrNameLst>
                                          <p:attrName>r</p:attrName>
                                        </p:attrNameLst>
                                      </p:cBhvr>
                                    </p:animRot>
                                  </p:childTnLst>
                                </p:cTn>
                              </p:par>
                              <p:par>
                                <p:cTn id="176" presetID="23" presetClass="entr" presetSubtype="288"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strVal val="4/3*#ppt_w"/>
                                          </p:val>
                                        </p:tav>
                                        <p:tav tm="100000">
                                          <p:val>
                                            <p:strVal val="#ppt_w"/>
                                          </p:val>
                                        </p:tav>
                                      </p:tavLst>
                                    </p:anim>
                                    <p:anim calcmode="lin" valueType="num">
                                      <p:cBhvr>
                                        <p:cTn id="179" dur="2000" fill="hold"/>
                                        <p:tgtEl>
                                          <p:spTgt spid="2"/>
                                        </p:tgtEl>
                                        <p:attrNameLst>
                                          <p:attrName>ppt_h</p:attrName>
                                        </p:attrNameLst>
                                      </p:cBhvr>
                                      <p:tavLst>
                                        <p:tav tm="0">
                                          <p:val>
                                            <p:strVal val="4/3*#ppt_h"/>
                                          </p:val>
                                        </p:tav>
                                        <p:tav tm="100000">
                                          <p:val>
                                            <p:strVal val="#ppt_h"/>
                                          </p:val>
                                        </p:tav>
                                      </p:tavLst>
                                    </p:anim>
                                  </p:childTnLst>
                                </p:cTn>
                              </p:par>
                              <p:par>
                                <p:cTn id="180" presetID="16" presetClass="entr" presetSubtype="42"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arn(outHorizontal)">
                                      <p:cBhvr>
                                        <p:cTn id="1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6A2"/>
            </a:gs>
            <a:gs pos="25000">
              <a:srgbClr val="21D6E0"/>
            </a:gs>
            <a:gs pos="75000">
              <a:srgbClr val="0087E6"/>
            </a:gs>
            <a:gs pos="100000">
              <a:srgbClr val="005CBF"/>
            </a:gs>
          </a:gsLst>
          <a:lin ang="10800000" scaled="1"/>
          <a:tileRect/>
        </a:gradFill>
        <a:effectLst/>
      </p:bgPr>
    </p:bg>
    <p:spTree>
      <p:nvGrpSpPr>
        <p:cNvPr id="1" name=""/>
        <p:cNvGrpSpPr/>
        <p:nvPr/>
      </p:nvGrpSpPr>
      <p:grpSpPr>
        <a:xfrm>
          <a:off x="0" y="0"/>
          <a:ext cx="0" cy="0"/>
          <a:chOff x="0" y="0"/>
          <a:chExt cx="0" cy="0"/>
        </a:xfrm>
      </p:grpSpPr>
      <p:pic>
        <p:nvPicPr>
          <p:cNvPr id="2" name="1 Imagen" descr="f258f4c2f93a5fca48b1350810187a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20521948">
            <a:off x="3018751" y="-120483"/>
            <a:ext cx="1364106" cy="1341267"/>
          </a:xfrm>
          <a:prstGeom prst="teardrop">
            <a:avLst>
              <a:gd name="adj" fmla="val 149279"/>
            </a:avLst>
          </a:prstGeom>
          <a:blipFill>
            <a:blip r:embed="rId3">
              <a:duotone>
                <a:schemeClr val="accent1">
                  <a:shade val="45000"/>
                  <a:satMod val="135000"/>
                </a:schemeClr>
                <a:prstClr val="white"/>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7024081">
            <a:off x="4523149" y="-101468"/>
            <a:ext cx="1364107" cy="1341266"/>
          </a:xfrm>
          <a:prstGeom prst="teardrop">
            <a:avLst>
              <a:gd name="adj" fmla="val 149279"/>
            </a:avLst>
          </a:prstGeom>
          <a:blipFill>
            <a:blip r:embed="rId3">
              <a:duotone>
                <a:schemeClr val="accent1">
                  <a:shade val="45000"/>
                  <a:satMod val="135000"/>
                </a:schemeClr>
                <a:prstClr val="white"/>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6940101">
            <a:off x="5113854" y="704840"/>
            <a:ext cx="1364107" cy="1341266"/>
          </a:xfrm>
          <a:prstGeom prst="teardrop">
            <a:avLst>
              <a:gd name="adj" fmla="val 149279"/>
            </a:avLst>
          </a:prstGeom>
          <a:blipFill>
            <a:blip r:embed="rId3">
              <a:duotone>
                <a:schemeClr val="accent1">
                  <a:shade val="45000"/>
                  <a:satMod val="135000"/>
                </a:schemeClr>
                <a:prstClr val="white"/>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0521948">
            <a:off x="2636594" y="639461"/>
            <a:ext cx="1364106" cy="1341267"/>
          </a:xfrm>
          <a:prstGeom prst="teardrop">
            <a:avLst>
              <a:gd name="adj" fmla="val 149279"/>
            </a:avLst>
          </a:prstGeom>
          <a:blipFill>
            <a:blip r:embed="rId3">
              <a:duotone>
                <a:schemeClr val="accent1">
                  <a:shade val="45000"/>
                  <a:satMod val="135000"/>
                </a:schemeClr>
                <a:prstClr val="white"/>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0521948">
            <a:off x="2136529" y="1496717"/>
            <a:ext cx="1364106" cy="1341267"/>
          </a:xfrm>
          <a:prstGeom prst="teardrop">
            <a:avLst>
              <a:gd name="adj" fmla="val 149279"/>
            </a:avLst>
          </a:prstGeom>
          <a:blipFill>
            <a:blip r:embed="rId3">
              <a:duotone>
                <a:schemeClr val="accent1">
                  <a:shade val="45000"/>
                  <a:satMod val="135000"/>
                </a:schemeClr>
                <a:prstClr val="white"/>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940101">
            <a:off x="5653620" y="1529404"/>
            <a:ext cx="1364107" cy="1341266"/>
          </a:xfrm>
          <a:prstGeom prst="teardrop">
            <a:avLst>
              <a:gd name="adj" fmla="val 149279"/>
            </a:avLst>
          </a:prstGeom>
          <a:blipFill>
            <a:blip r:embed="rId3">
              <a:duotone>
                <a:schemeClr val="accent1">
                  <a:shade val="45000"/>
                  <a:satMod val="135000"/>
                </a:schemeClr>
                <a:prstClr val="white"/>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0521948">
            <a:off x="1565025" y="2425412"/>
            <a:ext cx="1364106" cy="1341267"/>
          </a:xfrm>
          <a:prstGeom prst="teardrop">
            <a:avLst>
              <a:gd name="adj" fmla="val 149279"/>
            </a:avLst>
          </a:prstGeom>
          <a:blipFill>
            <a:blip r:embed="rId3">
              <a:duotone>
                <a:schemeClr val="accent1">
                  <a:shade val="45000"/>
                  <a:satMod val="135000"/>
                </a:schemeClr>
                <a:prstClr val="white"/>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940101">
            <a:off x="6225123" y="2386659"/>
            <a:ext cx="1364107" cy="1341266"/>
          </a:xfrm>
          <a:prstGeom prst="teardrop">
            <a:avLst>
              <a:gd name="adj" fmla="val 149279"/>
            </a:avLst>
          </a:prstGeom>
          <a:blipFill>
            <a:blip r:embed="rId3">
              <a:duotone>
                <a:schemeClr val="accent1">
                  <a:shade val="45000"/>
                  <a:satMod val="135000"/>
                </a:schemeClr>
                <a:prstClr val="white"/>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0521948">
            <a:off x="1136397" y="3496983"/>
            <a:ext cx="1364106" cy="1341267"/>
          </a:xfrm>
          <a:prstGeom prst="teardrop">
            <a:avLst>
              <a:gd name="adj" fmla="val 149279"/>
            </a:avLst>
          </a:prstGeom>
          <a:blipFill>
            <a:blip r:embed="rId3">
              <a:duotone>
                <a:schemeClr val="accent1">
                  <a:shade val="45000"/>
                  <a:satMod val="135000"/>
                </a:schemeClr>
                <a:prstClr val="white"/>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940101">
            <a:off x="6796628" y="3315354"/>
            <a:ext cx="1364107" cy="1341266"/>
          </a:xfrm>
          <a:prstGeom prst="teardrop">
            <a:avLst>
              <a:gd name="adj" fmla="val 149279"/>
            </a:avLst>
          </a:prstGeom>
          <a:blipFill>
            <a:blip r:embed="rId3">
              <a:duotone>
                <a:schemeClr val="accent1">
                  <a:shade val="45000"/>
                  <a:satMod val="135000"/>
                </a:schemeClr>
                <a:prstClr val="white"/>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0521948">
            <a:off x="636331" y="4425675"/>
            <a:ext cx="1364106" cy="1341267"/>
          </a:xfrm>
          <a:prstGeom prst="teardrop">
            <a:avLst>
              <a:gd name="adj" fmla="val 149279"/>
            </a:avLst>
          </a:prstGeom>
          <a:blipFill>
            <a:blip r:embed="rId3">
              <a:duotone>
                <a:schemeClr val="accent1">
                  <a:shade val="45000"/>
                  <a:satMod val="135000"/>
                </a:schemeClr>
                <a:prstClr val="white"/>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7177058">
            <a:off x="7225256" y="4172610"/>
            <a:ext cx="1364107" cy="1341266"/>
          </a:xfrm>
          <a:prstGeom prst="teardrop">
            <a:avLst>
              <a:gd name="adj" fmla="val 149279"/>
            </a:avLst>
          </a:prstGeom>
          <a:blipFill>
            <a:blip r:embed="rId3">
              <a:duotone>
                <a:schemeClr val="accent1">
                  <a:shade val="45000"/>
                  <a:satMod val="135000"/>
                </a:schemeClr>
                <a:prstClr val="white"/>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63500">
            <a:bevelT w="190500" h="1397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84" y="-785836"/>
            <a:ext cx="9644130" cy="7643866"/>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0-#ppt_w/2"/>
                                          </p:val>
                                        </p:tav>
                                        <p:tav tm="100000">
                                          <p:val>
                                            <p:strVal val="#ppt_x"/>
                                          </p:val>
                                        </p:tav>
                                      </p:tavLst>
                                    </p:anim>
                                    <p:anim calcmode="lin" valueType="num">
                                      <p:cBhvr additive="base">
                                        <p:cTn id="8" dur="20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0-#ppt_w/2"/>
                                          </p:val>
                                        </p:tav>
                                        <p:tav tm="100000">
                                          <p:val>
                                            <p:strVal val="#ppt_x"/>
                                          </p:val>
                                        </p:tav>
                                      </p:tavLst>
                                    </p:anim>
                                    <p:anim calcmode="lin" valueType="num">
                                      <p:cBhvr additive="base">
                                        <p:cTn id="12" dur="2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12"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2000" fill="hold"/>
                                        <p:tgtEl>
                                          <p:spTgt spid="7"/>
                                        </p:tgtEl>
                                        <p:attrNameLst>
                                          <p:attrName>ppt_x</p:attrName>
                                        </p:attrNameLst>
                                      </p:cBhvr>
                                      <p:tavLst>
                                        <p:tav tm="0">
                                          <p:val>
                                            <p:strVal val="0-#ppt_w/2"/>
                                          </p:val>
                                        </p:tav>
                                        <p:tav tm="100000">
                                          <p:val>
                                            <p:strVal val="#ppt_x"/>
                                          </p:val>
                                        </p:tav>
                                      </p:tavLst>
                                    </p:anim>
                                    <p:anim calcmode="lin" valueType="num">
                                      <p:cBhvr additive="base">
                                        <p:cTn id="16" dur="2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12"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2000" fill="hold"/>
                                        <p:tgtEl>
                                          <p:spTgt spid="9"/>
                                        </p:tgtEl>
                                        <p:attrNameLst>
                                          <p:attrName>ppt_x</p:attrName>
                                        </p:attrNameLst>
                                      </p:cBhvr>
                                      <p:tavLst>
                                        <p:tav tm="0">
                                          <p:val>
                                            <p:strVal val="0-#ppt_w/2"/>
                                          </p:val>
                                        </p:tav>
                                        <p:tav tm="100000">
                                          <p:val>
                                            <p:strVal val="#ppt_x"/>
                                          </p:val>
                                        </p:tav>
                                      </p:tavLst>
                                    </p:anim>
                                    <p:anim calcmode="lin" valueType="num">
                                      <p:cBhvr additive="base">
                                        <p:cTn id="20" dur="2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12"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2000" fill="hold"/>
                                        <p:tgtEl>
                                          <p:spTgt spid="11"/>
                                        </p:tgtEl>
                                        <p:attrNameLst>
                                          <p:attrName>ppt_x</p:attrName>
                                        </p:attrNameLst>
                                      </p:cBhvr>
                                      <p:tavLst>
                                        <p:tav tm="0">
                                          <p:val>
                                            <p:strVal val="0-#ppt_w/2"/>
                                          </p:val>
                                        </p:tav>
                                        <p:tav tm="100000">
                                          <p:val>
                                            <p:strVal val="#ppt_x"/>
                                          </p:val>
                                        </p:tav>
                                      </p:tavLst>
                                    </p:anim>
                                    <p:anim calcmode="lin" valueType="num">
                                      <p:cBhvr additive="base">
                                        <p:cTn id="24" dur="20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2000" fill="hold"/>
                                        <p:tgtEl>
                                          <p:spTgt spid="13"/>
                                        </p:tgtEl>
                                        <p:attrNameLst>
                                          <p:attrName>ppt_x</p:attrName>
                                        </p:attrNameLst>
                                      </p:cBhvr>
                                      <p:tavLst>
                                        <p:tav tm="0">
                                          <p:val>
                                            <p:strVal val="0-#ppt_w/2"/>
                                          </p:val>
                                        </p:tav>
                                        <p:tav tm="100000">
                                          <p:val>
                                            <p:strVal val="#ppt_x"/>
                                          </p:val>
                                        </p:tav>
                                      </p:tavLst>
                                    </p:anim>
                                    <p:anim calcmode="lin" valueType="num">
                                      <p:cBhvr additive="base">
                                        <p:cTn id="28" dur="20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6" fill="hold" grpId="0"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2000" fill="hold"/>
                                        <p:tgtEl>
                                          <p:spTgt spid="4"/>
                                        </p:tgtEl>
                                        <p:attrNameLst>
                                          <p:attrName>ppt_x</p:attrName>
                                        </p:attrNameLst>
                                      </p:cBhvr>
                                      <p:tavLst>
                                        <p:tav tm="0">
                                          <p:val>
                                            <p:strVal val="1+#ppt_w/2"/>
                                          </p:val>
                                        </p:tav>
                                        <p:tav tm="100000">
                                          <p:val>
                                            <p:strVal val="#ppt_x"/>
                                          </p:val>
                                        </p:tav>
                                      </p:tavLst>
                                    </p:anim>
                                    <p:anim calcmode="lin" valueType="num">
                                      <p:cBhvr additive="base">
                                        <p:cTn id="32" dur="2000" fill="hold"/>
                                        <p:tgtEl>
                                          <p:spTgt spid="4"/>
                                        </p:tgtEl>
                                        <p:attrNameLst>
                                          <p:attrName>ppt_y</p:attrName>
                                        </p:attrNameLst>
                                      </p:cBhvr>
                                      <p:tavLst>
                                        <p:tav tm="0">
                                          <p:val>
                                            <p:strVal val="1+#ppt_h/2"/>
                                          </p:val>
                                        </p:tav>
                                        <p:tav tm="100000">
                                          <p:val>
                                            <p:strVal val="#ppt_y"/>
                                          </p:val>
                                        </p:tav>
                                      </p:tavLst>
                                    </p:anim>
                                  </p:childTnLst>
                                </p:cTn>
                              </p:par>
                              <p:par>
                                <p:cTn id="33" presetID="2" presetClass="entr" presetSubtype="6" fill="hold" grpId="0"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2000" fill="hold"/>
                                        <p:tgtEl>
                                          <p:spTgt spid="5"/>
                                        </p:tgtEl>
                                        <p:attrNameLst>
                                          <p:attrName>ppt_x</p:attrName>
                                        </p:attrNameLst>
                                      </p:cBhvr>
                                      <p:tavLst>
                                        <p:tav tm="0">
                                          <p:val>
                                            <p:strVal val="1+#ppt_w/2"/>
                                          </p:val>
                                        </p:tav>
                                        <p:tav tm="100000">
                                          <p:val>
                                            <p:strVal val="#ppt_x"/>
                                          </p:val>
                                        </p:tav>
                                      </p:tavLst>
                                    </p:anim>
                                    <p:anim calcmode="lin" valueType="num">
                                      <p:cBhvr additive="base">
                                        <p:cTn id="36" dur="2000" fill="hold"/>
                                        <p:tgtEl>
                                          <p:spTgt spid="5"/>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2000" fill="hold"/>
                                        <p:tgtEl>
                                          <p:spTgt spid="8"/>
                                        </p:tgtEl>
                                        <p:attrNameLst>
                                          <p:attrName>ppt_x</p:attrName>
                                        </p:attrNameLst>
                                      </p:cBhvr>
                                      <p:tavLst>
                                        <p:tav tm="0">
                                          <p:val>
                                            <p:strVal val="1+#ppt_w/2"/>
                                          </p:val>
                                        </p:tav>
                                        <p:tav tm="100000">
                                          <p:val>
                                            <p:strVal val="#ppt_x"/>
                                          </p:val>
                                        </p:tav>
                                      </p:tavLst>
                                    </p:anim>
                                    <p:anim calcmode="lin" valueType="num">
                                      <p:cBhvr additive="base">
                                        <p:cTn id="40" dur="2000" fill="hold"/>
                                        <p:tgtEl>
                                          <p:spTgt spid="8"/>
                                        </p:tgtEl>
                                        <p:attrNameLst>
                                          <p:attrName>ppt_y</p:attrName>
                                        </p:attrNameLst>
                                      </p:cBhvr>
                                      <p:tavLst>
                                        <p:tav tm="0">
                                          <p:val>
                                            <p:strVal val="1+#ppt_h/2"/>
                                          </p:val>
                                        </p:tav>
                                        <p:tav tm="100000">
                                          <p:val>
                                            <p:strVal val="#ppt_y"/>
                                          </p:val>
                                        </p:tav>
                                      </p:tavLst>
                                    </p:anim>
                                  </p:childTnLst>
                                </p:cTn>
                              </p:par>
                              <p:par>
                                <p:cTn id="41" presetID="2" presetClass="entr" presetSubtype="6"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2000" fill="hold"/>
                                        <p:tgtEl>
                                          <p:spTgt spid="10"/>
                                        </p:tgtEl>
                                        <p:attrNameLst>
                                          <p:attrName>ppt_x</p:attrName>
                                        </p:attrNameLst>
                                      </p:cBhvr>
                                      <p:tavLst>
                                        <p:tav tm="0">
                                          <p:val>
                                            <p:strVal val="1+#ppt_w/2"/>
                                          </p:val>
                                        </p:tav>
                                        <p:tav tm="100000">
                                          <p:val>
                                            <p:strVal val="#ppt_x"/>
                                          </p:val>
                                        </p:tav>
                                      </p:tavLst>
                                    </p:anim>
                                    <p:anim calcmode="lin" valueType="num">
                                      <p:cBhvr additive="base">
                                        <p:cTn id="44" dur="2000" fill="hold"/>
                                        <p:tgtEl>
                                          <p:spTgt spid="10"/>
                                        </p:tgtEl>
                                        <p:attrNameLst>
                                          <p:attrName>ppt_y</p:attrName>
                                        </p:attrNameLst>
                                      </p:cBhvr>
                                      <p:tavLst>
                                        <p:tav tm="0">
                                          <p:val>
                                            <p:strVal val="1+#ppt_h/2"/>
                                          </p:val>
                                        </p:tav>
                                        <p:tav tm="100000">
                                          <p:val>
                                            <p:strVal val="#ppt_y"/>
                                          </p:val>
                                        </p:tav>
                                      </p:tavLst>
                                    </p:anim>
                                  </p:childTnLst>
                                </p:cTn>
                              </p:par>
                              <p:par>
                                <p:cTn id="45" presetID="2" presetClass="entr" presetSubtype="6"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2000" fill="hold"/>
                                        <p:tgtEl>
                                          <p:spTgt spid="12"/>
                                        </p:tgtEl>
                                        <p:attrNameLst>
                                          <p:attrName>ppt_x</p:attrName>
                                        </p:attrNameLst>
                                      </p:cBhvr>
                                      <p:tavLst>
                                        <p:tav tm="0">
                                          <p:val>
                                            <p:strVal val="1+#ppt_w/2"/>
                                          </p:val>
                                        </p:tav>
                                        <p:tav tm="100000">
                                          <p:val>
                                            <p:strVal val="#ppt_x"/>
                                          </p:val>
                                        </p:tav>
                                      </p:tavLst>
                                    </p:anim>
                                    <p:anim calcmode="lin" valueType="num">
                                      <p:cBhvr additive="base">
                                        <p:cTn id="48" dur="2000" fill="hold"/>
                                        <p:tgtEl>
                                          <p:spTgt spid="12"/>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2000" fill="hold"/>
                                        <p:tgtEl>
                                          <p:spTgt spid="14"/>
                                        </p:tgtEl>
                                        <p:attrNameLst>
                                          <p:attrName>ppt_x</p:attrName>
                                        </p:attrNameLst>
                                      </p:cBhvr>
                                      <p:tavLst>
                                        <p:tav tm="0">
                                          <p:val>
                                            <p:strVal val="1+#ppt_w/2"/>
                                          </p:val>
                                        </p:tav>
                                        <p:tav tm="100000">
                                          <p:val>
                                            <p:strVal val="#ppt_x"/>
                                          </p:val>
                                        </p:tav>
                                      </p:tavLst>
                                    </p:anim>
                                    <p:anim calcmode="lin" valueType="num">
                                      <p:cBhvr additive="base">
                                        <p:cTn id="52" dur="2000" fill="hold"/>
                                        <p:tgtEl>
                                          <p:spTgt spid="14"/>
                                        </p:tgtEl>
                                        <p:attrNameLst>
                                          <p:attrName>ppt_y</p:attrName>
                                        </p:attrNameLst>
                                      </p:cBhvr>
                                      <p:tavLst>
                                        <p:tav tm="0">
                                          <p:val>
                                            <p:strVal val="1+#ppt_h/2"/>
                                          </p:val>
                                        </p:tav>
                                        <p:tav tm="100000">
                                          <p:val>
                                            <p:strVal val="#ppt_y"/>
                                          </p:val>
                                        </p:tav>
                                      </p:tavLst>
                                    </p:anim>
                                  </p:childTnLst>
                                </p:cTn>
                              </p:par>
                              <p:par>
                                <p:cTn id="53" presetID="2" presetClass="entr" presetSubtype="12" fill="hold" grpId="1" nodeType="withEffect">
                                  <p:stCondLst>
                                    <p:cond delay="0"/>
                                  </p:stCondLst>
                                  <p:childTnLst>
                                    <p:set>
                                      <p:cBhvr>
                                        <p:cTn id="54" dur="1" fill="hold">
                                          <p:stCondLst>
                                            <p:cond delay="0"/>
                                          </p:stCondLst>
                                        </p:cTn>
                                        <p:tgtEl>
                                          <p:spTgt spid="3"/>
                                        </p:tgtEl>
                                        <p:attrNameLst>
                                          <p:attrName>style.visibility</p:attrName>
                                        </p:attrNameLst>
                                      </p:cBhvr>
                                      <p:to>
                                        <p:strVal val="visible"/>
                                      </p:to>
                                    </p:set>
                                    <p:anim calcmode="lin" valueType="num">
                                      <p:cBhvr additive="base">
                                        <p:cTn id="55" dur="2000" fill="hold"/>
                                        <p:tgtEl>
                                          <p:spTgt spid="3"/>
                                        </p:tgtEl>
                                        <p:attrNameLst>
                                          <p:attrName>ppt_x</p:attrName>
                                        </p:attrNameLst>
                                      </p:cBhvr>
                                      <p:tavLst>
                                        <p:tav tm="0">
                                          <p:val>
                                            <p:strVal val="0-#ppt_w/2"/>
                                          </p:val>
                                        </p:tav>
                                        <p:tav tm="100000">
                                          <p:val>
                                            <p:strVal val="#ppt_x"/>
                                          </p:val>
                                        </p:tav>
                                      </p:tavLst>
                                    </p:anim>
                                    <p:anim calcmode="lin" valueType="num">
                                      <p:cBhvr additive="base">
                                        <p:cTn id="56" dur="2000" fill="hold"/>
                                        <p:tgtEl>
                                          <p:spTgt spid="3"/>
                                        </p:tgtEl>
                                        <p:attrNameLst>
                                          <p:attrName>ppt_y</p:attrName>
                                        </p:attrNameLst>
                                      </p:cBhvr>
                                      <p:tavLst>
                                        <p:tav tm="0">
                                          <p:val>
                                            <p:strVal val="1+#ppt_h/2"/>
                                          </p:val>
                                        </p:tav>
                                        <p:tav tm="100000">
                                          <p:val>
                                            <p:strVal val="#ppt_y"/>
                                          </p:val>
                                        </p:tav>
                                      </p:tavLst>
                                    </p:anim>
                                  </p:childTnLst>
                                </p:cTn>
                              </p:par>
                              <p:par>
                                <p:cTn id="57" presetID="2" presetClass="entr" presetSubtype="12" fill="hold" grpId="1" nodeType="withEffect">
                                  <p:stCondLst>
                                    <p:cond delay="0"/>
                                  </p:stCondLst>
                                  <p:childTnLst>
                                    <p:set>
                                      <p:cBhvr>
                                        <p:cTn id="58" dur="1" fill="hold">
                                          <p:stCondLst>
                                            <p:cond delay="0"/>
                                          </p:stCondLst>
                                        </p:cTn>
                                        <p:tgtEl>
                                          <p:spTgt spid="6"/>
                                        </p:tgtEl>
                                        <p:attrNameLst>
                                          <p:attrName>style.visibility</p:attrName>
                                        </p:attrNameLst>
                                      </p:cBhvr>
                                      <p:to>
                                        <p:strVal val="visible"/>
                                      </p:to>
                                    </p:set>
                                    <p:anim calcmode="lin" valueType="num">
                                      <p:cBhvr additive="base">
                                        <p:cTn id="59" dur="2000" fill="hold"/>
                                        <p:tgtEl>
                                          <p:spTgt spid="6"/>
                                        </p:tgtEl>
                                        <p:attrNameLst>
                                          <p:attrName>ppt_x</p:attrName>
                                        </p:attrNameLst>
                                      </p:cBhvr>
                                      <p:tavLst>
                                        <p:tav tm="0">
                                          <p:val>
                                            <p:strVal val="0-#ppt_w/2"/>
                                          </p:val>
                                        </p:tav>
                                        <p:tav tm="100000">
                                          <p:val>
                                            <p:strVal val="#ppt_x"/>
                                          </p:val>
                                        </p:tav>
                                      </p:tavLst>
                                    </p:anim>
                                    <p:anim calcmode="lin" valueType="num">
                                      <p:cBhvr additive="base">
                                        <p:cTn id="60" dur="2000" fill="hold"/>
                                        <p:tgtEl>
                                          <p:spTgt spid="6"/>
                                        </p:tgtEl>
                                        <p:attrNameLst>
                                          <p:attrName>ppt_y</p:attrName>
                                        </p:attrNameLst>
                                      </p:cBhvr>
                                      <p:tavLst>
                                        <p:tav tm="0">
                                          <p:val>
                                            <p:strVal val="1+#ppt_h/2"/>
                                          </p:val>
                                        </p:tav>
                                        <p:tav tm="100000">
                                          <p:val>
                                            <p:strVal val="#ppt_y"/>
                                          </p:val>
                                        </p:tav>
                                      </p:tavLst>
                                    </p:anim>
                                  </p:childTnLst>
                                </p:cTn>
                              </p:par>
                              <p:par>
                                <p:cTn id="61" presetID="2" presetClass="entr" presetSubtype="12" fill="hold" grpId="1" nodeType="withEffect">
                                  <p:stCondLst>
                                    <p:cond delay="0"/>
                                  </p:stCondLst>
                                  <p:childTnLst>
                                    <p:set>
                                      <p:cBhvr>
                                        <p:cTn id="62" dur="1" fill="hold">
                                          <p:stCondLst>
                                            <p:cond delay="0"/>
                                          </p:stCondLst>
                                        </p:cTn>
                                        <p:tgtEl>
                                          <p:spTgt spid="7"/>
                                        </p:tgtEl>
                                        <p:attrNameLst>
                                          <p:attrName>style.visibility</p:attrName>
                                        </p:attrNameLst>
                                      </p:cBhvr>
                                      <p:to>
                                        <p:strVal val="visible"/>
                                      </p:to>
                                    </p:set>
                                    <p:anim calcmode="lin" valueType="num">
                                      <p:cBhvr additive="base">
                                        <p:cTn id="63" dur="2000" fill="hold"/>
                                        <p:tgtEl>
                                          <p:spTgt spid="7"/>
                                        </p:tgtEl>
                                        <p:attrNameLst>
                                          <p:attrName>ppt_x</p:attrName>
                                        </p:attrNameLst>
                                      </p:cBhvr>
                                      <p:tavLst>
                                        <p:tav tm="0">
                                          <p:val>
                                            <p:strVal val="0-#ppt_w/2"/>
                                          </p:val>
                                        </p:tav>
                                        <p:tav tm="100000">
                                          <p:val>
                                            <p:strVal val="#ppt_x"/>
                                          </p:val>
                                        </p:tav>
                                      </p:tavLst>
                                    </p:anim>
                                    <p:anim calcmode="lin" valueType="num">
                                      <p:cBhvr additive="base">
                                        <p:cTn id="64" dur="2000" fill="hold"/>
                                        <p:tgtEl>
                                          <p:spTgt spid="7"/>
                                        </p:tgtEl>
                                        <p:attrNameLst>
                                          <p:attrName>ppt_y</p:attrName>
                                        </p:attrNameLst>
                                      </p:cBhvr>
                                      <p:tavLst>
                                        <p:tav tm="0">
                                          <p:val>
                                            <p:strVal val="1+#ppt_h/2"/>
                                          </p:val>
                                        </p:tav>
                                        <p:tav tm="100000">
                                          <p:val>
                                            <p:strVal val="#ppt_y"/>
                                          </p:val>
                                        </p:tav>
                                      </p:tavLst>
                                    </p:anim>
                                  </p:childTnLst>
                                </p:cTn>
                              </p:par>
                              <p:par>
                                <p:cTn id="65" presetID="2" presetClass="entr" presetSubtype="12"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additive="base">
                                        <p:cTn id="67" dur="2000" fill="hold"/>
                                        <p:tgtEl>
                                          <p:spTgt spid="9"/>
                                        </p:tgtEl>
                                        <p:attrNameLst>
                                          <p:attrName>ppt_x</p:attrName>
                                        </p:attrNameLst>
                                      </p:cBhvr>
                                      <p:tavLst>
                                        <p:tav tm="0">
                                          <p:val>
                                            <p:strVal val="0-#ppt_w/2"/>
                                          </p:val>
                                        </p:tav>
                                        <p:tav tm="100000">
                                          <p:val>
                                            <p:strVal val="#ppt_x"/>
                                          </p:val>
                                        </p:tav>
                                      </p:tavLst>
                                    </p:anim>
                                    <p:anim calcmode="lin" valueType="num">
                                      <p:cBhvr additive="base">
                                        <p:cTn id="68" dur="2000" fill="hold"/>
                                        <p:tgtEl>
                                          <p:spTgt spid="9"/>
                                        </p:tgtEl>
                                        <p:attrNameLst>
                                          <p:attrName>ppt_y</p:attrName>
                                        </p:attrNameLst>
                                      </p:cBhvr>
                                      <p:tavLst>
                                        <p:tav tm="0">
                                          <p:val>
                                            <p:strVal val="1+#ppt_h/2"/>
                                          </p:val>
                                        </p:tav>
                                        <p:tav tm="100000">
                                          <p:val>
                                            <p:strVal val="#ppt_y"/>
                                          </p:val>
                                        </p:tav>
                                      </p:tavLst>
                                    </p:anim>
                                  </p:childTnLst>
                                </p:cTn>
                              </p:par>
                              <p:par>
                                <p:cTn id="69" presetID="2" presetClass="entr" presetSubtype="12" fill="hold" grpId="1" nodeType="withEffect">
                                  <p:stCondLst>
                                    <p:cond delay="0"/>
                                  </p:stCondLst>
                                  <p:childTnLst>
                                    <p:set>
                                      <p:cBhvr>
                                        <p:cTn id="70" dur="1" fill="hold">
                                          <p:stCondLst>
                                            <p:cond delay="0"/>
                                          </p:stCondLst>
                                        </p:cTn>
                                        <p:tgtEl>
                                          <p:spTgt spid="11"/>
                                        </p:tgtEl>
                                        <p:attrNameLst>
                                          <p:attrName>style.visibility</p:attrName>
                                        </p:attrNameLst>
                                      </p:cBhvr>
                                      <p:to>
                                        <p:strVal val="visible"/>
                                      </p:to>
                                    </p:set>
                                    <p:anim calcmode="lin" valueType="num">
                                      <p:cBhvr additive="base">
                                        <p:cTn id="71" dur="2000" fill="hold"/>
                                        <p:tgtEl>
                                          <p:spTgt spid="11"/>
                                        </p:tgtEl>
                                        <p:attrNameLst>
                                          <p:attrName>ppt_x</p:attrName>
                                        </p:attrNameLst>
                                      </p:cBhvr>
                                      <p:tavLst>
                                        <p:tav tm="0">
                                          <p:val>
                                            <p:strVal val="0-#ppt_w/2"/>
                                          </p:val>
                                        </p:tav>
                                        <p:tav tm="100000">
                                          <p:val>
                                            <p:strVal val="#ppt_x"/>
                                          </p:val>
                                        </p:tav>
                                      </p:tavLst>
                                    </p:anim>
                                    <p:anim calcmode="lin" valueType="num">
                                      <p:cBhvr additive="base">
                                        <p:cTn id="72" dur="2000" fill="hold"/>
                                        <p:tgtEl>
                                          <p:spTgt spid="11"/>
                                        </p:tgtEl>
                                        <p:attrNameLst>
                                          <p:attrName>ppt_y</p:attrName>
                                        </p:attrNameLst>
                                      </p:cBhvr>
                                      <p:tavLst>
                                        <p:tav tm="0">
                                          <p:val>
                                            <p:strVal val="1+#ppt_h/2"/>
                                          </p:val>
                                        </p:tav>
                                        <p:tav tm="100000">
                                          <p:val>
                                            <p:strVal val="#ppt_y"/>
                                          </p:val>
                                        </p:tav>
                                      </p:tavLst>
                                    </p:anim>
                                  </p:childTnLst>
                                </p:cTn>
                              </p:par>
                              <p:par>
                                <p:cTn id="73" presetID="2" presetClass="entr" presetSubtype="12" fill="hold" grpId="1"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2000" fill="hold"/>
                                        <p:tgtEl>
                                          <p:spTgt spid="13"/>
                                        </p:tgtEl>
                                        <p:attrNameLst>
                                          <p:attrName>ppt_x</p:attrName>
                                        </p:attrNameLst>
                                      </p:cBhvr>
                                      <p:tavLst>
                                        <p:tav tm="0">
                                          <p:val>
                                            <p:strVal val="0-#ppt_w/2"/>
                                          </p:val>
                                        </p:tav>
                                        <p:tav tm="100000">
                                          <p:val>
                                            <p:strVal val="#ppt_x"/>
                                          </p:val>
                                        </p:tav>
                                      </p:tavLst>
                                    </p:anim>
                                    <p:anim calcmode="lin" valueType="num">
                                      <p:cBhvr additive="base">
                                        <p:cTn id="76" dur="2000" fill="hold"/>
                                        <p:tgtEl>
                                          <p:spTgt spid="13"/>
                                        </p:tgtEl>
                                        <p:attrNameLst>
                                          <p:attrName>ppt_y</p:attrName>
                                        </p:attrNameLst>
                                      </p:cBhvr>
                                      <p:tavLst>
                                        <p:tav tm="0">
                                          <p:val>
                                            <p:strVal val="1+#ppt_h/2"/>
                                          </p:val>
                                        </p:tav>
                                        <p:tav tm="100000">
                                          <p:val>
                                            <p:strVal val="#ppt_y"/>
                                          </p:val>
                                        </p:tav>
                                      </p:tavLst>
                                    </p:anim>
                                  </p:childTnLst>
                                </p:cTn>
                              </p:par>
                              <p:par>
                                <p:cTn id="77" presetID="2" presetClass="entr" presetSubtype="6" fill="hold" grpId="1" nodeType="withEffect">
                                  <p:stCondLst>
                                    <p:cond delay="0"/>
                                  </p:stCondLst>
                                  <p:childTnLst>
                                    <p:set>
                                      <p:cBhvr>
                                        <p:cTn id="78" dur="1" fill="hold">
                                          <p:stCondLst>
                                            <p:cond delay="0"/>
                                          </p:stCondLst>
                                        </p:cTn>
                                        <p:tgtEl>
                                          <p:spTgt spid="4"/>
                                        </p:tgtEl>
                                        <p:attrNameLst>
                                          <p:attrName>style.visibility</p:attrName>
                                        </p:attrNameLst>
                                      </p:cBhvr>
                                      <p:to>
                                        <p:strVal val="visible"/>
                                      </p:to>
                                    </p:set>
                                    <p:anim calcmode="lin" valueType="num">
                                      <p:cBhvr additive="base">
                                        <p:cTn id="79" dur="2000" fill="hold"/>
                                        <p:tgtEl>
                                          <p:spTgt spid="4"/>
                                        </p:tgtEl>
                                        <p:attrNameLst>
                                          <p:attrName>ppt_x</p:attrName>
                                        </p:attrNameLst>
                                      </p:cBhvr>
                                      <p:tavLst>
                                        <p:tav tm="0">
                                          <p:val>
                                            <p:strVal val="1+#ppt_w/2"/>
                                          </p:val>
                                        </p:tav>
                                        <p:tav tm="100000">
                                          <p:val>
                                            <p:strVal val="#ppt_x"/>
                                          </p:val>
                                        </p:tav>
                                      </p:tavLst>
                                    </p:anim>
                                    <p:anim calcmode="lin" valueType="num">
                                      <p:cBhvr additive="base">
                                        <p:cTn id="80" dur="2000" fill="hold"/>
                                        <p:tgtEl>
                                          <p:spTgt spid="4"/>
                                        </p:tgtEl>
                                        <p:attrNameLst>
                                          <p:attrName>ppt_y</p:attrName>
                                        </p:attrNameLst>
                                      </p:cBhvr>
                                      <p:tavLst>
                                        <p:tav tm="0">
                                          <p:val>
                                            <p:strVal val="1+#ppt_h/2"/>
                                          </p:val>
                                        </p:tav>
                                        <p:tav tm="100000">
                                          <p:val>
                                            <p:strVal val="#ppt_y"/>
                                          </p:val>
                                        </p:tav>
                                      </p:tavLst>
                                    </p:anim>
                                  </p:childTnLst>
                                </p:cTn>
                              </p:par>
                              <p:par>
                                <p:cTn id="81" presetID="2" presetClass="entr" presetSubtype="6" fill="hold" grpId="1" nodeType="withEffect">
                                  <p:stCondLst>
                                    <p:cond delay="0"/>
                                  </p:stCondLst>
                                  <p:childTnLst>
                                    <p:set>
                                      <p:cBhvr>
                                        <p:cTn id="82" dur="1" fill="hold">
                                          <p:stCondLst>
                                            <p:cond delay="0"/>
                                          </p:stCondLst>
                                        </p:cTn>
                                        <p:tgtEl>
                                          <p:spTgt spid="5"/>
                                        </p:tgtEl>
                                        <p:attrNameLst>
                                          <p:attrName>style.visibility</p:attrName>
                                        </p:attrNameLst>
                                      </p:cBhvr>
                                      <p:to>
                                        <p:strVal val="visible"/>
                                      </p:to>
                                    </p:set>
                                    <p:anim calcmode="lin" valueType="num">
                                      <p:cBhvr additive="base">
                                        <p:cTn id="83" dur="2000" fill="hold"/>
                                        <p:tgtEl>
                                          <p:spTgt spid="5"/>
                                        </p:tgtEl>
                                        <p:attrNameLst>
                                          <p:attrName>ppt_x</p:attrName>
                                        </p:attrNameLst>
                                      </p:cBhvr>
                                      <p:tavLst>
                                        <p:tav tm="0">
                                          <p:val>
                                            <p:strVal val="1+#ppt_w/2"/>
                                          </p:val>
                                        </p:tav>
                                        <p:tav tm="100000">
                                          <p:val>
                                            <p:strVal val="#ppt_x"/>
                                          </p:val>
                                        </p:tav>
                                      </p:tavLst>
                                    </p:anim>
                                    <p:anim calcmode="lin" valueType="num">
                                      <p:cBhvr additive="base">
                                        <p:cTn id="84" dur="2000" fill="hold"/>
                                        <p:tgtEl>
                                          <p:spTgt spid="5"/>
                                        </p:tgtEl>
                                        <p:attrNameLst>
                                          <p:attrName>ppt_y</p:attrName>
                                        </p:attrNameLst>
                                      </p:cBhvr>
                                      <p:tavLst>
                                        <p:tav tm="0">
                                          <p:val>
                                            <p:strVal val="1+#ppt_h/2"/>
                                          </p:val>
                                        </p:tav>
                                        <p:tav tm="100000">
                                          <p:val>
                                            <p:strVal val="#ppt_y"/>
                                          </p:val>
                                        </p:tav>
                                      </p:tavLst>
                                    </p:anim>
                                  </p:childTnLst>
                                </p:cTn>
                              </p:par>
                              <p:par>
                                <p:cTn id="85" presetID="2" presetClass="entr" presetSubtype="6" fill="hold" grpId="1"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additive="base">
                                        <p:cTn id="87" dur="2000" fill="hold"/>
                                        <p:tgtEl>
                                          <p:spTgt spid="8"/>
                                        </p:tgtEl>
                                        <p:attrNameLst>
                                          <p:attrName>ppt_x</p:attrName>
                                        </p:attrNameLst>
                                      </p:cBhvr>
                                      <p:tavLst>
                                        <p:tav tm="0">
                                          <p:val>
                                            <p:strVal val="1+#ppt_w/2"/>
                                          </p:val>
                                        </p:tav>
                                        <p:tav tm="100000">
                                          <p:val>
                                            <p:strVal val="#ppt_x"/>
                                          </p:val>
                                        </p:tav>
                                      </p:tavLst>
                                    </p:anim>
                                    <p:anim calcmode="lin" valueType="num">
                                      <p:cBhvr additive="base">
                                        <p:cTn id="88" dur="2000" fill="hold"/>
                                        <p:tgtEl>
                                          <p:spTgt spid="8"/>
                                        </p:tgtEl>
                                        <p:attrNameLst>
                                          <p:attrName>ppt_y</p:attrName>
                                        </p:attrNameLst>
                                      </p:cBhvr>
                                      <p:tavLst>
                                        <p:tav tm="0">
                                          <p:val>
                                            <p:strVal val="1+#ppt_h/2"/>
                                          </p:val>
                                        </p:tav>
                                        <p:tav tm="100000">
                                          <p:val>
                                            <p:strVal val="#ppt_y"/>
                                          </p:val>
                                        </p:tav>
                                      </p:tavLst>
                                    </p:anim>
                                  </p:childTnLst>
                                </p:cTn>
                              </p:par>
                              <p:par>
                                <p:cTn id="89" presetID="2" presetClass="entr" presetSubtype="6" fill="hold" grpId="1" nodeType="withEffect">
                                  <p:stCondLst>
                                    <p:cond delay="0"/>
                                  </p:stCondLst>
                                  <p:childTnLst>
                                    <p:set>
                                      <p:cBhvr>
                                        <p:cTn id="90" dur="1" fill="hold">
                                          <p:stCondLst>
                                            <p:cond delay="0"/>
                                          </p:stCondLst>
                                        </p:cTn>
                                        <p:tgtEl>
                                          <p:spTgt spid="10"/>
                                        </p:tgtEl>
                                        <p:attrNameLst>
                                          <p:attrName>style.visibility</p:attrName>
                                        </p:attrNameLst>
                                      </p:cBhvr>
                                      <p:to>
                                        <p:strVal val="visible"/>
                                      </p:to>
                                    </p:set>
                                    <p:anim calcmode="lin" valueType="num">
                                      <p:cBhvr additive="base">
                                        <p:cTn id="91" dur="2000" fill="hold"/>
                                        <p:tgtEl>
                                          <p:spTgt spid="10"/>
                                        </p:tgtEl>
                                        <p:attrNameLst>
                                          <p:attrName>ppt_x</p:attrName>
                                        </p:attrNameLst>
                                      </p:cBhvr>
                                      <p:tavLst>
                                        <p:tav tm="0">
                                          <p:val>
                                            <p:strVal val="1+#ppt_w/2"/>
                                          </p:val>
                                        </p:tav>
                                        <p:tav tm="100000">
                                          <p:val>
                                            <p:strVal val="#ppt_x"/>
                                          </p:val>
                                        </p:tav>
                                      </p:tavLst>
                                    </p:anim>
                                    <p:anim calcmode="lin" valueType="num">
                                      <p:cBhvr additive="base">
                                        <p:cTn id="92" dur="2000" fill="hold"/>
                                        <p:tgtEl>
                                          <p:spTgt spid="10"/>
                                        </p:tgtEl>
                                        <p:attrNameLst>
                                          <p:attrName>ppt_y</p:attrName>
                                        </p:attrNameLst>
                                      </p:cBhvr>
                                      <p:tavLst>
                                        <p:tav tm="0">
                                          <p:val>
                                            <p:strVal val="1+#ppt_h/2"/>
                                          </p:val>
                                        </p:tav>
                                        <p:tav tm="100000">
                                          <p:val>
                                            <p:strVal val="#ppt_y"/>
                                          </p:val>
                                        </p:tav>
                                      </p:tavLst>
                                    </p:anim>
                                  </p:childTnLst>
                                </p:cTn>
                              </p:par>
                              <p:par>
                                <p:cTn id="93" presetID="2" presetClass="entr" presetSubtype="6" fill="hold" grpId="1" nodeType="withEffect">
                                  <p:stCondLst>
                                    <p:cond delay="0"/>
                                  </p:stCondLst>
                                  <p:childTnLst>
                                    <p:set>
                                      <p:cBhvr>
                                        <p:cTn id="94" dur="1" fill="hold">
                                          <p:stCondLst>
                                            <p:cond delay="0"/>
                                          </p:stCondLst>
                                        </p:cTn>
                                        <p:tgtEl>
                                          <p:spTgt spid="12"/>
                                        </p:tgtEl>
                                        <p:attrNameLst>
                                          <p:attrName>style.visibility</p:attrName>
                                        </p:attrNameLst>
                                      </p:cBhvr>
                                      <p:to>
                                        <p:strVal val="visible"/>
                                      </p:to>
                                    </p:set>
                                    <p:anim calcmode="lin" valueType="num">
                                      <p:cBhvr additive="base">
                                        <p:cTn id="95" dur="2000" fill="hold"/>
                                        <p:tgtEl>
                                          <p:spTgt spid="12"/>
                                        </p:tgtEl>
                                        <p:attrNameLst>
                                          <p:attrName>ppt_x</p:attrName>
                                        </p:attrNameLst>
                                      </p:cBhvr>
                                      <p:tavLst>
                                        <p:tav tm="0">
                                          <p:val>
                                            <p:strVal val="1+#ppt_w/2"/>
                                          </p:val>
                                        </p:tav>
                                        <p:tav tm="100000">
                                          <p:val>
                                            <p:strVal val="#ppt_x"/>
                                          </p:val>
                                        </p:tav>
                                      </p:tavLst>
                                    </p:anim>
                                    <p:anim calcmode="lin" valueType="num">
                                      <p:cBhvr additive="base">
                                        <p:cTn id="96" dur="2000" fill="hold"/>
                                        <p:tgtEl>
                                          <p:spTgt spid="12"/>
                                        </p:tgtEl>
                                        <p:attrNameLst>
                                          <p:attrName>ppt_y</p:attrName>
                                        </p:attrNameLst>
                                      </p:cBhvr>
                                      <p:tavLst>
                                        <p:tav tm="0">
                                          <p:val>
                                            <p:strVal val="1+#ppt_h/2"/>
                                          </p:val>
                                        </p:tav>
                                        <p:tav tm="100000">
                                          <p:val>
                                            <p:strVal val="#ppt_y"/>
                                          </p:val>
                                        </p:tav>
                                      </p:tavLst>
                                    </p:anim>
                                  </p:childTnLst>
                                </p:cTn>
                              </p:par>
                              <p:par>
                                <p:cTn id="97" presetID="2" presetClass="entr" presetSubtype="6" fill="hold" grpId="1" nodeType="withEffect">
                                  <p:stCondLst>
                                    <p:cond delay="0"/>
                                  </p:stCondLst>
                                  <p:childTnLst>
                                    <p:set>
                                      <p:cBhvr>
                                        <p:cTn id="98" dur="1" fill="hold">
                                          <p:stCondLst>
                                            <p:cond delay="0"/>
                                          </p:stCondLst>
                                        </p:cTn>
                                        <p:tgtEl>
                                          <p:spTgt spid="14"/>
                                        </p:tgtEl>
                                        <p:attrNameLst>
                                          <p:attrName>style.visibility</p:attrName>
                                        </p:attrNameLst>
                                      </p:cBhvr>
                                      <p:to>
                                        <p:strVal val="visible"/>
                                      </p:to>
                                    </p:set>
                                    <p:anim calcmode="lin" valueType="num">
                                      <p:cBhvr additive="base">
                                        <p:cTn id="99" dur="2000" fill="hold"/>
                                        <p:tgtEl>
                                          <p:spTgt spid="14"/>
                                        </p:tgtEl>
                                        <p:attrNameLst>
                                          <p:attrName>ppt_x</p:attrName>
                                        </p:attrNameLst>
                                      </p:cBhvr>
                                      <p:tavLst>
                                        <p:tav tm="0">
                                          <p:val>
                                            <p:strVal val="1+#ppt_w/2"/>
                                          </p:val>
                                        </p:tav>
                                        <p:tav tm="100000">
                                          <p:val>
                                            <p:strVal val="#ppt_x"/>
                                          </p:val>
                                        </p:tav>
                                      </p:tavLst>
                                    </p:anim>
                                    <p:anim calcmode="lin" valueType="num">
                                      <p:cBhvr additive="base">
                                        <p:cTn id="100" dur="2000" fill="hold"/>
                                        <p:tgtEl>
                                          <p:spTgt spid="14"/>
                                        </p:tgtEl>
                                        <p:attrNameLst>
                                          <p:attrName>ppt_y</p:attrName>
                                        </p:attrNameLst>
                                      </p:cBhvr>
                                      <p:tavLst>
                                        <p:tav tm="0">
                                          <p:val>
                                            <p:strVal val="1+#ppt_h/2"/>
                                          </p:val>
                                        </p:tav>
                                        <p:tav tm="100000">
                                          <p:val>
                                            <p:strVal val="#ppt_y"/>
                                          </p:val>
                                        </p:tav>
                                      </p:tavLst>
                                    </p:anim>
                                  </p:childTnLst>
                                </p:cTn>
                              </p:par>
                              <p:par>
                                <p:cTn id="101" presetID="8" presetClass="emph" presetSubtype="0" fill="hold" grpId="2" nodeType="withEffect">
                                  <p:stCondLst>
                                    <p:cond delay="0"/>
                                  </p:stCondLst>
                                  <p:childTnLst>
                                    <p:animRot by="21600000">
                                      <p:cBhvr>
                                        <p:cTn id="102" dur="2000" fill="hold"/>
                                        <p:tgtEl>
                                          <p:spTgt spid="3"/>
                                        </p:tgtEl>
                                        <p:attrNameLst>
                                          <p:attrName>r</p:attrName>
                                        </p:attrNameLst>
                                      </p:cBhvr>
                                    </p:animRot>
                                  </p:childTnLst>
                                </p:cTn>
                              </p:par>
                              <p:par>
                                <p:cTn id="103" presetID="8" presetClass="emph" presetSubtype="0" fill="hold" grpId="2" nodeType="withEffect">
                                  <p:stCondLst>
                                    <p:cond delay="0"/>
                                  </p:stCondLst>
                                  <p:childTnLst>
                                    <p:animRot by="21600000">
                                      <p:cBhvr>
                                        <p:cTn id="104" dur="2000" fill="hold"/>
                                        <p:tgtEl>
                                          <p:spTgt spid="6"/>
                                        </p:tgtEl>
                                        <p:attrNameLst>
                                          <p:attrName>r</p:attrName>
                                        </p:attrNameLst>
                                      </p:cBhvr>
                                    </p:animRot>
                                  </p:childTnLst>
                                </p:cTn>
                              </p:par>
                              <p:par>
                                <p:cTn id="105" presetID="8" presetClass="emph" presetSubtype="0" fill="hold" grpId="2" nodeType="withEffect">
                                  <p:stCondLst>
                                    <p:cond delay="0"/>
                                  </p:stCondLst>
                                  <p:childTnLst>
                                    <p:animRot by="21600000">
                                      <p:cBhvr>
                                        <p:cTn id="106" dur="2000" fill="hold"/>
                                        <p:tgtEl>
                                          <p:spTgt spid="7"/>
                                        </p:tgtEl>
                                        <p:attrNameLst>
                                          <p:attrName>r</p:attrName>
                                        </p:attrNameLst>
                                      </p:cBhvr>
                                    </p:animRot>
                                  </p:childTnLst>
                                </p:cTn>
                              </p:par>
                              <p:par>
                                <p:cTn id="107" presetID="8" presetClass="emph" presetSubtype="0" fill="hold" grpId="2" nodeType="withEffect">
                                  <p:stCondLst>
                                    <p:cond delay="0"/>
                                  </p:stCondLst>
                                  <p:childTnLst>
                                    <p:animRot by="21600000">
                                      <p:cBhvr>
                                        <p:cTn id="108" dur="2000" fill="hold"/>
                                        <p:tgtEl>
                                          <p:spTgt spid="9"/>
                                        </p:tgtEl>
                                        <p:attrNameLst>
                                          <p:attrName>r</p:attrName>
                                        </p:attrNameLst>
                                      </p:cBhvr>
                                    </p:animRot>
                                  </p:childTnLst>
                                </p:cTn>
                              </p:par>
                              <p:par>
                                <p:cTn id="109" presetID="8" presetClass="emph" presetSubtype="0" fill="hold" grpId="2" nodeType="withEffect">
                                  <p:stCondLst>
                                    <p:cond delay="0"/>
                                  </p:stCondLst>
                                  <p:childTnLst>
                                    <p:animRot by="21600000">
                                      <p:cBhvr>
                                        <p:cTn id="110" dur="2000" fill="hold"/>
                                        <p:tgtEl>
                                          <p:spTgt spid="11"/>
                                        </p:tgtEl>
                                        <p:attrNameLst>
                                          <p:attrName>r</p:attrName>
                                        </p:attrNameLst>
                                      </p:cBhvr>
                                    </p:animRot>
                                  </p:childTnLst>
                                </p:cTn>
                              </p:par>
                              <p:par>
                                <p:cTn id="111" presetID="8" presetClass="emph" presetSubtype="0" fill="hold" grpId="2" nodeType="withEffect">
                                  <p:stCondLst>
                                    <p:cond delay="0"/>
                                  </p:stCondLst>
                                  <p:childTnLst>
                                    <p:animRot by="21600000">
                                      <p:cBhvr>
                                        <p:cTn id="112" dur="2000" fill="hold"/>
                                        <p:tgtEl>
                                          <p:spTgt spid="13"/>
                                        </p:tgtEl>
                                        <p:attrNameLst>
                                          <p:attrName>r</p:attrName>
                                        </p:attrNameLst>
                                      </p:cBhvr>
                                    </p:animRot>
                                  </p:childTnLst>
                                </p:cTn>
                              </p:par>
                              <p:par>
                                <p:cTn id="113" presetID="8" presetClass="emph" presetSubtype="0" fill="hold" grpId="2" nodeType="withEffect">
                                  <p:stCondLst>
                                    <p:cond delay="0"/>
                                  </p:stCondLst>
                                  <p:childTnLst>
                                    <p:animRot by="-21600000">
                                      <p:cBhvr>
                                        <p:cTn id="114" dur="2000" fill="hold"/>
                                        <p:tgtEl>
                                          <p:spTgt spid="4"/>
                                        </p:tgtEl>
                                        <p:attrNameLst>
                                          <p:attrName>r</p:attrName>
                                        </p:attrNameLst>
                                      </p:cBhvr>
                                    </p:animRot>
                                  </p:childTnLst>
                                </p:cTn>
                              </p:par>
                              <p:par>
                                <p:cTn id="115" presetID="8" presetClass="emph" presetSubtype="0" fill="hold" grpId="2" nodeType="withEffect">
                                  <p:stCondLst>
                                    <p:cond delay="0"/>
                                  </p:stCondLst>
                                  <p:childTnLst>
                                    <p:animRot by="-21600000">
                                      <p:cBhvr>
                                        <p:cTn id="116" dur="2000" fill="hold"/>
                                        <p:tgtEl>
                                          <p:spTgt spid="5"/>
                                        </p:tgtEl>
                                        <p:attrNameLst>
                                          <p:attrName>r</p:attrName>
                                        </p:attrNameLst>
                                      </p:cBhvr>
                                    </p:animRot>
                                  </p:childTnLst>
                                </p:cTn>
                              </p:par>
                              <p:par>
                                <p:cTn id="117" presetID="8" presetClass="emph" presetSubtype="0" fill="hold" grpId="2" nodeType="withEffect">
                                  <p:stCondLst>
                                    <p:cond delay="0"/>
                                  </p:stCondLst>
                                  <p:childTnLst>
                                    <p:animRot by="-21600000">
                                      <p:cBhvr>
                                        <p:cTn id="118" dur="2000" fill="hold"/>
                                        <p:tgtEl>
                                          <p:spTgt spid="8"/>
                                        </p:tgtEl>
                                        <p:attrNameLst>
                                          <p:attrName>r</p:attrName>
                                        </p:attrNameLst>
                                      </p:cBhvr>
                                    </p:animRot>
                                  </p:childTnLst>
                                </p:cTn>
                              </p:par>
                              <p:par>
                                <p:cTn id="119" presetID="8" presetClass="emph" presetSubtype="0" fill="hold" grpId="2" nodeType="withEffect">
                                  <p:stCondLst>
                                    <p:cond delay="0"/>
                                  </p:stCondLst>
                                  <p:childTnLst>
                                    <p:animRot by="-21600000">
                                      <p:cBhvr>
                                        <p:cTn id="120" dur="2000" fill="hold"/>
                                        <p:tgtEl>
                                          <p:spTgt spid="10"/>
                                        </p:tgtEl>
                                        <p:attrNameLst>
                                          <p:attrName>r</p:attrName>
                                        </p:attrNameLst>
                                      </p:cBhvr>
                                    </p:animRot>
                                  </p:childTnLst>
                                </p:cTn>
                              </p:par>
                              <p:par>
                                <p:cTn id="121" presetID="8" presetClass="emph" presetSubtype="0" fill="hold" grpId="2" nodeType="withEffect">
                                  <p:stCondLst>
                                    <p:cond delay="0"/>
                                  </p:stCondLst>
                                  <p:childTnLst>
                                    <p:animRot by="-21600000">
                                      <p:cBhvr>
                                        <p:cTn id="122" dur="2000" fill="hold"/>
                                        <p:tgtEl>
                                          <p:spTgt spid="12"/>
                                        </p:tgtEl>
                                        <p:attrNameLst>
                                          <p:attrName>r</p:attrName>
                                        </p:attrNameLst>
                                      </p:cBhvr>
                                    </p:animRot>
                                  </p:childTnLst>
                                </p:cTn>
                              </p:par>
                              <p:par>
                                <p:cTn id="123" presetID="8" presetClass="emph" presetSubtype="0" fill="hold" grpId="2" nodeType="withEffect">
                                  <p:stCondLst>
                                    <p:cond delay="0"/>
                                  </p:stCondLst>
                                  <p:childTnLst>
                                    <p:animRot by="-21600000">
                                      <p:cBhvr>
                                        <p:cTn id="124" dur="2000" fill="hold"/>
                                        <p:tgtEl>
                                          <p:spTgt spid="14"/>
                                        </p:tgtEl>
                                        <p:attrNameLst>
                                          <p:attrName>r</p:attrName>
                                        </p:attrNameLst>
                                      </p:cBhvr>
                                    </p:animRot>
                                  </p:childTnLst>
                                </p:cTn>
                              </p:par>
                            </p:childTnLst>
                          </p:cTn>
                        </p:par>
                        <p:par>
                          <p:cTn id="125" fill="hold">
                            <p:stCondLst>
                              <p:cond delay="2000"/>
                            </p:stCondLst>
                            <p:childTnLst>
                              <p:par>
                                <p:cTn id="126" presetID="2" presetClass="exit" presetSubtype="12" fill="hold" grpId="3" nodeType="afterEffect">
                                  <p:stCondLst>
                                    <p:cond delay="0"/>
                                  </p:stCondLst>
                                  <p:childTnLst>
                                    <p:anim calcmode="lin" valueType="num">
                                      <p:cBhvr additive="base">
                                        <p:cTn id="127" dur="2000"/>
                                        <p:tgtEl>
                                          <p:spTgt spid="3"/>
                                        </p:tgtEl>
                                        <p:attrNameLst>
                                          <p:attrName>ppt_x</p:attrName>
                                        </p:attrNameLst>
                                      </p:cBhvr>
                                      <p:tavLst>
                                        <p:tav tm="0">
                                          <p:val>
                                            <p:strVal val="ppt_x"/>
                                          </p:val>
                                        </p:tav>
                                        <p:tav tm="100000">
                                          <p:val>
                                            <p:strVal val="0-ppt_w/2"/>
                                          </p:val>
                                        </p:tav>
                                      </p:tavLst>
                                    </p:anim>
                                    <p:anim calcmode="lin" valueType="num">
                                      <p:cBhvr additive="base">
                                        <p:cTn id="128" dur="2000"/>
                                        <p:tgtEl>
                                          <p:spTgt spid="3"/>
                                        </p:tgtEl>
                                        <p:attrNameLst>
                                          <p:attrName>ppt_y</p:attrName>
                                        </p:attrNameLst>
                                      </p:cBhvr>
                                      <p:tavLst>
                                        <p:tav tm="0">
                                          <p:val>
                                            <p:strVal val="ppt_y"/>
                                          </p:val>
                                        </p:tav>
                                        <p:tav tm="100000">
                                          <p:val>
                                            <p:strVal val="1+ppt_h/2"/>
                                          </p:val>
                                        </p:tav>
                                      </p:tavLst>
                                    </p:anim>
                                    <p:set>
                                      <p:cBhvr>
                                        <p:cTn id="129" dur="1" fill="hold">
                                          <p:stCondLst>
                                            <p:cond delay="1999"/>
                                          </p:stCondLst>
                                        </p:cTn>
                                        <p:tgtEl>
                                          <p:spTgt spid="3"/>
                                        </p:tgtEl>
                                        <p:attrNameLst>
                                          <p:attrName>style.visibility</p:attrName>
                                        </p:attrNameLst>
                                      </p:cBhvr>
                                      <p:to>
                                        <p:strVal val="hidden"/>
                                      </p:to>
                                    </p:set>
                                  </p:childTnLst>
                                </p:cTn>
                              </p:par>
                              <p:par>
                                <p:cTn id="130" presetID="2" presetClass="exit" presetSubtype="12" fill="hold" grpId="3" nodeType="withEffect">
                                  <p:stCondLst>
                                    <p:cond delay="0"/>
                                  </p:stCondLst>
                                  <p:childTnLst>
                                    <p:anim calcmode="lin" valueType="num">
                                      <p:cBhvr additive="base">
                                        <p:cTn id="131" dur="2000"/>
                                        <p:tgtEl>
                                          <p:spTgt spid="6"/>
                                        </p:tgtEl>
                                        <p:attrNameLst>
                                          <p:attrName>ppt_x</p:attrName>
                                        </p:attrNameLst>
                                      </p:cBhvr>
                                      <p:tavLst>
                                        <p:tav tm="0">
                                          <p:val>
                                            <p:strVal val="ppt_x"/>
                                          </p:val>
                                        </p:tav>
                                        <p:tav tm="100000">
                                          <p:val>
                                            <p:strVal val="0-ppt_w/2"/>
                                          </p:val>
                                        </p:tav>
                                      </p:tavLst>
                                    </p:anim>
                                    <p:anim calcmode="lin" valueType="num">
                                      <p:cBhvr additive="base">
                                        <p:cTn id="132" dur="2000"/>
                                        <p:tgtEl>
                                          <p:spTgt spid="6"/>
                                        </p:tgtEl>
                                        <p:attrNameLst>
                                          <p:attrName>ppt_y</p:attrName>
                                        </p:attrNameLst>
                                      </p:cBhvr>
                                      <p:tavLst>
                                        <p:tav tm="0">
                                          <p:val>
                                            <p:strVal val="ppt_y"/>
                                          </p:val>
                                        </p:tav>
                                        <p:tav tm="100000">
                                          <p:val>
                                            <p:strVal val="1+ppt_h/2"/>
                                          </p:val>
                                        </p:tav>
                                      </p:tavLst>
                                    </p:anim>
                                    <p:set>
                                      <p:cBhvr>
                                        <p:cTn id="133" dur="1" fill="hold">
                                          <p:stCondLst>
                                            <p:cond delay="1999"/>
                                          </p:stCondLst>
                                        </p:cTn>
                                        <p:tgtEl>
                                          <p:spTgt spid="6"/>
                                        </p:tgtEl>
                                        <p:attrNameLst>
                                          <p:attrName>style.visibility</p:attrName>
                                        </p:attrNameLst>
                                      </p:cBhvr>
                                      <p:to>
                                        <p:strVal val="hidden"/>
                                      </p:to>
                                    </p:set>
                                  </p:childTnLst>
                                </p:cTn>
                              </p:par>
                              <p:par>
                                <p:cTn id="134" presetID="2" presetClass="exit" presetSubtype="12" fill="hold" grpId="3" nodeType="withEffect">
                                  <p:stCondLst>
                                    <p:cond delay="0"/>
                                  </p:stCondLst>
                                  <p:childTnLst>
                                    <p:anim calcmode="lin" valueType="num">
                                      <p:cBhvr additive="base">
                                        <p:cTn id="135" dur="2000"/>
                                        <p:tgtEl>
                                          <p:spTgt spid="7"/>
                                        </p:tgtEl>
                                        <p:attrNameLst>
                                          <p:attrName>ppt_x</p:attrName>
                                        </p:attrNameLst>
                                      </p:cBhvr>
                                      <p:tavLst>
                                        <p:tav tm="0">
                                          <p:val>
                                            <p:strVal val="ppt_x"/>
                                          </p:val>
                                        </p:tav>
                                        <p:tav tm="100000">
                                          <p:val>
                                            <p:strVal val="0-ppt_w/2"/>
                                          </p:val>
                                        </p:tav>
                                      </p:tavLst>
                                    </p:anim>
                                    <p:anim calcmode="lin" valueType="num">
                                      <p:cBhvr additive="base">
                                        <p:cTn id="136" dur="2000"/>
                                        <p:tgtEl>
                                          <p:spTgt spid="7"/>
                                        </p:tgtEl>
                                        <p:attrNameLst>
                                          <p:attrName>ppt_y</p:attrName>
                                        </p:attrNameLst>
                                      </p:cBhvr>
                                      <p:tavLst>
                                        <p:tav tm="0">
                                          <p:val>
                                            <p:strVal val="ppt_y"/>
                                          </p:val>
                                        </p:tav>
                                        <p:tav tm="100000">
                                          <p:val>
                                            <p:strVal val="1+ppt_h/2"/>
                                          </p:val>
                                        </p:tav>
                                      </p:tavLst>
                                    </p:anim>
                                    <p:set>
                                      <p:cBhvr>
                                        <p:cTn id="137" dur="1" fill="hold">
                                          <p:stCondLst>
                                            <p:cond delay="1999"/>
                                          </p:stCondLst>
                                        </p:cTn>
                                        <p:tgtEl>
                                          <p:spTgt spid="7"/>
                                        </p:tgtEl>
                                        <p:attrNameLst>
                                          <p:attrName>style.visibility</p:attrName>
                                        </p:attrNameLst>
                                      </p:cBhvr>
                                      <p:to>
                                        <p:strVal val="hidden"/>
                                      </p:to>
                                    </p:set>
                                  </p:childTnLst>
                                </p:cTn>
                              </p:par>
                              <p:par>
                                <p:cTn id="138" presetID="2" presetClass="exit" presetSubtype="12" fill="hold" grpId="3" nodeType="withEffect">
                                  <p:stCondLst>
                                    <p:cond delay="0"/>
                                  </p:stCondLst>
                                  <p:childTnLst>
                                    <p:anim calcmode="lin" valueType="num">
                                      <p:cBhvr additive="base">
                                        <p:cTn id="139" dur="2000"/>
                                        <p:tgtEl>
                                          <p:spTgt spid="9"/>
                                        </p:tgtEl>
                                        <p:attrNameLst>
                                          <p:attrName>ppt_x</p:attrName>
                                        </p:attrNameLst>
                                      </p:cBhvr>
                                      <p:tavLst>
                                        <p:tav tm="0">
                                          <p:val>
                                            <p:strVal val="ppt_x"/>
                                          </p:val>
                                        </p:tav>
                                        <p:tav tm="100000">
                                          <p:val>
                                            <p:strVal val="0-ppt_w/2"/>
                                          </p:val>
                                        </p:tav>
                                      </p:tavLst>
                                    </p:anim>
                                    <p:anim calcmode="lin" valueType="num">
                                      <p:cBhvr additive="base">
                                        <p:cTn id="140" dur="2000"/>
                                        <p:tgtEl>
                                          <p:spTgt spid="9"/>
                                        </p:tgtEl>
                                        <p:attrNameLst>
                                          <p:attrName>ppt_y</p:attrName>
                                        </p:attrNameLst>
                                      </p:cBhvr>
                                      <p:tavLst>
                                        <p:tav tm="0">
                                          <p:val>
                                            <p:strVal val="ppt_y"/>
                                          </p:val>
                                        </p:tav>
                                        <p:tav tm="100000">
                                          <p:val>
                                            <p:strVal val="1+ppt_h/2"/>
                                          </p:val>
                                        </p:tav>
                                      </p:tavLst>
                                    </p:anim>
                                    <p:set>
                                      <p:cBhvr>
                                        <p:cTn id="141" dur="1" fill="hold">
                                          <p:stCondLst>
                                            <p:cond delay="1999"/>
                                          </p:stCondLst>
                                        </p:cTn>
                                        <p:tgtEl>
                                          <p:spTgt spid="9"/>
                                        </p:tgtEl>
                                        <p:attrNameLst>
                                          <p:attrName>style.visibility</p:attrName>
                                        </p:attrNameLst>
                                      </p:cBhvr>
                                      <p:to>
                                        <p:strVal val="hidden"/>
                                      </p:to>
                                    </p:set>
                                  </p:childTnLst>
                                </p:cTn>
                              </p:par>
                              <p:par>
                                <p:cTn id="142" presetID="2" presetClass="exit" presetSubtype="12" fill="hold" grpId="3" nodeType="withEffect">
                                  <p:stCondLst>
                                    <p:cond delay="0"/>
                                  </p:stCondLst>
                                  <p:childTnLst>
                                    <p:anim calcmode="lin" valueType="num">
                                      <p:cBhvr additive="base">
                                        <p:cTn id="143" dur="2000"/>
                                        <p:tgtEl>
                                          <p:spTgt spid="11"/>
                                        </p:tgtEl>
                                        <p:attrNameLst>
                                          <p:attrName>ppt_x</p:attrName>
                                        </p:attrNameLst>
                                      </p:cBhvr>
                                      <p:tavLst>
                                        <p:tav tm="0">
                                          <p:val>
                                            <p:strVal val="ppt_x"/>
                                          </p:val>
                                        </p:tav>
                                        <p:tav tm="100000">
                                          <p:val>
                                            <p:strVal val="0-ppt_w/2"/>
                                          </p:val>
                                        </p:tav>
                                      </p:tavLst>
                                    </p:anim>
                                    <p:anim calcmode="lin" valueType="num">
                                      <p:cBhvr additive="base">
                                        <p:cTn id="144" dur="2000"/>
                                        <p:tgtEl>
                                          <p:spTgt spid="11"/>
                                        </p:tgtEl>
                                        <p:attrNameLst>
                                          <p:attrName>ppt_y</p:attrName>
                                        </p:attrNameLst>
                                      </p:cBhvr>
                                      <p:tavLst>
                                        <p:tav tm="0">
                                          <p:val>
                                            <p:strVal val="ppt_y"/>
                                          </p:val>
                                        </p:tav>
                                        <p:tav tm="100000">
                                          <p:val>
                                            <p:strVal val="1+ppt_h/2"/>
                                          </p:val>
                                        </p:tav>
                                      </p:tavLst>
                                    </p:anim>
                                    <p:set>
                                      <p:cBhvr>
                                        <p:cTn id="145" dur="1" fill="hold">
                                          <p:stCondLst>
                                            <p:cond delay="1999"/>
                                          </p:stCondLst>
                                        </p:cTn>
                                        <p:tgtEl>
                                          <p:spTgt spid="11"/>
                                        </p:tgtEl>
                                        <p:attrNameLst>
                                          <p:attrName>style.visibility</p:attrName>
                                        </p:attrNameLst>
                                      </p:cBhvr>
                                      <p:to>
                                        <p:strVal val="hidden"/>
                                      </p:to>
                                    </p:set>
                                  </p:childTnLst>
                                </p:cTn>
                              </p:par>
                              <p:par>
                                <p:cTn id="146" presetID="2" presetClass="exit" presetSubtype="12" fill="hold" grpId="3" nodeType="withEffect">
                                  <p:stCondLst>
                                    <p:cond delay="0"/>
                                  </p:stCondLst>
                                  <p:childTnLst>
                                    <p:anim calcmode="lin" valueType="num">
                                      <p:cBhvr additive="base">
                                        <p:cTn id="147" dur="2000"/>
                                        <p:tgtEl>
                                          <p:spTgt spid="13"/>
                                        </p:tgtEl>
                                        <p:attrNameLst>
                                          <p:attrName>ppt_x</p:attrName>
                                        </p:attrNameLst>
                                      </p:cBhvr>
                                      <p:tavLst>
                                        <p:tav tm="0">
                                          <p:val>
                                            <p:strVal val="ppt_x"/>
                                          </p:val>
                                        </p:tav>
                                        <p:tav tm="100000">
                                          <p:val>
                                            <p:strVal val="0-ppt_w/2"/>
                                          </p:val>
                                        </p:tav>
                                      </p:tavLst>
                                    </p:anim>
                                    <p:anim calcmode="lin" valueType="num">
                                      <p:cBhvr additive="base">
                                        <p:cTn id="148" dur="2000"/>
                                        <p:tgtEl>
                                          <p:spTgt spid="13"/>
                                        </p:tgtEl>
                                        <p:attrNameLst>
                                          <p:attrName>ppt_y</p:attrName>
                                        </p:attrNameLst>
                                      </p:cBhvr>
                                      <p:tavLst>
                                        <p:tav tm="0">
                                          <p:val>
                                            <p:strVal val="ppt_y"/>
                                          </p:val>
                                        </p:tav>
                                        <p:tav tm="100000">
                                          <p:val>
                                            <p:strVal val="1+ppt_h/2"/>
                                          </p:val>
                                        </p:tav>
                                      </p:tavLst>
                                    </p:anim>
                                    <p:set>
                                      <p:cBhvr>
                                        <p:cTn id="149" dur="1" fill="hold">
                                          <p:stCondLst>
                                            <p:cond delay="1999"/>
                                          </p:stCondLst>
                                        </p:cTn>
                                        <p:tgtEl>
                                          <p:spTgt spid="13"/>
                                        </p:tgtEl>
                                        <p:attrNameLst>
                                          <p:attrName>style.visibility</p:attrName>
                                        </p:attrNameLst>
                                      </p:cBhvr>
                                      <p:to>
                                        <p:strVal val="hidden"/>
                                      </p:to>
                                    </p:set>
                                  </p:childTnLst>
                                </p:cTn>
                              </p:par>
                              <p:par>
                                <p:cTn id="150" presetID="2" presetClass="exit" presetSubtype="6" fill="hold" grpId="3" nodeType="withEffect">
                                  <p:stCondLst>
                                    <p:cond delay="0"/>
                                  </p:stCondLst>
                                  <p:childTnLst>
                                    <p:anim calcmode="lin" valueType="num">
                                      <p:cBhvr additive="base">
                                        <p:cTn id="151" dur="2000"/>
                                        <p:tgtEl>
                                          <p:spTgt spid="4"/>
                                        </p:tgtEl>
                                        <p:attrNameLst>
                                          <p:attrName>ppt_x</p:attrName>
                                        </p:attrNameLst>
                                      </p:cBhvr>
                                      <p:tavLst>
                                        <p:tav tm="0">
                                          <p:val>
                                            <p:strVal val="ppt_x"/>
                                          </p:val>
                                        </p:tav>
                                        <p:tav tm="100000">
                                          <p:val>
                                            <p:strVal val="1+ppt_w/2"/>
                                          </p:val>
                                        </p:tav>
                                      </p:tavLst>
                                    </p:anim>
                                    <p:anim calcmode="lin" valueType="num">
                                      <p:cBhvr additive="base">
                                        <p:cTn id="152" dur="2000"/>
                                        <p:tgtEl>
                                          <p:spTgt spid="4"/>
                                        </p:tgtEl>
                                        <p:attrNameLst>
                                          <p:attrName>ppt_y</p:attrName>
                                        </p:attrNameLst>
                                      </p:cBhvr>
                                      <p:tavLst>
                                        <p:tav tm="0">
                                          <p:val>
                                            <p:strVal val="ppt_y"/>
                                          </p:val>
                                        </p:tav>
                                        <p:tav tm="100000">
                                          <p:val>
                                            <p:strVal val="1+ppt_h/2"/>
                                          </p:val>
                                        </p:tav>
                                      </p:tavLst>
                                    </p:anim>
                                    <p:set>
                                      <p:cBhvr>
                                        <p:cTn id="153" dur="1" fill="hold">
                                          <p:stCondLst>
                                            <p:cond delay="1999"/>
                                          </p:stCondLst>
                                        </p:cTn>
                                        <p:tgtEl>
                                          <p:spTgt spid="4"/>
                                        </p:tgtEl>
                                        <p:attrNameLst>
                                          <p:attrName>style.visibility</p:attrName>
                                        </p:attrNameLst>
                                      </p:cBhvr>
                                      <p:to>
                                        <p:strVal val="hidden"/>
                                      </p:to>
                                    </p:set>
                                  </p:childTnLst>
                                </p:cTn>
                              </p:par>
                              <p:par>
                                <p:cTn id="154" presetID="2" presetClass="exit" presetSubtype="6" fill="hold" grpId="3" nodeType="withEffect">
                                  <p:stCondLst>
                                    <p:cond delay="0"/>
                                  </p:stCondLst>
                                  <p:childTnLst>
                                    <p:anim calcmode="lin" valueType="num">
                                      <p:cBhvr additive="base">
                                        <p:cTn id="155" dur="2000"/>
                                        <p:tgtEl>
                                          <p:spTgt spid="5"/>
                                        </p:tgtEl>
                                        <p:attrNameLst>
                                          <p:attrName>ppt_x</p:attrName>
                                        </p:attrNameLst>
                                      </p:cBhvr>
                                      <p:tavLst>
                                        <p:tav tm="0">
                                          <p:val>
                                            <p:strVal val="ppt_x"/>
                                          </p:val>
                                        </p:tav>
                                        <p:tav tm="100000">
                                          <p:val>
                                            <p:strVal val="1+ppt_w/2"/>
                                          </p:val>
                                        </p:tav>
                                      </p:tavLst>
                                    </p:anim>
                                    <p:anim calcmode="lin" valueType="num">
                                      <p:cBhvr additive="base">
                                        <p:cTn id="156" dur="2000"/>
                                        <p:tgtEl>
                                          <p:spTgt spid="5"/>
                                        </p:tgtEl>
                                        <p:attrNameLst>
                                          <p:attrName>ppt_y</p:attrName>
                                        </p:attrNameLst>
                                      </p:cBhvr>
                                      <p:tavLst>
                                        <p:tav tm="0">
                                          <p:val>
                                            <p:strVal val="ppt_y"/>
                                          </p:val>
                                        </p:tav>
                                        <p:tav tm="100000">
                                          <p:val>
                                            <p:strVal val="1+ppt_h/2"/>
                                          </p:val>
                                        </p:tav>
                                      </p:tavLst>
                                    </p:anim>
                                    <p:set>
                                      <p:cBhvr>
                                        <p:cTn id="157" dur="1" fill="hold">
                                          <p:stCondLst>
                                            <p:cond delay="1999"/>
                                          </p:stCondLst>
                                        </p:cTn>
                                        <p:tgtEl>
                                          <p:spTgt spid="5"/>
                                        </p:tgtEl>
                                        <p:attrNameLst>
                                          <p:attrName>style.visibility</p:attrName>
                                        </p:attrNameLst>
                                      </p:cBhvr>
                                      <p:to>
                                        <p:strVal val="hidden"/>
                                      </p:to>
                                    </p:set>
                                  </p:childTnLst>
                                </p:cTn>
                              </p:par>
                              <p:par>
                                <p:cTn id="158" presetID="2" presetClass="exit" presetSubtype="6" fill="hold" grpId="3" nodeType="withEffect">
                                  <p:stCondLst>
                                    <p:cond delay="0"/>
                                  </p:stCondLst>
                                  <p:childTnLst>
                                    <p:anim calcmode="lin" valueType="num">
                                      <p:cBhvr additive="base">
                                        <p:cTn id="159" dur="2000"/>
                                        <p:tgtEl>
                                          <p:spTgt spid="8"/>
                                        </p:tgtEl>
                                        <p:attrNameLst>
                                          <p:attrName>ppt_x</p:attrName>
                                        </p:attrNameLst>
                                      </p:cBhvr>
                                      <p:tavLst>
                                        <p:tav tm="0">
                                          <p:val>
                                            <p:strVal val="ppt_x"/>
                                          </p:val>
                                        </p:tav>
                                        <p:tav tm="100000">
                                          <p:val>
                                            <p:strVal val="1+ppt_w/2"/>
                                          </p:val>
                                        </p:tav>
                                      </p:tavLst>
                                    </p:anim>
                                    <p:anim calcmode="lin" valueType="num">
                                      <p:cBhvr additive="base">
                                        <p:cTn id="160" dur="2000"/>
                                        <p:tgtEl>
                                          <p:spTgt spid="8"/>
                                        </p:tgtEl>
                                        <p:attrNameLst>
                                          <p:attrName>ppt_y</p:attrName>
                                        </p:attrNameLst>
                                      </p:cBhvr>
                                      <p:tavLst>
                                        <p:tav tm="0">
                                          <p:val>
                                            <p:strVal val="ppt_y"/>
                                          </p:val>
                                        </p:tav>
                                        <p:tav tm="100000">
                                          <p:val>
                                            <p:strVal val="1+ppt_h/2"/>
                                          </p:val>
                                        </p:tav>
                                      </p:tavLst>
                                    </p:anim>
                                    <p:set>
                                      <p:cBhvr>
                                        <p:cTn id="161" dur="1" fill="hold">
                                          <p:stCondLst>
                                            <p:cond delay="1999"/>
                                          </p:stCondLst>
                                        </p:cTn>
                                        <p:tgtEl>
                                          <p:spTgt spid="8"/>
                                        </p:tgtEl>
                                        <p:attrNameLst>
                                          <p:attrName>style.visibility</p:attrName>
                                        </p:attrNameLst>
                                      </p:cBhvr>
                                      <p:to>
                                        <p:strVal val="hidden"/>
                                      </p:to>
                                    </p:set>
                                  </p:childTnLst>
                                </p:cTn>
                              </p:par>
                              <p:par>
                                <p:cTn id="162" presetID="2" presetClass="exit" presetSubtype="6" fill="hold" grpId="3" nodeType="withEffect">
                                  <p:stCondLst>
                                    <p:cond delay="0"/>
                                  </p:stCondLst>
                                  <p:childTnLst>
                                    <p:anim calcmode="lin" valueType="num">
                                      <p:cBhvr additive="base">
                                        <p:cTn id="163" dur="2000"/>
                                        <p:tgtEl>
                                          <p:spTgt spid="10"/>
                                        </p:tgtEl>
                                        <p:attrNameLst>
                                          <p:attrName>ppt_x</p:attrName>
                                        </p:attrNameLst>
                                      </p:cBhvr>
                                      <p:tavLst>
                                        <p:tav tm="0">
                                          <p:val>
                                            <p:strVal val="ppt_x"/>
                                          </p:val>
                                        </p:tav>
                                        <p:tav tm="100000">
                                          <p:val>
                                            <p:strVal val="1+ppt_w/2"/>
                                          </p:val>
                                        </p:tav>
                                      </p:tavLst>
                                    </p:anim>
                                    <p:anim calcmode="lin" valueType="num">
                                      <p:cBhvr additive="base">
                                        <p:cTn id="164" dur="2000"/>
                                        <p:tgtEl>
                                          <p:spTgt spid="10"/>
                                        </p:tgtEl>
                                        <p:attrNameLst>
                                          <p:attrName>ppt_y</p:attrName>
                                        </p:attrNameLst>
                                      </p:cBhvr>
                                      <p:tavLst>
                                        <p:tav tm="0">
                                          <p:val>
                                            <p:strVal val="ppt_y"/>
                                          </p:val>
                                        </p:tav>
                                        <p:tav tm="100000">
                                          <p:val>
                                            <p:strVal val="1+ppt_h/2"/>
                                          </p:val>
                                        </p:tav>
                                      </p:tavLst>
                                    </p:anim>
                                    <p:set>
                                      <p:cBhvr>
                                        <p:cTn id="165" dur="1" fill="hold">
                                          <p:stCondLst>
                                            <p:cond delay="1999"/>
                                          </p:stCondLst>
                                        </p:cTn>
                                        <p:tgtEl>
                                          <p:spTgt spid="10"/>
                                        </p:tgtEl>
                                        <p:attrNameLst>
                                          <p:attrName>style.visibility</p:attrName>
                                        </p:attrNameLst>
                                      </p:cBhvr>
                                      <p:to>
                                        <p:strVal val="hidden"/>
                                      </p:to>
                                    </p:set>
                                  </p:childTnLst>
                                </p:cTn>
                              </p:par>
                              <p:par>
                                <p:cTn id="166" presetID="2" presetClass="exit" presetSubtype="6" fill="hold" grpId="3" nodeType="withEffect">
                                  <p:stCondLst>
                                    <p:cond delay="0"/>
                                  </p:stCondLst>
                                  <p:childTnLst>
                                    <p:anim calcmode="lin" valueType="num">
                                      <p:cBhvr additive="base">
                                        <p:cTn id="167" dur="2000"/>
                                        <p:tgtEl>
                                          <p:spTgt spid="12"/>
                                        </p:tgtEl>
                                        <p:attrNameLst>
                                          <p:attrName>ppt_x</p:attrName>
                                        </p:attrNameLst>
                                      </p:cBhvr>
                                      <p:tavLst>
                                        <p:tav tm="0">
                                          <p:val>
                                            <p:strVal val="ppt_x"/>
                                          </p:val>
                                        </p:tav>
                                        <p:tav tm="100000">
                                          <p:val>
                                            <p:strVal val="1+ppt_w/2"/>
                                          </p:val>
                                        </p:tav>
                                      </p:tavLst>
                                    </p:anim>
                                    <p:anim calcmode="lin" valueType="num">
                                      <p:cBhvr additive="base">
                                        <p:cTn id="168" dur="2000"/>
                                        <p:tgtEl>
                                          <p:spTgt spid="12"/>
                                        </p:tgtEl>
                                        <p:attrNameLst>
                                          <p:attrName>ppt_y</p:attrName>
                                        </p:attrNameLst>
                                      </p:cBhvr>
                                      <p:tavLst>
                                        <p:tav tm="0">
                                          <p:val>
                                            <p:strVal val="ppt_y"/>
                                          </p:val>
                                        </p:tav>
                                        <p:tav tm="100000">
                                          <p:val>
                                            <p:strVal val="1+ppt_h/2"/>
                                          </p:val>
                                        </p:tav>
                                      </p:tavLst>
                                    </p:anim>
                                    <p:set>
                                      <p:cBhvr>
                                        <p:cTn id="169" dur="1" fill="hold">
                                          <p:stCondLst>
                                            <p:cond delay="1999"/>
                                          </p:stCondLst>
                                        </p:cTn>
                                        <p:tgtEl>
                                          <p:spTgt spid="12"/>
                                        </p:tgtEl>
                                        <p:attrNameLst>
                                          <p:attrName>style.visibility</p:attrName>
                                        </p:attrNameLst>
                                      </p:cBhvr>
                                      <p:to>
                                        <p:strVal val="hidden"/>
                                      </p:to>
                                    </p:set>
                                  </p:childTnLst>
                                </p:cTn>
                              </p:par>
                              <p:par>
                                <p:cTn id="170" presetID="2" presetClass="exit" presetSubtype="6" fill="hold" grpId="3" nodeType="withEffect">
                                  <p:stCondLst>
                                    <p:cond delay="0"/>
                                  </p:stCondLst>
                                  <p:childTnLst>
                                    <p:anim calcmode="lin" valueType="num">
                                      <p:cBhvr additive="base">
                                        <p:cTn id="171" dur="2000"/>
                                        <p:tgtEl>
                                          <p:spTgt spid="14"/>
                                        </p:tgtEl>
                                        <p:attrNameLst>
                                          <p:attrName>ppt_x</p:attrName>
                                        </p:attrNameLst>
                                      </p:cBhvr>
                                      <p:tavLst>
                                        <p:tav tm="0">
                                          <p:val>
                                            <p:strVal val="ppt_x"/>
                                          </p:val>
                                        </p:tav>
                                        <p:tav tm="100000">
                                          <p:val>
                                            <p:strVal val="1+ppt_w/2"/>
                                          </p:val>
                                        </p:tav>
                                      </p:tavLst>
                                    </p:anim>
                                    <p:anim calcmode="lin" valueType="num">
                                      <p:cBhvr additive="base">
                                        <p:cTn id="172" dur="2000"/>
                                        <p:tgtEl>
                                          <p:spTgt spid="14"/>
                                        </p:tgtEl>
                                        <p:attrNameLst>
                                          <p:attrName>ppt_y</p:attrName>
                                        </p:attrNameLst>
                                      </p:cBhvr>
                                      <p:tavLst>
                                        <p:tav tm="0">
                                          <p:val>
                                            <p:strVal val="ppt_y"/>
                                          </p:val>
                                        </p:tav>
                                        <p:tav tm="100000">
                                          <p:val>
                                            <p:strVal val="1+ppt_h/2"/>
                                          </p:val>
                                        </p:tav>
                                      </p:tavLst>
                                    </p:anim>
                                    <p:set>
                                      <p:cBhvr>
                                        <p:cTn id="173" dur="1" fill="hold">
                                          <p:stCondLst>
                                            <p:cond delay="1999"/>
                                          </p:stCondLst>
                                        </p:cTn>
                                        <p:tgtEl>
                                          <p:spTgt spid="14"/>
                                        </p:tgtEl>
                                        <p:attrNameLst>
                                          <p:attrName>style.visibility</p:attrName>
                                        </p:attrNameLst>
                                      </p:cBhvr>
                                      <p:to>
                                        <p:strVal val="hidden"/>
                                      </p:to>
                                    </p:set>
                                  </p:childTnLst>
                                </p:cTn>
                              </p:par>
                              <p:par>
                                <p:cTn id="174" presetID="17" presetClass="entr" presetSubtype="1" fill="hold" nodeType="withEffect">
                                  <p:stCondLst>
                                    <p:cond delay="0"/>
                                  </p:stCondLst>
                                  <p:childTnLst>
                                    <p:set>
                                      <p:cBhvr>
                                        <p:cTn id="175" dur="1" fill="hold">
                                          <p:stCondLst>
                                            <p:cond delay="0"/>
                                          </p:stCondLst>
                                        </p:cTn>
                                        <p:tgtEl>
                                          <p:spTgt spid="2"/>
                                        </p:tgtEl>
                                        <p:attrNameLst>
                                          <p:attrName>style.visibility</p:attrName>
                                        </p:attrNameLst>
                                      </p:cBhvr>
                                      <p:to>
                                        <p:strVal val="visible"/>
                                      </p:to>
                                    </p:set>
                                    <p:anim calcmode="lin" valueType="num">
                                      <p:cBhvr>
                                        <p:cTn id="176" dur="2000" fill="hold"/>
                                        <p:tgtEl>
                                          <p:spTgt spid="2"/>
                                        </p:tgtEl>
                                        <p:attrNameLst>
                                          <p:attrName>ppt_x</p:attrName>
                                        </p:attrNameLst>
                                      </p:cBhvr>
                                      <p:tavLst>
                                        <p:tav tm="0">
                                          <p:val>
                                            <p:strVal val="#ppt_x"/>
                                          </p:val>
                                        </p:tav>
                                        <p:tav tm="100000">
                                          <p:val>
                                            <p:strVal val="#ppt_x"/>
                                          </p:val>
                                        </p:tav>
                                      </p:tavLst>
                                    </p:anim>
                                    <p:anim calcmode="lin" valueType="num">
                                      <p:cBhvr>
                                        <p:cTn id="177" dur="2000" fill="hold"/>
                                        <p:tgtEl>
                                          <p:spTgt spid="2"/>
                                        </p:tgtEl>
                                        <p:attrNameLst>
                                          <p:attrName>ppt_y</p:attrName>
                                        </p:attrNameLst>
                                      </p:cBhvr>
                                      <p:tavLst>
                                        <p:tav tm="0">
                                          <p:val>
                                            <p:strVal val="#ppt_y-#ppt_h/2"/>
                                          </p:val>
                                        </p:tav>
                                        <p:tav tm="100000">
                                          <p:val>
                                            <p:strVal val="#ppt_y"/>
                                          </p:val>
                                        </p:tav>
                                      </p:tavLst>
                                    </p:anim>
                                    <p:anim calcmode="lin" valueType="num">
                                      <p:cBhvr>
                                        <p:cTn id="178" dur="2000" fill="hold"/>
                                        <p:tgtEl>
                                          <p:spTgt spid="2"/>
                                        </p:tgtEl>
                                        <p:attrNameLst>
                                          <p:attrName>ppt_w</p:attrName>
                                        </p:attrNameLst>
                                      </p:cBhvr>
                                      <p:tavLst>
                                        <p:tav tm="0">
                                          <p:val>
                                            <p:strVal val="#ppt_w"/>
                                          </p:val>
                                        </p:tav>
                                        <p:tav tm="100000">
                                          <p:val>
                                            <p:strVal val="#ppt_w"/>
                                          </p:val>
                                        </p:tav>
                                      </p:tavLst>
                                    </p:anim>
                                    <p:anim calcmode="lin" valueType="num">
                                      <p:cBhvr>
                                        <p:cTn id="179" dur="2000" fill="hold"/>
                                        <p:tgtEl>
                                          <p:spTgt spid="2"/>
                                        </p:tgtEl>
                                        <p:attrNameLst>
                                          <p:attrName>ppt_h</p:attrName>
                                        </p:attrNameLst>
                                      </p:cBhvr>
                                      <p:tavLst>
                                        <p:tav tm="0">
                                          <p:val>
                                            <p:fltVal val="0"/>
                                          </p:val>
                                        </p:tav>
                                        <p:tav tm="100000">
                                          <p:val>
                                            <p:strVal val="#ppt_h"/>
                                          </p:val>
                                        </p:tav>
                                      </p:tavLst>
                                    </p:anim>
                                  </p:childTnLst>
                                </p:cTn>
                              </p:par>
                              <p:par>
                                <p:cTn id="180" presetID="16" presetClass="entr" presetSubtype="37"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arn(outVertical)">
                                      <p:cBhvr>
                                        <p:cTn id="182" dur="2000"/>
                                        <p:tgtEl>
                                          <p:spTgt spid="2"/>
                                        </p:tgtEl>
                                      </p:cBhvr>
                                    </p:animEffect>
                                  </p:childTnLst>
                                </p:cTn>
                              </p:par>
                              <p:par>
                                <p:cTn id="183" presetID="9" presetClass="emph" presetSubtype="0" grpId="0" nodeType="withEffect">
                                  <p:stCondLst>
                                    <p:cond delay="0"/>
                                  </p:stCondLst>
                                  <p:childTnLst>
                                    <p:set>
                                      <p:cBhvr rctx="PPT">
                                        <p:cTn id="184" dur="indefinite"/>
                                        <p:tgtEl>
                                          <p:spTgt spid="15"/>
                                        </p:tgtEl>
                                        <p:attrNameLst>
                                          <p:attrName>style.opacity</p:attrName>
                                        </p:attrNameLst>
                                      </p:cBhvr>
                                      <p:to>
                                        <p:strVal val="0"/>
                                      </p:to>
                                    </p:set>
                                    <p:animEffect filter="image" prLst="opacity: 0">
                                      <p:cBhvr rctx="IE">
                                        <p:cTn id="185" dur="indefinite"/>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6A2"/>
            </a:gs>
            <a:gs pos="39999">
              <a:srgbClr val="85C2FF"/>
            </a:gs>
            <a:gs pos="70000">
              <a:srgbClr val="C4D6EB"/>
            </a:gs>
            <a:gs pos="100000">
              <a:srgbClr val="FFEBFA"/>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home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7.png"/>
          <p:cNvPicPr>
            <a:picLocks noChangeAspect="1"/>
          </p:cNvPicPr>
          <p:nvPr/>
        </p:nvPicPr>
        <p:blipFill>
          <a:blip r:embed="rId3">
            <a:duotone>
              <a:prstClr val="black"/>
              <a:srgbClr val="D925BF">
                <a:tint val="45000"/>
                <a:satMod val="400000"/>
              </a:srgbClr>
            </a:duotone>
            <a:lum contrast="40000"/>
          </a:blip>
          <a:stretch>
            <a:fillRect/>
          </a:stretch>
        </p:blipFill>
        <p:spPr>
          <a:xfrm>
            <a:off x="1643042" y="0"/>
            <a:ext cx="5572164" cy="5524323"/>
          </a:xfrm>
          <a:prstGeom prst="ellipse">
            <a:avLst/>
          </a:prstGeom>
        </p:spPr>
      </p:pic>
      <p:pic>
        <p:nvPicPr>
          <p:cNvPr id="4" name="3 Imagen" descr="20110219001326892.png"/>
          <p:cNvPicPr>
            <a:picLocks noChangeAspect="1"/>
          </p:cNvPicPr>
          <p:nvPr/>
        </p:nvPicPr>
        <p:blipFill>
          <a:blip r:embed="rId4">
            <a:duotone>
              <a:prstClr val="black"/>
              <a:srgbClr val="D925BF">
                <a:tint val="45000"/>
                <a:satMod val="400000"/>
              </a:srgbClr>
            </a:duotone>
            <a:lum contrast="40000"/>
          </a:blip>
          <a:stretch>
            <a:fillRect/>
          </a:stretch>
        </p:blipFill>
        <p:spPr>
          <a:xfrm>
            <a:off x="3571868" y="1785932"/>
            <a:ext cx="1722644" cy="1722645"/>
          </a:xfrm>
          <a:prstGeom prst="rect">
            <a:avLst/>
          </a:prstGeom>
        </p:spPr>
      </p:pic>
      <p:sp>
        <p:nvSpPr>
          <p:cNvPr id="5" name="4 Rectángulo"/>
          <p:cNvSpPr/>
          <p:nvPr/>
        </p:nvSpPr>
        <p:spPr>
          <a:xfrm>
            <a:off x="-285784" y="-214332"/>
            <a:ext cx="9644130" cy="564360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strVal val="4/3*#ppt_w"/>
                                          </p:val>
                                        </p:tav>
                                        <p:tav tm="100000">
                                          <p:val>
                                            <p:strVal val="#ppt_w"/>
                                          </p:val>
                                        </p:tav>
                                      </p:tavLst>
                                    </p:anim>
                                    <p:anim calcmode="lin" valueType="num">
                                      <p:cBhvr>
                                        <p:cTn id="11" dur="2000" fill="hold"/>
                                        <p:tgtEl>
                                          <p:spTgt spid="3"/>
                                        </p:tgtEl>
                                        <p:attrNameLst>
                                          <p:attrName>ppt_h</p:attrName>
                                        </p:attrNameLst>
                                      </p:cBhvr>
                                      <p:tavLst>
                                        <p:tav tm="0">
                                          <p:val>
                                            <p:strVal val="4/3*#ppt_h"/>
                                          </p:val>
                                        </p:tav>
                                        <p:tav tm="100000">
                                          <p:val>
                                            <p:strVal val="#ppt_h"/>
                                          </p:val>
                                        </p:tav>
                                      </p:tavLst>
                                    </p:anim>
                                  </p:childTnLst>
                                </p:cTn>
                              </p:par>
                              <p:par>
                                <p:cTn id="12" presetID="8" presetClass="emph" presetSubtype="0" fill="hold" nodeType="withEffect">
                                  <p:stCondLst>
                                    <p:cond delay="0"/>
                                  </p:stCondLst>
                                  <p:childTnLst>
                                    <p:animRot by="21600000">
                                      <p:cBhvr>
                                        <p:cTn id="13" dur="2000" fill="hold"/>
                                        <p:tgtEl>
                                          <p:spTgt spid="3"/>
                                        </p:tgtEl>
                                        <p:attrNameLst>
                                          <p:attrName>r</p:attrName>
                                        </p:attrNameLst>
                                      </p:cBhvr>
                                    </p:animRot>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2000" fill="hold"/>
                                        <p:tgtEl>
                                          <p:spTgt spid="4"/>
                                        </p:tgtEl>
                                        <p:attrNameLst>
                                          <p:attrName>r</p:attrName>
                                        </p:attrNameLst>
                                      </p:cBhvr>
                                    </p:animRot>
                                  </p:childTnLst>
                                </p:cTn>
                              </p:par>
                            </p:childTnLst>
                          </p:cTn>
                        </p:par>
                        <p:par>
                          <p:cTn id="22" fill="hold">
                            <p:stCondLst>
                              <p:cond delay="2000"/>
                            </p:stCondLst>
                            <p:childTnLst>
                              <p:par>
                                <p:cTn id="23" presetID="23" presetClass="exit" presetSubtype="544" fill="hold" nodeType="afterEffect">
                                  <p:stCondLst>
                                    <p:cond delay="0"/>
                                  </p:stCondLst>
                                  <p:childTnLst>
                                    <p:anim calcmode="lin" valueType="num">
                                      <p:cBhvr>
                                        <p:cTn id="24" dur="2000"/>
                                        <p:tgtEl>
                                          <p:spTgt spid="3"/>
                                        </p:tgtEl>
                                        <p:attrNameLst>
                                          <p:attrName>ppt_w</p:attrName>
                                        </p:attrNameLst>
                                      </p:cBhvr>
                                      <p:tavLst>
                                        <p:tav tm="0">
                                          <p:val>
                                            <p:strVal val="ppt_w"/>
                                          </p:val>
                                        </p:tav>
                                        <p:tav tm="100000">
                                          <p:val>
                                            <p:fltVal val="0"/>
                                          </p:val>
                                        </p:tav>
                                      </p:tavLst>
                                    </p:anim>
                                    <p:anim calcmode="lin" valueType="num">
                                      <p:cBhvr>
                                        <p:cTn id="25" dur="2000"/>
                                        <p:tgtEl>
                                          <p:spTgt spid="3"/>
                                        </p:tgtEl>
                                        <p:attrNameLst>
                                          <p:attrName>ppt_h</p:attrName>
                                        </p:attrNameLst>
                                      </p:cBhvr>
                                      <p:tavLst>
                                        <p:tav tm="0">
                                          <p:val>
                                            <p:strVal val="ppt_h"/>
                                          </p:val>
                                        </p:tav>
                                        <p:tav tm="100000">
                                          <p:val>
                                            <p:fltVal val="0"/>
                                          </p:val>
                                        </p:tav>
                                      </p:tavLst>
                                    </p:anim>
                                    <p:anim calcmode="lin" valueType="num">
                                      <p:cBhvr>
                                        <p:cTn id="26" dur="2000"/>
                                        <p:tgtEl>
                                          <p:spTgt spid="3"/>
                                        </p:tgtEl>
                                        <p:attrNameLst>
                                          <p:attrName>ppt_x</p:attrName>
                                        </p:attrNameLst>
                                      </p:cBhvr>
                                      <p:tavLst>
                                        <p:tav tm="0">
                                          <p:val>
                                            <p:strVal val="ppt_x"/>
                                          </p:val>
                                        </p:tav>
                                        <p:tav tm="100000">
                                          <p:val>
                                            <p:fltVal val="0.5"/>
                                          </p:val>
                                        </p:tav>
                                      </p:tavLst>
                                    </p:anim>
                                    <p:anim calcmode="lin" valueType="num">
                                      <p:cBhvr>
                                        <p:cTn id="27" dur="2000"/>
                                        <p:tgtEl>
                                          <p:spTgt spid="3"/>
                                        </p:tgtEl>
                                        <p:attrNameLst>
                                          <p:attrName>ppt_y</p:attrName>
                                        </p:attrNameLst>
                                      </p:cBhvr>
                                      <p:tavLst>
                                        <p:tav tm="0">
                                          <p:val>
                                            <p:strVal val="ppt_y"/>
                                          </p:val>
                                        </p:tav>
                                        <p:tav tm="100000">
                                          <p:val>
                                            <p:fltVal val="0.5"/>
                                          </p:val>
                                        </p:tav>
                                      </p:tavLst>
                                    </p:anim>
                                    <p:set>
                                      <p:cBhvr>
                                        <p:cTn id="28" dur="1" fill="hold">
                                          <p:stCondLst>
                                            <p:cond delay="1999"/>
                                          </p:stCondLst>
                                        </p:cTn>
                                        <p:tgtEl>
                                          <p:spTgt spid="3"/>
                                        </p:tgtEl>
                                        <p:attrNameLst>
                                          <p:attrName>style.visibility</p:attrName>
                                        </p:attrNameLst>
                                      </p:cBhvr>
                                      <p:to>
                                        <p:strVal val="hidden"/>
                                      </p:to>
                                    </p:set>
                                  </p:childTnLst>
                                </p:cTn>
                              </p:par>
                              <p:par>
                                <p:cTn id="29" presetID="8" presetClass="emph" presetSubtype="0" fill="hold" nodeType="withEffect">
                                  <p:stCondLst>
                                    <p:cond delay="0"/>
                                  </p:stCondLst>
                                  <p:childTnLst>
                                    <p:animRot by="21600000">
                                      <p:cBhvr>
                                        <p:cTn id="30" dur="2000" fill="hold"/>
                                        <p:tgtEl>
                                          <p:spTgt spid="3"/>
                                        </p:tgtEl>
                                        <p:attrNameLst>
                                          <p:attrName>r</p:attrName>
                                        </p:attrNameLst>
                                      </p:cBhvr>
                                    </p:animRot>
                                  </p:childTnLst>
                                </p:cTn>
                              </p:par>
                              <p:par>
                                <p:cTn id="31" presetID="23" presetClass="exit" presetSubtype="32" fill="hold" nodeType="withEffect">
                                  <p:stCondLst>
                                    <p:cond delay="0"/>
                                  </p:stCondLst>
                                  <p:childTnLst>
                                    <p:anim calcmode="lin" valueType="num">
                                      <p:cBhvr>
                                        <p:cTn id="32" dur="2000"/>
                                        <p:tgtEl>
                                          <p:spTgt spid="4"/>
                                        </p:tgtEl>
                                        <p:attrNameLst>
                                          <p:attrName>ppt_w</p:attrName>
                                        </p:attrNameLst>
                                      </p:cBhvr>
                                      <p:tavLst>
                                        <p:tav tm="0">
                                          <p:val>
                                            <p:strVal val="ppt_w"/>
                                          </p:val>
                                        </p:tav>
                                        <p:tav tm="100000">
                                          <p:val>
                                            <p:fltVal val="0"/>
                                          </p:val>
                                        </p:tav>
                                      </p:tavLst>
                                    </p:anim>
                                    <p:anim calcmode="lin" valueType="num">
                                      <p:cBhvr>
                                        <p:cTn id="33" dur="2000"/>
                                        <p:tgtEl>
                                          <p:spTgt spid="4"/>
                                        </p:tgtEl>
                                        <p:attrNameLst>
                                          <p:attrName>ppt_h</p:attrName>
                                        </p:attrNameLst>
                                      </p:cBhvr>
                                      <p:tavLst>
                                        <p:tav tm="0">
                                          <p:val>
                                            <p:strVal val="ppt_h"/>
                                          </p:val>
                                        </p:tav>
                                        <p:tav tm="100000">
                                          <p:val>
                                            <p:fltVal val="0"/>
                                          </p:val>
                                        </p:tav>
                                      </p:tavLst>
                                    </p:anim>
                                    <p:set>
                                      <p:cBhvr>
                                        <p:cTn id="34" dur="1" fill="hold">
                                          <p:stCondLst>
                                            <p:cond delay="1999"/>
                                          </p:stCondLst>
                                        </p:cTn>
                                        <p:tgtEl>
                                          <p:spTgt spid="4"/>
                                        </p:tgtEl>
                                        <p:attrNameLst>
                                          <p:attrName>style.visibility</p:attrName>
                                        </p:attrNameLst>
                                      </p:cBhvr>
                                      <p:to>
                                        <p:strVal val="hidden"/>
                                      </p:to>
                                    </p:set>
                                  </p:childTnLst>
                                </p:cTn>
                              </p:par>
                              <p:par>
                                <p:cTn id="35" presetID="35" presetClass="exit" presetSubtype="0" fill="hold" nodeType="withEffect">
                                  <p:stCondLst>
                                    <p:cond delay="0"/>
                                  </p:stCondLst>
                                  <p:childTnLst>
                                    <p:animEffect transition="out" filter="fade">
                                      <p:cBhvr>
                                        <p:cTn id="36" dur="2000"/>
                                        <p:tgtEl>
                                          <p:spTgt spid="4"/>
                                        </p:tgtEl>
                                      </p:cBhvr>
                                    </p:animEffect>
                                    <p:anim calcmode="lin" valueType="num">
                                      <p:cBhvr>
                                        <p:cTn id="37" dur="2000"/>
                                        <p:tgtEl>
                                          <p:spTgt spid="4"/>
                                        </p:tgtEl>
                                        <p:attrNameLst>
                                          <p:attrName>style.rotation</p:attrName>
                                        </p:attrNameLst>
                                      </p:cBhvr>
                                      <p:tavLst>
                                        <p:tav tm="0">
                                          <p:val>
                                            <p:fltVal val="0"/>
                                          </p:val>
                                        </p:tav>
                                        <p:tav tm="100000">
                                          <p:val>
                                            <p:fltVal val="720"/>
                                          </p:val>
                                        </p:tav>
                                      </p:tavLst>
                                    </p:anim>
                                    <p:anim calcmode="lin" valueType="num">
                                      <p:cBhvr>
                                        <p:cTn id="38" dur="2000"/>
                                        <p:tgtEl>
                                          <p:spTgt spid="4"/>
                                        </p:tgtEl>
                                        <p:attrNameLst>
                                          <p:attrName>ppt_h</p:attrName>
                                        </p:attrNameLst>
                                      </p:cBhvr>
                                      <p:tavLst>
                                        <p:tav tm="0">
                                          <p:val>
                                            <p:strVal val="ppt_h"/>
                                          </p:val>
                                        </p:tav>
                                        <p:tav tm="100000">
                                          <p:val>
                                            <p:fltVal val="0"/>
                                          </p:val>
                                        </p:tav>
                                      </p:tavLst>
                                    </p:anim>
                                    <p:anim calcmode="lin" valueType="num">
                                      <p:cBhvr>
                                        <p:cTn id="39" dur="2000"/>
                                        <p:tgtEl>
                                          <p:spTgt spid="4"/>
                                        </p:tgtEl>
                                        <p:attrNameLst>
                                          <p:attrName>ppt_w</p:attrName>
                                        </p:attrNameLst>
                                      </p:cBhvr>
                                      <p:tavLst>
                                        <p:tav tm="0">
                                          <p:val>
                                            <p:strVal val="ppt_w"/>
                                          </p:val>
                                        </p:tav>
                                        <p:tav tm="100000">
                                          <p:val>
                                            <p:fltVal val="0"/>
                                          </p:val>
                                        </p:tav>
                                      </p:tavLst>
                                    </p:anim>
                                    <p:set>
                                      <p:cBhvr>
                                        <p:cTn id="40" dur="1" fill="hold">
                                          <p:stCondLst>
                                            <p:cond delay="1999"/>
                                          </p:stCondLst>
                                        </p:cTn>
                                        <p:tgtEl>
                                          <p:spTgt spid="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2000" fill="hold"/>
                                        <p:tgtEl>
                                          <p:spTgt spid="2"/>
                                        </p:tgtEl>
                                        <p:attrNameLst>
                                          <p:attrName>ppt_w</p:attrName>
                                        </p:attrNameLst>
                                      </p:cBhvr>
                                      <p:tavLst>
                                        <p:tav tm="0">
                                          <p:val>
                                            <p:strVal val="4/3*#ppt_w"/>
                                          </p:val>
                                        </p:tav>
                                        <p:tav tm="100000">
                                          <p:val>
                                            <p:strVal val="#ppt_w"/>
                                          </p:val>
                                        </p:tav>
                                      </p:tavLst>
                                    </p:anim>
                                    <p:anim calcmode="lin" valueType="num">
                                      <p:cBhvr>
                                        <p:cTn id="44" dur="2000" fill="hold"/>
                                        <p:tgtEl>
                                          <p:spTgt spid="2"/>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wheel(8)">
                                      <p:cBhvr>
                                        <p:cTn id="4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pic>
        <p:nvPicPr>
          <p:cNvPr id="2" name="1 Imagen" descr="e171c2919f6b610cf5cd6a00b2497ac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Imagen13.png"/>
          <p:cNvPicPr>
            <a:picLocks noChangeAspect="1"/>
          </p:cNvPicPr>
          <p:nvPr/>
        </p:nvPicPr>
        <p:blipFill>
          <a:blip r:embed="rId3">
            <a:duotone>
              <a:prstClr val="black"/>
              <a:srgbClr val="00B050">
                <a:tint val="45000"/>
                <a:satMod val="400000"/>
              </a:srgbClr>
            </a:duotone>
            <a:lum bright="10000" contrast="40000"/>
          </a:blip>
          <a:stretch>
            <a:fillRect/>
          </a:stretch>
        </p:blipFill>
        <p:spPr>
          <a:xfrm rot="5400000">
            <a:off x="4703008" y="11937"/>
            <a:ext cx="1785859" cy="1905000"/>
          </a:xfrm>
          <a:prstGeom prst="rect">
            <a:avLst/>
          </a:prstGeom>
          <a:effectLst>
            <a:reflection blurRad="6350" stA="50000" endA="295" endPos="92000" dist="101600" dir="5400000" sy="-100000" algn="bl" rotWithShape="0"/>
          </a:effectLst>
        </p:spPr>
      </p:pic>
      <p:pic>
        <p:nvPicPr>
          <p:cNvPr id="4" name="3 Imagen" descr="Imagen13.png"/>
          <p:cNvPicPr>
            <a:picLocks noChangeAspect="1"/>
          </p:cNvPicPr>
          <p:nvPr/>
        </p:nvPicPr>
        <p:blipFill>
          <a:blip r:embed="rId3">
            <a:duotone>
              <a:prstClr val="black"/>
              <a:srgbClr val="00B050">
                <a:tint val="45000"/>
                <a:satMod val="400000"/>
              </a:srgbClr>
            </a:duotone>
            <a:lum bright="10000" contrast="40000"/>
          </a:blip>
          <a:stretch>
            <a:fillRect/>
          </a:stretch>
        </p:blipFill>
        <p:spPr>
          <a:xfrm rot="5400000" flipV="1">
            <a:off x="2736050" y="-21436"/>
            <a:ext cx="1885951" cy="1928826"/>
          </a:xfrm>
          <a:prstGeom prst="rect">
            <a:avLst/>
          </a:prstGeom>
          <a:effectLst>
            <a:reflection blurRad="6350" stA="50000" endA="295" endPos="92000" dist="101600" dir="5400000" sy="-100000" algn="bl" rotWithShape="0"/>
          </a:effectLst>
        </p:spPr>
      </p:pic>
      <p:pic>
        <p:nvPicPr>
          <p:cNvPr id="5" name="4 Imagen" descr="Imagen13.png"/>
          <p:cNvPicPr>
            <a:picLocks noChangeAspect="1"/>
          </p:cNvPicPr>
          <p:nvPr/>
        </p:nvPicPr>
        <p:blipFill>
          <a:blip r:embed="rId3">
            <a:duotone>
              <a:prstClr val="black"/>
              <a:srgbClr val="00B050">
                <a:tint val="45000"/>
                <a:satMod val="400000"/>
              </a:srgbClr>
            </a:duotone>
            <a:lum bright="10000" contrast="40000"/>
          </a:blip>
          <a:stretch>
            <a:fillRect/>
          </a:stretch>
        </p:blipFill>
        <p:spPr>
          <a:xfrm rot="5400000">
            <a:off x="4703008" y="1369167"/>
            <a:ext cx="1785859" cy="1905000"/>
          </a:xfrm>
          <a:prstGeom prst="rect">
            <a:avLst/>
          </a:prstGeom>
          <a:effectLst>
            <a:reflection blurRad="6350" stA="50000" endA="295" endPos="92000" dist="101600" dir="5400000" sy="-100000" algn="bl" rotWithShape="0"/>
          </a:effectLst>
        </p:spPr>
      </p:pic>
      <p:pic>
        <p:nvPicPr>
          <p:cNvPr id="6" name="5 Imagen" descr="Imagen13.png"/>
          <p:cNvPicPr>
            <a:picLocks noChangeAspect="1"/>
          </p:cNvPicPr>
          <p:nvPr/>
        </p:nvPicPr>
        <p:blipFill>
          <a:blip r:embed="rId3">
            <a:duotone>
              <a:prstClr val="black"/>
              <a:srgbClr val="00B050">
                <a:tint val="45000"/>
                <a:satMod val="400000"/>
              </a:srgbClr>
            </a:duotone>
            <a:lum bright="10000" contrast="40000"/>
          </a:blip>
          <a:stretch>
            <a:fillRect/>
          </a:stretch>
        </p:blipFill>
        <p:spPr>
          <a:xfrm rot="5400000" flipV="1">
            <a:off x="2736050" y="1335794"/>
            <a:ext cx="1885951" cy="1928826"/>
          </a:xfrm>
          <a:prstGeom prst="rect">
            <a:avLst/>
          </a:prstGeom>
          <a:effectLst>
            <a:reflection blurRad="6350" stA="50000" endA="295" endPos="92000" dist="101600" dir="5400000" sy="-100000" algn="bl" rotWithShape="0"/>
          </a:effectLst>
        </p:spPr>
      </p:pic>
      <p:pic>
        <p:nvPicPr>
          <p:cNvPr id="7" name="6 Imagen" descr="Imagen13.png"/>
          <p:cNvPicPr>
            <a:picLocks noChangeAspect="1"/>
          </p:cNvPicPr>
          <p:nvPr/>
        </p:nvPicPr>
        <p:blipFill>
          <a:blip r:embed="rId3">
            <a:duotone>
              <a:prstClr val="black"/>
              <a:srgbClr val="00B050">
                <a:tint val="45000"/>
                <a:satMod val="400000"/>
              </a:srgbClr>
            </a:duotone>
            <a:lum bright="10000" contrast="40000"/>
          </a:blip>
          <a:stretch>
            <a:fillRect/>
          </a:stretch>
        </p:blipFill>
        <p:spPr>
          <a:xfrm rot="5400000">
            <a:off x="4631570" y="2583705"/>
            <a:ext cx="1785859" cy="1905000"/>
          </a:xfrm>
          <a:prstGeom prst="rect">
            <a:avLst/>
          </a:prstGeom>
          <a:effectLst>
            <a:reflection blurRad="6350" stA="50000" endA="295" endPos="92000" dist="101600" dir="5400000" sy="-100000" algn="bl" rotWithShape="0"/>
          </a:effectLst>
        </p:spPr>
      </p:pic>
      <p:pic>
        <p:nvPicPr>
          <p:cNvPr id="8" name="7 Imagen" descr="Imagen13.png"/>
          <p:cNvPicPr>
            <a:picLocks noChangeAspect="1"/>
          </p:cNvPicPr>
          <p:nvPr/>
        </p:nvPicPr>
        <p:blipFill>
          <a:blip r:embed="rId3">
            <a:duotone>
              <a:prstClr val="black"/>
              <a:srgbClr val="00B050">
                <a:tint val="45000"/>
                <a:satMod val="400000"/>
              </a:srgbClr>
            </a:duotone>
            <a:lum bright="10000" contrast="40000"/>
          </a:blip>
          <a:stretch>
            <a:fillRect/>
          </a:stretch>
        </p:blipFill>
        <p:spPr>
          <a:xfrm rot="5400000" flipV="1">
            <a:off x="2664612" y="2550332"/>
            <a:ext cx="1885951" cy="1928826"/>
          </a:xfrm>
          <a:prstGeom prst="rect">
            <a:avLst/>
          </a:prstGeom>
          <a:effectLst>
            <a:reflection blurRad="6350" stA="50000" endA="295" endPos="92000" dist="101600" dir="5400000" sy="-100000" algn="bl" rotWithShape="0"/>
          </a:effectLst>
        </p:spPr>
      </p:pic>
      <p:pic>
        <p:nvPicPr>
          <p:cNvPr id="9" name="8 Imagen" descr="Imagen13.png"/>
          <p:cNvPicPr>
            <a:picLocks noChangeAspect="1"/>
          </p:cNvPicPr>
          <p:nvPr/>
        </p:nvPicPr>
        <p:blipFill>
          <a:blip r:embed="rId3">
            <a:duotone>
              <a:prstClr val="black"/>
              <a:srgbClr val="00B050">
                <a:tint val="45000"/>
                <a:satMod val="400000"/>
              </a:srgbClr>
            </a:duotone>
            <a:lum bright="10000" contrast="40000"/>
          </a:blip>
          <a:stretch>
            <a:fillRect/>
          </a:stretch>
        </p:blipFill>
        <p:spPr>
          <a:xfrm rot="5400000">
            <a:off x="4631570" y="3940935"/>
            <a:ext cx="1785859" cy="1905000"/>
          </a:xfrm>
          <a:prstGeom prst="rect">
            <a:avLst/>
          </a:prstGeom>
          <a:effectLst>
            <a:reflection blurRad="6350" stA="50000" endA="295" endPos="92000" dist="101600" dir="5400000" sy="-100000" algn="bl" rotWithShape="0"/>
          </a:effectLst>
        </p:spPr>
      </p:pic>
      <p:pic>
        <p:nvPicPr>
          <p:cNvPr id="10" name="9 Imagen" descr="Imagen13.png"/>
          <p:cNvPicPr>
            <a:picLocks noChangeAspect="1"/>
          </p:cNvPicPr>
          <p:nvPr/>
        </p:nvPicPr>
        <p:blipFill>
          <a:blip r:embed="rId3">
            <a:duotone>
              <a:prstClr val="black"/>
              <a:srgbClr val="00B050">
                <a:tint val="45000"/>
                <a:satMod val="400000"/>
              </a:srgbClr>
            </a:duotone>
            <a:lum bright="10000" contrast="40000"/>
          </a:blip>
          <a:stretch>
            <a:fillRect/>
          </a:stretch>
        </p:blipFill>
        <p:spPr>
          <a:xfrm rot="5400000" flipV="1">
            <a:off x="2664612" y="3907562"/>
            <a:ext cx="1885951" cy="1928826"/>
          </a:xfrm>
          <a:prstGeom prst="rect">
            <a:avLst/>
          </a:prstGeom>
          <a:effectLst>
            <a:reflection blurRad="6350" stA="50000" endA="295" endPos="92000" dist="101600" dir="5400000" sy="-100000" algn="bl" rotWithShape="0"/>
          </a:effectLst>
        </p:spPr>
      </p:pic>
      <p:sp>
        <p:nvSpPr>
          <p:cNvPr id="11" name="10 Rectángulo"/>
          <p:cNvSpPr/>
          <p:nvPr/>
        </p:nvSpPr>
        <p:spPr>
          <a:xfrm>
            <a:off x="-285784" y="-214332"/>
            <a:ext cx="9644130" cy="7572428"/>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ppt_x"/>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8" presetClass="emph" presetSubtype="0" autoRev="1" fill="hold" nodeType="withEffect">
                                  <p:stCondLst>
                                    <p:cond delay="0"/>
                                  </p:stCondLst>
                                  <p:childTnLst>
                                    <p:animRot by="21600000">
                                      <p:cBhvr>
                                        <p:cTn id="41" dur="2000" fill="hold"/>
                                        <p:tgtEl>
                                          <p:spTgt spid="4"/>
                                        </p:tgtEl>
                                        <p:attrNameLst>
                                          <p:attrName>r</p:attrName>
                                        </p:attrNameLst>
                                      </p:cBhvr>
                                    </p:animRot>
                                  </p:childTnLst>
                                </p:cTn>
                              </p:par>
                              <p:par>
                                <p:cTn id="42" presetID="8" presetClass="emph" presetSubtype="0" autoRev="1" fill="hold" nodeType="withEffect">
                                  <p:stCondLst>
                                    <p:cond delay="0"/>
                                  </p:stCondLst>
                                  <p:childTnLst>
                                    <p:animRot by="21600000">
                                      <p:cBhvr>
                                        <p:cTn id="43" dur="2000" fill="hold"/>
                                        <p:tgtEl>
                                          <p:spTgt spid="6"/>
                                        </p:tgtEl>
                                        <p:attrNameLst>
                                          <p:attrName>r</p:attrName>
                                        </p:attrNameLst>
                                      </p:cBhvr>
                                    </p:animRot>
                                  </p:childTnLst>
                                </p:cTn>
                              </p:par>
                              <p:par>
                                <p:cTn id="44" presetID="8" presetClass="emph" presetSubtype="0" autoRev="1" fill="hold" nodeType="withEffect">
                                  <p:stCondLst>
                                    <p:cond delay="0"/>
                                  </p:stCondLst>
                                  <p:childTnLst>
                                    <p:animRot by="21600000">
                                      <p:cBhvr>
                                        <p:cTn id="45" dur="2000" fill="hold"/>
                                        <p:tgtEl>
                                          <p:spTgt spid="8"/>
                                        </p:tgtEl>
                                        <p:attrNameLst>
                                          <p:attrName>r</p:attrName>
                                        </p:attrNameLst>
                                      </p:cBhvr>
                                    </p:animRot>
                                  </p:childTnLst>
                                </p:cTn>
                              </p:par>
                              <p:par>
                                <p:cTn id="46" presetID="8" presetClass="emph" presetSubtype="0" autoRev="1" fill="hold" nodeType="withEffect">
                                  <p:stCondLst>
                                    <p:cond delay="0"/>
                                  </p:stCondLst>
                                  <p:childTnLst>
                                    <p:animRot by="21600000">
                                      <p:cBhvr>
                                        <p:cTn id="47" dur="2000" fill="hold"/>
                                        <p:tgtEl>
                                          <p:spTgt spid="10"/>
                                        </p:tgtEl>
                                        <p:attrNameLst>
                                          <p:attrName>r</p:attrName>
                                        </p:attrNameLst>
                                      </p:cBhvr>
                                    </p:animRot>
                                  </p:childTnLst>
                                </p:cTn>
                              </p:par>
                              <p:par>
                                <p:cTn id="48" presetID="8" presetClass="emph" presetSubtype="0" autoRev="1" fill="hold" nodeType="withEffect">
                                  <p:stCondLst>
                                    <p:cond delay="0"/>
                                  </p:stCondLst>
                                  <p:childTnLst>
                                    <p:animRot by="-21600000">
                                      <p:cBhvr>
                                        <p:cTn id="49" dur="2000" fill="hold"/>
                                        <p:tgtEl>
                                          <p:spTgt spid="3"/>
                                        </p:tgtEl>
                                        <p:attrNameLst>
                                          <p:attrName>r</p:attrName>
                                        </p:attrNameLst>
                                      </p:cBhvr>
                                    </p:animRot>
                                  </p:childTnLst>
                                </p:cTn>
                              </p:par>
                              <p:par>
                                <p:cTn id="50" presetID="8" presetClass="emph" presetSubtype="0" autoRev="1" fill="hold" nodeType="withEffect">
                                  <p:stCondLst>
                                    <p:cond delay="0"/>
                                  </p:stCondLst>
                                  <p:childTnLst>
                                    <p:animRot by="-21600000">
                                      <p:cBhvr>
                                        <p:cTn id="51" dur="2000" fill="hold"/>
                                        <p:tgtEl>
                                          <p:spTgt spid="5"/>
                                        </p:tgtEl>
                                        <p:attrNameLst>
                                          <p:attrName>r</p:attrName>
                                        </p:attrNameLst>
                                      </p:cBhvr>
                                    </p:animRot>
                                  </p:childTnLst>
                                </p:cTn>
                              </p:par>
                              <p:par>
                                <p:cTn id="52" presetID="8" presetClass="emph" presetSubtype="0" autoRev="1" fill="hold" nodeType="withEffect">
                                  <p:stCondLst>
                                    <p:cond delay="0"/>
                                  </p:stCondLst>
                                  <p:childTnLst>
                                    <p:animRot by="-21600000">
                                      <p:cBhvr>
                                        <p:cTn id="53" dur="2000" fill="hold"/>
                                        <p:tgtEl>
                                          <p:spTgt spid="7"/>
                                        </p:tgtEl>
                                        <p:attrNameLst>
                                          <p:attrName>r</p:attrName>
                                        </p:attrNameLst>
                                      </p:cBhvr>
                                    </p:animRot>
                                  </p:childTnLst>
                                </p:cTn>
                              </p:par>
                              <p:par>
                                <p:cTn id="54" presetID="8" presetClass="emph" presetSubtype="0" autoRev="1" fill="hold" nodeType="withEffect">
                                  <p:stCondLst>
                                    <p:cond delay="0"/>
                                  </p:stCondLst>
                                  <p:childTnLst>
                                    <p:animRot by="-21600000">
                                      <p:cBhvr>
                                        <p:cTn id="55" dur="2000" fill="hold"/>
                                        <p:tgtEl>
                                          <p:spTgt spid="9"/>
                                        </p:tgtEl>
                                        <p:attrNameLst>
                                          <p:attrName>r</p:attrName>
                                        </p:attrNameLst>
                                      </p:cBhvr>
                                    </p:animRot>
                                  </p:childTnLst>
                                </p:cTn>
                              </p:par>
                            </p:childTnLst>
                          </p:cTn>
                        </p:par>
                        <p:par>
                          <p:cTn id="56" fill="hold">
                            <p:stCondLst>
                              <p:cond delay="4000"/>
                            </p:stCondLst>
                            <p:childTnLst>
                              <p:par>
                                <p:cTn id="57" presetID="2" presetClass="exit" presetSubtype="2" fill="hold" nodeType="afterEffect">
                                  <p:stCondLst>
                                    <p:cond delay="0"/>
                                  </p:stCondLst>
                                  <p:childTnLst>
                                    <p:anim calcmode="lin" valueType="num">
                                      <p:cBhvr additive="base">
                                        <p:cTn id="58" dur="2000"/>
                                        <p:tgtEl>
                                          <p:spTgt spid="4"/>
                                        </p:tgtEl>
                                        <p:attrNameLst>
                                          <p:attrName>ppt_x</p:attrName>
                                        </p:attrNameLst>
                                      </p:cBhvr>
                                      <p:tavLst>
                                        <p:tav tm="0">
                                          <p:val>
                                            <p:strVal val="ppt_x"/>
                                          </p:val>
                                        </p:tav>
                                        <p:tav tm="100000">
                                          <p:val>
                                            <p:strVal val="1+ppt_w/2"/>
                                          </p:val>
                                        </p:tav>
                                      </p:tavLst>
                                    </p:anim>
                                    <p:anim calcmode="lin" valueType="num">
                                      <p:cBhvr additive="base">
                                        <p:cTn id="59" dur="2000"/>
                                        <p:tgtEl>
                                          <p:spTgt spid="4"/>
                                        </p:tgtEl>
                                        <p:attrNameLst>
                                          <p:attrName>ppt_y</p:attrName>
                                        </p:attrNameLst>
                                      </p:cBhvr>
                                      <p:tavLst>
                                        <p:tav tm="0">
                                          <p:val>
                                            <p:strVal val="ppt_y"/>
                                          </p:val>
                                        </p:tav>
                                        <p:tav tm="100000">
                                          <p:val>
                                            <p:strVal val="ppt_y"/>
                                          </p:val>
                                        </p:tav>
                                      </p:tavLst>
                                    </p:anim>
                                    <p:set>
                                      <p:cBhvr>
                                        <p:cTn id="60" dur="1" fill="hold">
                                          <p:stCondLst>
                                            <p:cond delay="1999"/>
                                          </p:stCondLst>
                                        </p:cTn>
                                        <p:tgtEl>
                                          <p:spTgt spid="4"/>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2000"/>
                                        <p:tgtEl>
                                          <p:spTgt spid="6"/>
                                        </p:tgtEl>
                                        <p:attrNameLst>
                                          <p:attrName>ppt_x</p:attrName>
                                        </p:attrNameLst>
                                      </p:cBhvr>
                                      <p:tavLst>
                                        <p:tav tm="0">
                                          <p:val>
                                            <p:strVal val="ppt_x"/>
                                          </p:val>
                                        </p:tav>
                                        <p:tav tm="100000">
                                          <p:val>
                                            <p:strVal val="1+ppt_w/2"/>
                                          </p:val>
                                        </p:tav>
                                      </p:tavLst>
                                    </p:anim>
                                    <p:anim calcmode="lin" valueType="num">
                                      <p:cBhvr additive="base">
                                        <p:cTn id="63" dur="2000"/>
                                        <p:tgtEl>
                                          <p:spTgt spid="6"/>
                                        </p:tgtEl>
                                        <p:attrNameLst>
                                          <p:attrName>ppt_y</p:attrName>
                                        </p:attrNameLst>
                                      </p:cBhvr>
                                      <p:tavLst>
                                        <p:tav tm="0">
                                          <p:val>
                                            <p:strVal val="ppt_y"/>
                                          </p:val>
                                        </p:tav>
                                        <p:tav tm="100000">
                                          <p:val>
                                            <p:strVal val="ppt_y"/>
                                          </p:val>
                                        </p:tav>
                                      </p:tavLst>
                                    </p:anim>
                                    <p:set>
                                      <p:cBhvr>
                                        <p:cTn id="64" dur="1" fill="hold">
                                          <p:stCondLst>
                                            <p:cond delay="1999"/>
                                          </p:stCondLst>
                                        </p:cTn>
                                        <p:tgtEl>
                                          <p:spTgt spid="6"/>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2000"/>
                                        <p:tgtEl>
                                          <p:spTgt spid="8"/>
                                        </p:tgtEl>
                                        <p:attrNameLst>
                                          <p:attrName>ppt_x</p:attrName>
                                        </p:attrNameLst>
                                      </p:cBhvr>
                                      <p:tavLst>
                                        <p:tav tm="0">
                                          <p:val>
                                            <p:strVal val="ppt_x"/>
                                          </p:val>
                                        </p:tav>
                                        <p:tav tm="100000">
                                          <p:val>
                                            <p:strVal val="1+ppt_w/2"/>
                                          </p:val>
                                        </p:tav>
                                      </p:tavLst>
                                    </p:anim>
                                    <p:anim calcmode="lin" valueType="num">
                                      <p:cBhvr additive="base">
                                        <p:cTn id="67" dur="2000"/>
                                        <p:tgtEl>
                                          <p:spTgt spid="8"/>
                                        </p:tgtEl>
                                        <p:attrNameLst>
                                          <p:attrName>ppt_y</p:attrName>
                                        </p:attrNameLst>
                                      </p:cBhvr>
                                      <p:tavLst>
                                        <p:tav tm="0">
                                          <p:val>
                                            <p:strVal val="ppt_y"/>
                                          </p:val>
                                        </p:tav>
                                        <p:tav tm="100000">
                                          <p:val>
                                            <p:strVal val="ppt_y"/>
                                          </p:val>
                                        </p:tav>
                                      </p:tavLst>
                                    </p:anim>
                                    <p:set>
                                      <p:cBhvr>
                                        <p:cTn id="68" dur="1" fill="hold">
                                          <p:stCondLst>
                                            <p:cond delay="1999"/>
                                          </p:stCondLst>
                                        </p:cTn>
                                        <p:tgtEl>
                                          <p:spTgt spid="8"/>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2000"/>
                                        <p:tgtEl>
                                          <p:spTgt spid="10"/>
                                        </p:tgtEl>
                                        <p:attrNameLst>
                                          <p:attrName>ppt_x</p:attrName>
                                        </p:attrNameLst>
                                      </p:cBhvr>
                                      <p:tavLst>
                                        <p:tav tm="0">
                                          <p:val>
                                            <p:strVal val="ppt_x"/>
                                          </p:val>
                                        </p:tav>
                                        <p:tav tm="100000">
                                          <p:val>
                                            <p:strVal val="1+ppt_w/2"/>
                                          </p:val>
                                        </p:tav>
                                      </p:tavLst>
                                    </p:anim>
                                    <p:anim calcmode="lin" valueType="num">
                                      <p:cBhvr additive="base">
                                        <p:cTn id="71" dur="2000"/>
                                        <p:tgtEl>
                                          <p:spTgt spid="10"/>
                                        </p:tgtEl>
                                        <p:attrNameLst>
                                          <p:attrName>ppt_y</p:attrName>
                                        </p:attrNameLst>
                                      </p:cBhvr>
                                      <p:tavLst>
                                        <p:tav tm="0">
                                          <p:val>
                                            <p:strVal val="ppt_y"/>
                                          </p:val>
                                        </p:tav>
                                        <p:tav tm="100000">
                                          <p:val>
                                            <p:strVal val="ppt_y"/>
                                          </p:val>
                                        </p:tav>
                                      </p:tavLst>
                                    </p:anim>
                                    <p:set>
                                      <p:cBhvr>
                                        <p:cTn id="72" dur="1" fill="hold">
                                          <p:stCondLst>
                                            <p:cond delay="1999"/>
                                          </p:stCondLst>
                                        </p:cTn>
                                        <p:tgtEl>
                                          <p:spTgt spid="10"/>
                                        </p:tgtEl>
                                        <p:attrNameLst>
                                          <p:attrName>style.visibility</p:attrName>
                                        </p:attrNameLst>
                                      </p:cBhvr>
                                      <p:to>
                                        <p:strVal val="hidden"/>
                                      </p:to>
                                    </p:set>
                                  </p:childTnLst>
                                </p:cTn>
                              </p:par>
                              <p:par>
                                <p:cTn id="73" presetID="8" presetClass="emph" presetSubtype="0" autoRev="1" fill="hold" nodeType="withEffect">
                                  <p:stCondLst>
                                    <p:cond delay="0"/>
                                  </p:stCondLst>
                                  <p:childTnLst>
                                    <p:animRot by="21600000">
                                      <p:cBhvr>
                                        <p:cTn id="74" dur="2000" fill="hold"/>
                                        <p:tgtEl>
                                          <p:spTgt spid="4"/>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6"/>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8"/>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0"/>
                                        </p:tgtEl>
                                        <p:attrNameLst>
                                          <p:attrName>r</p:attrName>
                                        </p:attrNameLst>
                                      </p:cBhvr>
                                    </p:animRot>
                                  </p:childTnLst>
                                </p:cTn>
                              </p:par>
                              <p:par>
                                <p:cTn id="81" presetID="2" presetClass="exit" presetSubtype="8" fill="hold" nodeType="withEffect">
                                  <p:stCondLst>
                                    <p:cond delay="0"/>
                                  </p:stCondLst>
                                  <p:childTnLst>
                                    <p:anim calcmode="lin" valueType="num">
                                      <p:cBhvr additive="base">
                                        <p:cTn id="82" dur="2000"/>
                                        <p:tgtEl>
                                          <p:spTgt spid="3"/>
                                        </p:tgtEl>
                                        <p:attrNameLst>
                                          <p:attrName>ppt_x</p:attrName>
                                        </p:attrNameLst>
                                      </p:cBhvr>
                                      <p:tavLst>
                                        <p:tav tm="0">
                                          <p:val>
                                            <p:strVal val="ppt_x"/>
                                          </p:val>
                                        </p:tav>
                                        <p:tav tm="100000">
                                          <p:val>
                                            <p:strVal val="0-ppt_w/2"/>
                                          </p:val>
                                        </p:tav>
                                      </p:tavLst>
                                    </p:anim>
                                    <p:anim calcmode="lin" valueType="num">
                                      <p:cBhvr additive="base">
                                        <p:cTn id="83" dur="2000"/>
                                        <p:tgtEl>
                                          <p:spTgt spid="3"/>
                                        </p:tgtEl>
                                        <p:attrNameLst>
                                          <p:attrName>ppt_y</p:attrName>
                                        </p:attrNameLst>
                                      </p:cBhvr>
                                      <p:tavLst>
                                        <p:tav tm="0">
                                          <p:val>
                                            <p:strVal val="ppt_y"/>
                                          </p:val>
                                        </p:tav>
                                        <p:tav tm="100000">
                                          <p:val>
                                            <p:strVal val="ppt_y"/>
                                          </p:val>
                                        </p:tav>
                                      </p:tavLst>
                                    </p:anim>
                                    <p:set>
                                      <p:cBhvr>
                                        <p:cTn id="84" dur="1" fill="hold">
                                          <p:stCondLst>
                                            <p:cond delay="1999"/>
                                          </p:stCondLst>
                                        </p:cTn>
                                        <p:tgtEl>
                                          <p:spTgt spid="3"/>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2000"/>
                                        <p:tgtEl>
                                          <p:spTgt spid="5"/>
                                        </p:tgtEl>
                                        <p:attrNameLst>
                                          <p:attrName>ppt_x</p:attrName>
                                        </p:attrNameLst>
                                      </p:cBhvr>
                                      <p:tavLst>
                                        <p:tav tm="0">
                                          <p:val>
                                            <p:strVal val="ppt_x"/>
                                          </p:val>
                                        </p:tav>
                                        <p:tav tm="100000">
                                          <p:val>
                                            <p:strVal val="0-ppt_w/2"/>
                                          </p:val>
                                        </p:tav>
                                      </p:tavLst>
                                    </p:anim>
                                    <p:anim calcmode="lin" valueType="num">
                                      <p:cBhvr additive="base">
                                        <p:cTn id="87" dur="2000"/>
                                        <p:tgtEl>
                                          <p:spTgt spid="5"/>
                                        </p:tgtEl>
                                        <p:attrNameLst>
                                          <p:attrName>ppt_y</p:attrName>
                                        </p:attrNameLst>
                                      </p:cBhvr>
                                      <p:tavLst>
                                        <p:tav tm="0">
                                          <p:val>
                                            <p:strVal val="ppt_y"/>
                                          </p:val>
                                        </p:tav>
                                        <p:tav tm="100000">
                                          <p:val>
                                            <p:strVal val="ppt_y"/>
                                          </p:val>
                                        </p:tav>
                                      </p:tavLst>
                                    </p:anim>
                                    <p:set>
                                      <p:cBhvr>
                                        <p:cTn id="88" dur="1" fill="hold">
                                          <p:stCondLst>
                                            <p:cond delay="1999"/>
                                          </p:stCondLst>
                                        </p:cTn>
                                        <p:tgtEl>
                                          <p:spTgt spid="5"/>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2000"/>
                                        <p:tgtEl>
                                          <p:spTgt spid="7"/>
                                        </p:tgtEl>
                                        <p:attrNameLst>
                                          <p:attrName>ppt_x</p:attrName>
                                        </p:attrNameLst>
                                      </p:cBhvr>
                                      <p:tavLst>
                                        <p:tav tm="0">
                                          <p:val>
                                            <p:strVal val="ppt_x"/>
                                          </p:val>
                                        </p:tav>
                                        <p:tav tm="100000">
                                          <p:val>
                                            <p:strVal val="0-ppt_w/2"/>
                                          </p:val>
                                        </p:tav>
                                      </p:tavLst>
                                    </p:anim>
                                    <p:anim calcmode="lin" valueType="num">
                                      <p:cBhvr additive="base">
                                        <p:cTn id="91" dur="2000"/>
                                        <p:tgtEl>
                                          <p:spTgt spid="7"/>
                                        </p:tgtEl>
                                        <p:attrNameLst>
                                          <p:attrName>ppt_y</p:attrName>
                                        </p:attrNameLst>
                                      </p:cBhvr>
                                      <p:tavLst>
                                        <p:tav tm="0">
                                          <p:val>
                                            <p:strVal val="ppt_y"/>
                                          </p:val>
                                        </p:tav>
                                        <p:tav tm="100000">
                                          <p:val>
                                            <p:strVal val="ppt_y"/>
                                          </p:val>
                                        </p:tav>
                                      </p:tavLst>
                                    </p:anim>
                                    <p:set>
                                      <p:cBhvr>
                                        <p:cTn id="92" dur="1" fill="hold">
                                          <p:stCondLst>
                                            <p:cond delay="1999"/>
                                          </p:stCondLst>
                                        </p:cTn>
                                        <p:tgtEl>
                                          <p:spTgt spid="7"/>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2000"/>
                                        <p:tgtEl>
                                          <p:spTgt spid="9"/>
                                        </p:tgtEl>
                                        <p:attrNameLst>
                                          <p:attrName>ppt_x</p:attrName>
                                        </p:attrNameLst>
                                      </p:cBhvr>
                                      <p:tavLst>
                                        <p:tav tm="0">
                                          <p:val>
                                            <p:strVal val="ppt_x"/>
                                          </p:val>
                                        </p:tav>
                                        <p:tav tm="100000">
                                          <p:val>
                                            <p:strVal val="0-ppt_w/2"/>
                                          </p:val>
                                        </p:tav>
                                      </p:tavLst>
                                    </p:anim>
                                    <p:anim calcmode="lin" valueType="num">
                                      <p:cBhvr additive="base">
                                        <p:cTn id="95" dur="2000"/>
                                        <p:tgtEl>
                                          <p:spTgt spid="9"/>
                                        </p:tgtEl>
                                        <p:attrNameLst>
                                          <p:attrName>ppt_y</p:attrName>
                                        </p:attrNameLst>
                                      </p:cBhvr>
                                      <p:tavLst>
                                        <p:tav tm="0">
                                          <p:val>
                                            <p:strVal val="ppt_y"/>
                                          </p:val>
                                        </p:tav>
                                        <p:tav tm="100000">
                                          <p:val>
                                            <p:strVal val="ppt_y"/>
                                          </p:val>
                                        </p:tav>
                                      </p:tavLst>
                                    </p:anim>
                                    <p:set>
                                      <p:cBhvr>
                                        <p:cTn id="96" dur="1" fill="hold">
                                          <p:stCondLst>
                                            <p:cond delay="1999"/>
                                          </p:stCondLst>
                                        </p:cTn>
                                        <p:tgtEl>
                                          <p:spTgt spid="9"/>
                                        </p:tgtEl>
                                        <p:attrNameLst>
                                          <p:attrName>style.visibility</p:attrName>
                                        </p:attrNameLst>
                                      </p:cBhvr>
                                      <p:to>
                                        <p:strVal val="hidden"/>
                                      </p:to>
                                    </p:set>
                                  </p:childTnLst>
                                </p:cTn>
                              </p:par>
                              <p:par>
                                <p:cTn id="97" presetID="8" presetClass="emph" presetSubtype="0" autoRev="1" fill="hold" nodeType="withEffect">
                                  <p:stCondLst>
                                    <p:cond delay="0"/>
                                  </p:stCondLst>
                                  <p:childTnLst>
                                    <p:animRot by="-21600000">
                                      <p:cBhvr>
                                        <p:cTn id="98" dur="2000" fill="hold"/>
                                        <p:tgtEl>
                                          <p:spTgt spid="3"/>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5"/>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7"/>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9"/>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4/3*#ppt_w"/>
                                          </p:val>
                                        </p:tav>
                                        <p:tav tm="100000">
                                          <p:val>
                                            <p:strVal val="#ppt_w"/>
                                          </p:val>
                                        </p:tav>
                                      </p:tavLst>
                                    </p:anim>
                                    <p:anim calcmode="lin" valueType="num">
                                      <p:cBhvr>
                                        <p:cTn id="108" dur="2000" fill="hold"/>
                                        <p:tgtEl>
                                          <p:spTgt spid="2"/>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arn(outVertical)">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6A2"/>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2" name="1 Imagen" descr="parallax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3.png"/>
          <p:cNvPicPr>
            <a:picLocks noChangeAspect="1"/>
          </p:cNvPicPr>
          <p:nvPr/>
        </p:nvPicPr>
        <p:blipFill>
          <a:blip r:embed="rId3">
            <a:duotone>
              <a:schemeClr val="accent1">
                <a:shade val="45000"/>
                <a:satMod val="135000"/>
              </a:schemeClr>
              <a:prstClr val="white"/>
            </a:duotone>
            <a:lum contrast="40000"/>
          </a:blip>
          <a:srcRect l="20761" t="14052" r="19550" b="24473"/>
          <a:stretch>
            <a:fillRect/>
          </a:stretch>
        </p:blipFill>
        <p:spPr>
          <a:xfrm rot="19359846">
            <a:off x="3150728" y="-270819"/>
            <a:ext cx="2286016" cy="1739360"/>
          </a:xfrm>
          <a:prstGeom prst="rect">
            <a:avLst/>
          </a:prstGeom>
        </p:spPr>
      </p:pic>
      <p:pic>
        <p:nvPicPr>
          <p:cNvPr id="4" name="3 Imagen" descr="3.png"/>
          <p:cNvPicPr>
            <a:picLocks noChangeAspect="1"/>
          </p:cNvPicPr>
          <p:nvPr/>
        </p:nvPicPr>
        <p:blipFill>
          <a:blip r:embed="rId3">
            <a:duotone>
              <a:schemeClr val="accent1">
                <a:shade val="45000"/>
                <a:satMod val="135000"/>
              </a:schemeClr>
              <a:prstClr val="white"/>
            </a:duotone>
            <a:lum contrast="40000"/>
          </a:blip>
          <a:srcRect l="20761" t="14052" r="19550" b="24473"/>
          <a:stretch>
            <a:fillRect/>
          </a:stretch>
        </p:blipFill>
        <p:spPr>
          <a:xfrm rot="4759077">
            <a:off x="3929058" y="3357569"/>
            <a:ext cx="2286016" cy="1739360"/>
          </a:xfrm>
          <a:prstGeom prst="rect">
            <a:avLst/>
          </a:prstGeom>
        </p:spPr>
      </p:pic>
      <p:pic>
        <p:nvPicPr>
          <p:cNvPr id="5" name="4 Imagen" descr="3.png"/>
          <p:cNvPicPr>
            <a:picLocks noChangeAspect="1"/>
          </p:cNvPicPr>
          <p:nvPr/>
        </p:nvPicPr>
        <p:blipFill>
          <a:blip r:embed="rId3">
            <a:duotone>
              <a:schemeClr val="accent1">
                <a:shade val="45000"/>
                <a:satMod val="135000"/>
              </a:schemeClr>
              <a:prstClr val="white"/>
            </a:duotone>
            <a:lum contrast="40000"/>
          </a:blip>
          <a:srcRect l="20761" t="14052" r="19550" b="24473"/>
          <a:stretch>
            <a:fillRect/>
          </a:stretch>
        </p:blipFill>
        <p:spPr>
          <a:xfrm rot="6762509">
            <a:off x="2499483" y="3483526"/>
            <a:ext cx="2286016" cy="1739360"/>
          </a:xfrm>
          <a:prstGeom prst="rect">
            <a:avLst/>
          </a:prstGeom>
        </p:spPr>
      </p:pic>
      <p:pic>
        <p:nvPicPr>
          <p:cNvPr id="6" name="5 Imagen" descr="3.png"/>
          <p:cNvPicPr>
            <a:picLocks noChangeAspect="1"/>
          </p:cNvPicPr>
          <p:nvPr/>
        </p:nvPicPr>
        <p:blipFill>
          <a:blip r:embed="rId3">
            <a:duotone>
              <a:schemeClr val="accent1">
                <a:shade val="45000"/>
                <a:satMod val="135000"/>
              </a:schemeClr>
              <a:prstClr val="white"/>
            </a:duotone>
            <a:lum contrast="40000"/>
          </a:blip>
          <a:srcRect l="20761" t="14052" r="19550" b="24473"/>
          <a:stretch>
            <a:fillRect/>
          </a:stretch>
        </p:blipFill>
        <p:spPr>
          <a:xfrm rot="1490560">
            <a:off x="4402980" y="-28911"/>
            <a:ext cx="2286016" cy="1739360"/>
          </a:xfrm>
          <a:prstGeom prst="rect">
            <a:avLst/>
          </a:prstGeom>
        </p:spPr>
      </p:pic>
      <p:pic>
        <p:nvPicPr>
          <p:cNvPr id="7" name="6 Imagen" descr="3.png"/>
          <p:cNvPicPr>
            <a:picLocks noChangeAspect="1"/>
          </p:cNvPicPr>
          <p:nvPr/>
        </p:nvPicPr>
        <p:blipFill>
          <a:blip r:embed="rId3">
            <a:duotone>
              <a:schemeClr val="accent1">
                <a:shade val="45000"/>
                <a:satMod val="135000"/>
              </a:schemeClr>
              <a:prstClr val="white"/>
            </a:duotone>
            <a:lum contrast="40000"/>
          </a:blip>
          <a:srcRect l="20761" t="14052" r="19550" b="24473"/>
          <a:stretch>
            <a:fillRect/>
          </a:stretch>
        </p:blipFill>
        <p:spPr>
          <a:xfrm rot="2027809">
            <a:off x="5291236" y="988884"/>
            <a:ext cx="2286016" cy="1739360"/>
          </a:xfrm>
          <a:prstGeom prst="rect">
            <a:avLst/>
          </a:prstGeom>
        </p:spPr>
      </p:pic>
      <p:pic>
        <p:nvPicPr>
          <p:cNvPr id="8" name="7 Imagen" descr="3.png"/>
          <p:cNvPicPr>
            <a:picLocks noChangeAspect="1"/>
          </p:cNvPicPr>
          <p:nvPr/>
        </p:nvPicPr>
        <p:blipFill>
          <a:blip r:embed="rId3">
            <a:duotone>
              <a:schemeClr val="accent1">
                <a:shade val="45000"/>
                <a:satMod val="135000"/>
              </a:schemeClr>
              <a:prstClr val="white"/>
            </a:duotone>
            <a:lum contrast="40000"/>
          </a:blip>
          <a:srcRect l="20761" t="14052" r="19550" b="24473"/>
          <a:stretch>
            <a:fillRect/>
          </a:stretch>
        </p:blipFill>
        <p:spPr>
          <a:xfrm rot="2027809">
            <a:off x="5148362" y="2274769"/>
            <a:ext cx="2286016" cy="1739360"/>
          </a:xfrm>
          <a:prstGeom prst="rect">
            <a:avLst/>
          </a:prstGeom>
        </p:spPr>
      </p:pic>
      <p:pic>
        <p:nvPicPr>
          <p:cNvPr id="9" name="8 Imagen" descr="3.png"/>
          <p:cNvPicPr>
            <a:picLocks noChangeAspect="1"/>
          </p:cNvPicPr>
          <p:nvPr/>
        </p:nvPicPr>
        <p:blipFill>
          <a:blip r:embed="rId3">
            <a:duotone>
              <a:schemeClr val="accent1">
                <a:shade val="45000"/>
                <a:satMod val="135000"/>
              </a:schemeClr>
              <a:prstClr val="white"/>
            </a:duotone>
            <a:lum contrast="40000"/>
          </a:blip>
          <a:srcRect l="20761" t="14052" r="19550" b="24473"/>
          <a:stretch>
            <a:fillRect/>
          </a:stretch>
        </p:blipFill>
        <p:spPr>
          <a:xfrm rot="8199083">
            <a:off x="1414198" y="2669428"/>
            <a:ext cx="2286016" cy="1739360"/>
          </a:xfrm>
          <a:prstGeom prst="rect">
            <a:avLst/>
          </a:prstGeom>
        </p:spPr>
      </p:pic>
      <p:pic>
        <p:nvPicPr>
          <p:cNvPr id="10" name="9 Imagen" descr="3.png"/>
          <p:cNvPicPr>
            <a:picLocks noChangeAspect="1"/>
          </p:cNvPicPr>
          <p:nvPr/>
        </p:nvPicPr>
        <p:blipFill>
          <a:blip r:embed="rId3">
            <a:duotone>
              <a:schemeClr val="accent1">
                <a:shade val="45000"/>
                <a:satMod val="135000"/>
              </a:schemeClr>
              <a:prstClr val="white"/>
            </a:duotone>
            <a:lum contrast="40000"/>
          </a:blip>
          <a:srcRect l="20761" t="14052" r="19550" b="24473"/>
          <a:stretch>
            <a:fillRect/>
          </a:stretch>
        </p:blipFill>
        <p:spPr>
          <a:xfrm rot="11193556">
            <a:off x="1234838" y="1339304"/>
            <a:ext cx="2286016" cy="1739360"/>
          </a:xfrm>
          <a:prstGeom prst="rect">
            <a:avLst/>
          </a:prstGeom>
        </p:spPr>
      </p:pic>
      <p:pic>
        <p:nvPicPr>
          <p:cNvPr id="11" name="10 Imagen" descr="3.png"/>
          <p:cNvPicPr>
            <a:picLocks noChangeAspect="1"/>
          </p:cNvPicPr>
          <p:nvPr/>
        </p:nvPicPr>
        <p:blipFill>
          <a:blip r:embed="rId3">
            <a:duotone>
              <a:schemeClr val="accent1">
                <a:shade val="45000"/>
                <a:satMod val="135000"/>
              </a:schemeClr>
              <a:prstClr val="white"/>
            </a:duotone>
            <a:lum contrast="40000"/>
          </a:blip>
          <a:srcRect l="20761" t="14052" r="19550" b="24473"/>
          <a:stretch>
            <a:fillRect/>
          </a:stretch>
        </p:blipFill>
        <p:spPr>
          <a:xfrm rot="14233888">
            <a:off x="1778529" y="62062"/>
            <a:ext cx="2286016" cy="1739360"/>
          </a:xfrm>
          <a:prstGeom prst="rect">
            <a:avLst/>
          </a:prstGeom>
        </p:spPr>
      </p:pic>
      <p:sp>
        <p:nvSpPr>
          <p:cNvPr id="12" name="11 Rectángulo"/>
          <p:cNvSpPr/>
          <p:nvPr/>
        </p:nvSpPr>
        <p:spPr>
          <a:xfrm>
            <a:off x="-285784" y="-357208"/>
            <a:ext cx="9644130" cy="5786478"/>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2000" fill="hold"/>
                                        <p:tgtEl>
                                          <p:spTgt spid="11"/>
                                        </p:tgtEl>
                                        <p:attrNameLst>
                                          <p:attrName>ppt_w</p:attrName>
                                        </p:attrNameLst>
                                      </p:cBhvr>
                                      <p:tavLst>
                                        <p:tav tm="0">
                                          <p:val>
                                            <p:fltVal val="0"/>
                                          </p:val>
                                        </p:tav>
                                        <p:tav tm="100000">
                                          <p:val>
                                            <p:strVal val="#ppt_w"/>
                                          </p:val>
                                        </p:tav>
                                      </p:tavLst>
                                    </p:anim>
                                    <p:anim calcmode="lin" valueType="num">
                                      <p:cBhvr>
                                        <p:cTn id="59" dur="2000" fill="hold"/>
                                        <p:tgtEl>
                                          <p:spTgt spid="11"/>
                                        </p:tgtEl>
                                        <p:attrNameLst>
                                          <p:attrName>ppt_h</p:attrName>
                                        </p:attrNameLst>
                                      </p:cBhvr>
                                      <p:tavLst>
                                        <p:tav tm="0">
                                          <p:val>
                                            <p:fltVal val="0"/>
                                          </p:val>
                                        </p:tav>
                                        <p:tav tm="100000">
                                          <p:val>
                                            <p:strVal val="#ppt_h"/>
                                          </p:val>
                                        </p:tav>
                                      </p:tavLst>
                                    </p:anim>
                                    <p:anim calcmode="lin" valueType="num">
                                      <p:cBhvr>
                                        <p:cTn id="60" dur="2000" fill="hold"/>
                                        <p:tgtEl>
                                          <p:spTgt spid="11"/>
                                        </p:tgtEl>
                                        <p:attrNameLst>
                                          <p:attrName>ppt_x</p:attrName>
                                        </p:attrNameLst>
                                      </p:cBhvr>
                                      <p:tavLst>
                                        <p:tav tm="0">
                                          <p:val>
                                            <p:fltVal val="0.5"/>
                                          </p:val>
                                        </p:tav>
                                        <p:tav tm="100000">
                                          <p:val>
                                            <p:strVal val="#ppt_x"/>
                                          </p:val>
                                        </p:tav>
                                      </p:tavLst>
                                    </p:anim>
                                    <p:anim calcmode="lin" valueType="num">
                                      <p:cBhvr>
                                        <p:cTn id="61" dur="2000" fill="hold"/>
                                        <p:tgtEl>
                                          <p:spTgt spid="11"/>
                                        </p:tgtEl>
                                        <p:attrNameLst>
                                          <p:attrName>ppt_y</p:attrName>
                                        </p:attrNameLst>
                                      </p:cBhvr>
                                      <p:tavLst>
                                        <p:tav tm="0">
                                          <p:val>
                                            <p:fltVal val="0.5"/>
                                          </p:val>
                                        </p:tav>
                                        <p:tav tm="100000">
                                          <p:val>
                                            <p:strVal val="#ppt_y"/>
                                          </p:val>
                                        </p:tav>
                                      </p:tavLst>
                                    </p:anim>
                                  </p:childTnLst>
                                </p:cTn>
                              </p:par>
                              <p:par>
                                <p:cTn id="62" presetID="8" presetClass="emph" presetSubtype="0" fill="hold" nodeType="withEffect">
                                  <p:stCondLst>
                                    <p:cond delay="0"/>
                                  </p:stCondLst>
                                  <p:childTnLst>
                                    <p:animRot by="21600000">
                                      <p:cBhvr>
                                        <p:cTn id="63" dur="2000" fill="hold"/>
                                        <p:tgtEl>
                                          <p:spTgt spid="3"/>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4"/>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5"/>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6"/>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7"/>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8"/>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9"/>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10"/>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1"/>
                                        </p:tgtEl>
                                        <p:attrNameLst>
                                          <p:attrName>r</p:attrName>
                                        </p:attrNameLst>
                                      </p:cBhvr>
                                    </p:animRot>
                                  </p:childTnLst>
                                </p:cTn>
                              </p:par>
                            </p:childTnLst>
                          </p:cTn>
                        </p:par>
                        <p:par>
                          <p:cTn id="80" fill="hold">
                            <p:stCondLst>
                              <p:cond delay="2000"/>
                            </p:stCondLst>
                            <p:childTnLst>
                              <p:par>
                                <p:cTn id="81" presetID="23" presetClass="exit" presetSubtype="544" fill="hold" nodeType="afterEffect">
                                  <p:stCondLst>
                                    <p:cond delay="0"/>
                                  </p:stCondLst>
                                  <p:childTnLst>
                                    <p:anim calcmode="lin" valueType="num">
                                      <p:cBhvr>
                                        <p:cTn id="82" dur="2000"/>
                                        <p:tgtEl>
                                          <p:spTgt spid="3"/>
                                        </p:tgtEl>
                                        <p:attrNameLst>
                                          <p:attrName>ppt_w</p:attrName>
                                        </p:attrNameLst>
                                      </p:cBhvr>
                                      <p:tavLst>
                                        <p:tav tm="0">
                                          <p:val>
                                            <p:strVal val="ppt_w"/>
                                          </p:val>
                                        </p:tav>
                                        <p:tav tm="100000">
                                          <p:val>
                                            <p:fltVal val="0"/>
                                          </p:val>
                                        </p:tav>
                                      </p:tavLst>
                                    </p:anim>
                                    <p:anim calcmode="lin" valueType="num">
                                      <p:cBhvr>
                                        <p:cTn id="83" dur="2000"/>
                                        <p:tgtEl>
                                          <p:spTgt spid="3"/>
                                        </p:tgtEl>
                                        <p:attrNameLst>
                                          <p:attrName>ppt_h</p:attrName>
                                        </p:attrNameLst>
                                      </p:cBhvr>
                                      <p:tavLst>
                                        <p:tav tm="0">
                                          <p:val>
                                            <p:strVal val="ppt_h"/>
                                          </p:val>
                                        </p:tav>
                                        <p:tav tm="100000">
                                          <p:val>
                                            <p:fltVal val="0"/>
                                          </p:val>
                                        </p:tav>
                                      </p:tavLst>
                                    </p:anim>
                                    <p:anim calcmode="lin" valueType="num">
                                      <p:cBhvr>
                                        <p:cTn id="84" dur="2000"/>
                                        <p:tgtEl>
                                          <p:spTgt spid="3"/>
                                        </p:tgtEl>
                                        <p:attrNameLst>
                                          <p:attrName>ppt_x</p:attrName>
                                        </p:attrNameLst>
                                      </p:cBhvr>
                                      <p:tavLst>
                                        <p:tav tm="0">
                                          <p:val>
                                            <p:strVal val="ppt_x"/>
                                          </p:val>
                                        </p:tav>
                                        <p:tav tm="100000">
                                          <p:val>
                                            <p:fltVal val="0.5"/>
                                          </p:val>
                                        </p:tav>
                                      </p:tavLst>
                                    </p:anim>
                                    <p:anim calcmode="lin" valueType="num">
                                      <p:cBhvr>
                                        <p:cTn id="85" dur="2000"/>
                                        <p:tgtEl>
                                          <p:spTgt spid="3"/>
                                        </p:tgtEl>
                                        <p:attrNameLst>
                                          <p:attrName>ppt_y</p:attrName>
                                        </p:attrNameLst>
                                      </p:cBhvr>
                                      <p:tavLst>
                                        <p:tav tm="0">
                                          <p:val>
                                            <p:strVal val="ppt_y"/>
                                          </p:val>
                                        </p:tav>
                                        <p:tav tm="100000">
                                          <p:val>
                                            <p:fltVal val="0.5"/>
                                          </p:val>
                                        </p:tav>
                                      </p:tavLst>
                                    </p:anim>
                                    <p:set>
                                      <p:cBhvr>
                                        <p:cTn id="86" dur="1" fill="hold">
                                          <p:stCondLst>
                                            <p:cond delay="1999"/>
                                          </p:stCondLst>
                                        </p:cTn>
                                        <p:tgtEl>
                                          <p:spTgt spid="3"/>
                                        </p:tgtEl>
                                        <p:attrNameLst>
                                          <p:attrName>style.visibility</p:attrName>
                                        </p:attrNameLst>
                                      </p:cBhvr>
                                      <p:to>
                                        <p:strVal val="hidden"/>
                                      </p:to>
                                    </p:set>
                                  </p:childTnLst>
                                </p:cTn>
                              </p:par>
                              <p:par>
                                <p:cTn id="87" presetID="23" presetClass="exit" presetSubtype="544" fill="hold" nodeType="withEffect">
                                  <p:stCondLst>
                                    <p:cond delay="0"/>
                                  </p:stCondLst>
                                  <p:childTnLst>
                                    <p:anim calcmode="lin" valueType="num">
                                      <p:cBhvr>
                                        <p:cTn id="88" dur="2000"/>
                                        <p:tgtEl>
                                          <p:spTgt spid="4"/>
                                        </p:tgtEl>
                                        <p:attrNameLst>
                                          <p:attrName>ppt_w</p:attrName>
                                        </p:attrNameLst>
                                      </p:cBhvr>
                                      <p:tavLst>
                                        <p:tav tm="0">
                                          <p:val>
                                            <p:strVal val="ppt_w"/>
                                          </p:val>
                                        </p:tav>
                                        <p:tav tm="100000">
                                          <p:val>
                                            <p:fltVal val="0"/>
                                          </p:val>
                                        </p:tav>
                                      </p:tavLst>
                                    </p:anim>
                                    <p:anim calcmode="lin" valueType="num">
                                      <p:cBhvr>
                                        <p:cTn id="89" dur="2000"/>
                                        <p:tgtEl>
                                          <p:spTgt spid="4"/>
                                        </p:tgtEl>
                                        <p:attrNameLst>
                                          <p:attrName>ppt_h</p:attrName>
                                        </p:attrNameLst>
                                      </p:cBhvr>
                                      <p:tavLst>
                                        <p:tav tm="0">
                                          <p:val>
                                            <p:strVal val="ppt_h"/>
                                          </p:val>
                                        </p:tav>
                                        <p:tav tm="100000">
                                          <p:val>
                                            <p:fltVal val="0"/>
                                          </p:val>
                                        </p:tav>
                                      </p:tavLst>
                                    </p:anim>
                                    <p:anim calcmode="lin" valueType="num">
                                      <p:cBhvr>
                                        <p:cTn id="90" dur="2000"/>
                                        <p:tgtEl>
                                          <p:spTgt spid="4"/>
                                        </p:tgtEl>
                                        <p:attrNameLst>
                                          <p:attrName>ppt_x</p:attrName>
                                        </p:attrNameLst>
                                      </p:cBhvr>
                                      <p:tavLst>
                                        <p:tav tm="0">
                                          <p:val>
                                            <p:strVal val="ppt_x"/>
                                          </p:val>
                                        </p:tav>
                                        <p:tav tm="100000">
                                          <p:val>
                                            <p:fltVal val="0.5"/>
                                          </p:val>
                                        </p:tav>
                                      </p:tavLst>
                                    </p:anim>
                                    <p:anim calcmode="lin" valueType="num">
                                      <p:cBhvr>
                                        <p:cTn id="91" dur="2000"/>
                                        <p:tgtEl>
                                          <p:spTgt spid="4"/>
                                        </p:tgtEl>
                                        <p:attrNameLst>
                                          <p:attrName>ppt_y</p:attrName>
                                        </p:attrNameLst>
                                      </p:cBhvr>
                                      <p:tavLst>
                                        <p:tav tm="0">
                                          <p:val>
                                            <p:strVal val="ppt_y"/>
                                          </p:val>
                                        </p:tav>
                                        <p:tav tm="100000">
                                          <p:val>
                                            <p:fltVal val="0.5"/>
                                          </p:val>
                                        </p:tav>
                                      </p:tavLst>
                                    </p:anim>
                                    <p:set>
                                      <p:cBhvr>
                                        <p:cTn id="92" dur="1" fill="hold">
                                          <p:stCondLst>
                                            <p:cond delay="1999"/>
                                          </p:stCondLst>
                                        </p:cTn>
                                        <p:tgtEl>
                                          <p:spTgt spid="4"/>
                                        </p:tgtEl>
                                        <p:attrNameLst>
                                          <p:attrName>style.visibility</p:attrName>
                                        </p:attrNameLst>
                                      </p:cBhvr>
                                      <p:to>
                                        <p:strVal val="hidden"/>
                                      </p:to>
                                    </p:set>
                                  </p:childTnLst>
                                </p:cTn>
                              </p:par>
                              <p:par>
                                <p:cTn id="93" presetID="23" presetClass="exit" presetSubtype="544" fill="hold" nodeType="withEffect">
                                  <p:stCondLst>
                                    <p:cond delay="0"/>
                                  </p:stCondLst>
                                  <p:childTnLst>
                                    <p:anim calcmode="lin" valueType="num">
                                      <p:cBhvr>
                                        <p:cTn id="94" dur="2000"/>
                                        <p:tgtEl>
                                          <p:spTgt spid="5"/>
                                        </p:tgtEl>
                                        <p:attrNameLst>
                                          <p:attrName>ppt_w</p:attrName>
                                        </p:attrNameLst>
                                      </p:cBhvr>
                                      <p:tavLst>
                                        <p:tav tm="0">
                                          <p:val>
                                            <p:strVal val="ppt_w"/>
                                          </p:val>
                                        </p:tav>
                                        <p:tav tm="100000">
                                          <p:val>
                                            <p:fltVal val="0"/>
                                          </p:val>
                                        </p:tav>
                                      </p:tavLst>
                                    </p:anim>
                                    <p:anim calcmode="lin" valueType="num">
                                      <p:cBhvr>
                                        <p:cTn id="95" dur="2000"/>
                                        <p:tgtEl>
                                          <p:spTgt spid="5"/>
                                        </p:tgtEl>
                                        <p:attrNameLst>
                                          <p:attrName>ppt_h</p:attrName>
                                        </p:attrNameLst>
                                      </p:cBhvr>
                                      <p:tavLst>
                                        <p:tav tm="0">
                                          <p:val>
                                            <p:strVal val="ppt_h"/>
                                          </p:val>
                                        </p:tav>
                                        <p:tav tm="100000">
                                          <p:val>
                                            <p:fltVal val="0"/>
                                          </p:val>
                                        </p:tav>
                                      </p:tavLst>
                                    </p:anim>
                                    <p:anim calcmode="lin" valueType="num">
                                      <p:cBhvr>
                                        <p:cTn id="96" dur="2000"/>
                                        <p:tgtEl>
                                          <p:spTgt spid="5"/>
                                        </p:tgtEl>
                                        <p:attrNameLst>
                                          <p:attrName>ppt_x</p:attrName>
                                        </p:attrNameLst>
                                      </p:cBhvr>
                                      <p:tavLst>
                                        <p:tav tm="0">
                                          <p:val>
                                            <p:strVal val="ppt_x"/>
                                          </p:val>
                                        </p:tav>
                                        <p:tav tm="100000">
                                          <p:val>
                                            <p:fltVal val="0.5"/>
                                          </p:val>
                                        </p:tav>
                                      </p:tavLst>
                                    </p:anim>
                                    <p:anim calcmode="lin" valueType="num">
                                      <p:cBhvr>
                                        <p:cTn id="97" dur="2000"/>
                                        <p:tgtEl>
                                          <p:spTgt spid="5"/>
                                        </p:tgtEl>
                                        <p:attrNameLst>
                                          <p:attrName>ppt_y</p:attrName>
                                        </p:attrNameLst>
                                      </p:cBhvr>
                                      <p:tavLst>
                                        <p:tav tm="0">
                                          <p:val>
                                            <p:strVal val="ppt_y"/>
                                          </p:val>
                                        </p:tav>
                                        <p:tav tm="100000">
                                          <p:val>
                                            <p:fltVal val="0.5"/>
                                          </p:val>
                                        </p:tav>
                                      </p:tavLst>
                                    </p:anim>
                                    <p:set>
                                      <p:cBhvr>
                                        <p:cTn id="98" dur="1" fill="hold">
                                          <p:stCondLst>
                                            <p:cond delay="1999"/>
                                          </p:stCondLst>
                                        </p:cTn>
                                        <p:tgtEl>
                                          <p:spTgt spid="5"/>
                                        </p:tgtEl>
                                        <p:attrNameLst>
                                          <p:attrName>style.visibility</p:attrName>
                                        </p:attrNameLst>
                                      </p:cBhvr>
                                      <p:to>
                                        <p:strVal val="hidden"/>
                                      </p:to>
                                    </p:set>
                                  </p:childTnLst>
                                </p:cTn>
                              </p:par>
                              <p:par>
                                <p:cTn id="99" presetID="23" presetClass="exit" presetSubtype="544" fill="hold" nodeType="withEffect">
                                  <p:stCondLst>
                                    <p:cond delay="0"/>
                                  </p:stCondLst>
                                  <p:childTnLst>
                                    <p:anim calcmode="lin" valueType="num">
                                      <p:cBhvr>
                                        <p:cTn id="100" dur="2000"/>
                                        <p:tgtEl>
                                          <p:spTgt spid="6"/>
                                        </p:tgtEl>
                                        <p:attrNameLst>
                                          <p:attrName>ppt_w</p:attrName>
                                        </p:attrNameLst>
                                      </p:cBhvr>
                                      <p:tavLst>
                                        <p:tav tm="0">
                                          <p:val>
                                            <p:strVal val="ppt_w"/>
                                          </p:val>
                                        </p:tav>
                                        <p:tav tm="100000">
                                          <p:val>
                                            <p:fltVal val="0"/>
                                          </p:val>
                                        </p:tav>
                                      </p:tavLst>
                                    </p:anim>
                                    <p:anim calcmode="lin" valueType="num">
                                      <p:cBhvr>
                                        <p:cTn id="101" dur="2000"/>
                                        <p:tgtEl>
                                          <p:spTgt spid="6"/>
                                        </p:tgtEl>
                                        <p:attrNameLst>
                                          <p:attrName>ppt_h</p:attrName>
                                        </p:attrNameLst>
                                      </p:cBhvr>
                                      <p:tavLst>
                                        <p:tav tm="0">
                                          <p:val>
                                            <p:strVal val="ppt_h"/>
                                          </p:val>
                                        </p:tav>
                                        <p:tav tm="100000">
                                          <p:val>
                                            <p:fltVal val="0"/>
                                          </p:val>
                                        </p:tav>
                                      </p:tavLst>
                                    </p:anim>
                                    <p:anim calcmode="lin" valueType="num">
                                      <p:cBhvr>
                                        <p:cTn id="102" dur="2000"/>
                                        <p:tgtEl>
                                          <p:spTgt spid="6"/>
                                        </p:tgtEl>
                                        <p:attrNameLst>
                                          <p:attrName>ppt_x</p:attrName>
                                        </p:attrNameLst>
                                      </p:cBhvr>
                                      <p:tavLst>
                                        <p:tav tm="0">
                                          <p:val>
                                            <p:strVal val="ppt_x"/>
                                          </p:val>
                                        </p:tav>
                                        <p:tav tm="100000">
                                          <p:val>
                                            <p:fltVal val="0.5"/>
                                          </p:val>
                                        </p:tav>
                                      </p:tavLst>
                                    </p:anim>
                                    <p:anim calcmode="lin" valueType="num">
                                      <p:cBhvr>
                                        <p:cTn id="103" dur="2000"/>
                                        <p:tgtEl>
                                          <p:spTgt spid="6"/>
                                        </p:tgtEl>
                                        <p:attrNameLst>
                                          <p:attrName>ppt_y</p:attrName>
                                        </p:attrNameLst>
                                      </p:cBhvr>
                                      <p:tavLst>
                                        <p:tav tm="0">
                                          <p:val>
                                            <p:strVal val="ppt_y"/>
                                          </p:val>
                                        </p:tav>
                                        <p:tav tm="100000">
                                          <p:val>
                                            <p:fltVal val="0.5"/>
                                          </p:val>
                                        </p:tav>
                                      </p:tavLst>
                                    </p:anim>
                                    <p:set>
                                      <p:cBhvr>
                                        <p:cTn id="104" dur="1" fill="hold">
                                          <p:stCondLst>
                                            <p:cond delay="1999"/>
                                          </p:stCondLst>
                                        </p:cTn>
                                        <p:tgtEl>
                                          <p:spTgt spid="6"/>
                                        </p:tgtEl>
                                        <p:attrNameLst>
                                          <p:attrName>style.visibility</p:attrName>
                                        </p:attrNameLst>
                                      </p:cBhvr>
                                      <p:to>
                                        <p:strVal val="hidden"/>
                                      </p:to>
                                    </p:set>
                                  </p:childTnLst>
                                </p:cTn>
                              </p:par>
                              <p:par>
                                <p:cTn id="105" presetID="23" presetClass="exit" presetSubtype="544" fill="hold" nodeType="withEffect">
                                  <p:stCondLst>
                                    <p:cond delay="0"/>
                                  </p:stCondLst>
                                  <p:childTnLst>
                                    <p:anim calcmode="lin" valueType="num">
                                      <p:cBhvr>
                                        <p:cTn id="106" dur="2000"/>
                                        <p:tgtEl>
                                          <p:spTgt spid="7"/>
                                        </p:tgtEl>
                                        <p:attrNameLst>
                                          <p:attrName>ppt_w</p:attrName>
                                        </p:attrNameLst>
                                      </p:cBhvr>
                                      <p:tavLst>
                                        <p:tav tm="0">
                                          <p:val>
                                            <p:strVal val="ppt_w"/>
                                          </p:val>
                                        </p:tav>
                                        <p:tav tm="100000">
                                          <p:val>
                                            <p:fltVal val="0"/>
                                          </p:val>
                                        </p:tav>
                                      </p:tavLst>
                                    </p:anim>
                                    <p:anim calcmode="lin" valueType="num">
                                      <p:cBhvr>
                                        <p:cTn id="107" dur="2000"/>
                                        <p:tgtEl>
                                          <p:spTgt spid="7"/>
                                        </p:tgtEl>
                                        <p:attrNameLst>
                                          <p:attrName>ppt_h</p:attrName>
                                        </p:attrNameLst>
                                      </p:cBhvr>
                                      <p:tavLst>
                                        <p:tav tm="0">
                                          <p:val>
                                            <p:strVal val="ppt_h"/>
                                          </p:val>
                                        </p:tav>
                                        <p:tav tm="100000">
                                          <p:val>
                                            <p:fltVal val="0"/>
                                          </p:val>
                                        </p:tav>
                                      </p:tavLst>
                                    </p:anim>
                                    <p:anim calcmode="lin" valueType="num">
                                      <p:cBhvr>
                                        <p:cTn id="108" dur="2000"/>
                                        <p:tgtEl>
                                          <p:spTgt spid="7"/>
                                        </p:tgtEl>
                                        <p:attrNameLst>
                                          <p:attrName>ppt_x</p:attrName>
                                        </p:attrNameLst>
                                      </p:cBhvr>
                                      <p:tavLst>
                                        <p:tav tm="0">
                                          <p:val>
                                            <p:strVal val="ppt_x"/>
                                          </p:val>
                                        </p:tav>
                                        <p:tav tm="100000">
                                          <p:val>
                                            <p:fltVal val="0.5"/>
                                          </p:val>
                                        </p:tav>
                                      </p:tavLst>
                                    </p:anim>
                                    <p:anim calcmode="lin" valueType="num">
                                      <p:cBhvr>
                                        <p:cTn id="109" dur="2000"/>
                                        <p:tgtEl>
                                          <p:spTgt spid="7"/>
                                        </p:tgtEl>
                                        <p:attrNameLst>
                                          <p:attrName>ppt_y</p:attrName>
                                        </p:attrNameLst>
                                      </p:cBhvr>
                                      <p:tavLst>
                                        <p:tav tm="0">
                                          <p:val>
                                            <p:strVal val="ppt_y"/>
                                          </p:val>
                                        </p:tav>
                                        <p:tav tm="100000">
                                          <p:val>
                                            <p:fltVal val="0.5"/>
                                          </p:val>
                                        </p:tav>
                                      </p:tavLst>
                                    </p:anim>
                                    <p:set>
                                      <p:cBhvr>
                                        <p:cTn id="110" dur="1" fill="hold">
                                          <p:stCondLst>
                                            <p:cond delay="1999"/>
                                          </p:stCondLst>
                                        </p:cTn>
                                        <p:tgtEl>
                                          <p:spTgt spid="7"/>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2000"/>
                                        <p:tgtEl>
                                          <p:spTgt spid="8"/>
                                        </p:tgtEl>
                                        <p:attrNameLst>
                                          <p:attrName>ppt_w</p:attrName>
                                        </p:attrNameLst>
                                      </p:cBhvr>
                                      <p:tavLst>
                                        <p:tav tm="0">
                                          <p:val>
                                            <p:strVal val="ppt_w"/>
                                          </p:val>
                                        </p:tav>
                                        <p:tav tm="100000">
                                          <p:val>
                                            <p:fltVal val="0"/>
                                          </p:val>
                                        </p:tav>
                                      </p:tavLst>
                                    </p:anim>
                                    <p:anim calcmode="lin" valueType="num">
                                      <p:cBhvr>
                                        <p:cTn id="113" dur="2000"/>
                                        <p:tgtEl>
                                          <p:spTgt spid="8"/>
                                        </p:tgtEl>
                                        <p:attrNameLst>
                                          <p:attrName>ppt_h</p:attrName>
                                        </p:attrNameLst>
                                      </p:cBhvr>
                                      <p:tavLst>
                                        <p:tav tm="0">
                                          <p:val>
                                            <p:strVal val="ppt_h"/>
                                          </p:val>
                                        </p:tav>
                                        <p:tav tm="100000">
                                          <p:val>
                                            <p:fltVal val="0"/>
                                          </p:val>
                                        </p:tav>
                                      </p:tavLst>
                                    </p:anim>
                                    <p:anim calcmode="lin" valueType="num">
                                      <p:cBhvr>
                                        <p:cTn id="114" dur="2000"/>
                                        <p:tgtEl>
                                          <p:spTgt spid="8"/>
                                        </p:tgtEl>
                                        <p:attrNameLst>
                                          <p:attrName>ppt_x</p:attrName>
                                        </p:attrNameLst>
                                      </p:cBhvr>
                                      <p:tavLst>
                                        <p:tav tm="0">
                                          <p:val>
                                            <p:strVal val="ppt_x"/>
                                          </p:val>
                                        </p:tav>
                                        <p:tav tm="100000">
                                          <p:val>
                                            <p:fltVal val="0.5"/>
                                          </p:val>
                                        </p:tav>
                                      </p:tavLst>
                                    </p:anim>
                                    <p:anim calcmode="lin" valueType="num">
                                      <p:cBhvr>
                                        <p:cTn id="115" dur="2000"/>
                                        <p:tgtEl>
                                          <p:spTgt spid="8"/>
                                        </p:tgtEl>
                                        <p:attrNameLst>
                                          <p:attrName>ppt_y</p:attrName>
                                        </p:attrNameLst>
                                      </p:cBhvr>
                                      <p:tavLst>
                                        <p:tav tm="0">
                                          <p:val>
                                            <p:strVal val="ppt_y"/>
                                          </p:val>
                                        </p:tav>
                                        <p:tav tm="100000">
                                          <p:val>
                                            <p:fltVal val="0.5"/>
                                          </p:val>
                                        </p:tav>
                                      </p:tavLst>
                                    </p:anim>
                                    <p:set>
                                      <p:cBhvr>
                                        <p:cTn id="116" dur="1" fill="hold">
                                          <p:stCondLst>
                                            <p:cond delay="1999"/>
                                          </p:stCondLst>
                                        </p:cTn>
                                        <p:tgtEl>
                                          <p:spTgt spid="8"/>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2000"/>
                                        <p:tgtEl>
                                          <p:spTgt spid="9"/>
                                        </p:tgtEl>
                                        <p:attrNameLst>
                                          <p:attrName>ppt_w</p:attrName>
                                        </p:attrNameLst>
                                      </p:cBhvr>
                                      <p:tavLst>
                                        <p:tav tm="0">
                                          <p:val>
                                            <p:strVal val="ppt_w"/>
                                          </p:val>
                                        </p:tav>
                                        <p:tav tm="100000">
                                          <p:val>
                                            <p:fltVal val="0"/>
                                          </p:val>
                                        </p:tav>
                                      </p:tavLst>
                                    </p:anim>
                                    <p:anim calcmode="lin" valueType="num">
                                      <p:cBhvr>
                                        <p:cTn id="119" dur="2000"/>
                                        <p:tgtEl>
                                          <p:spTgt spid="9"/>
                                        </p:tgtEl>
                                        <p:attrNameLst>
                                          <p:attrName>ppt_h</p:attrName>
                                        </p:attrNameLst>
                                      </p:cBhvr>
                                      <p:tavLst>
                                        <p:tav tm="0">
                                          <p:val>
                                            <p:strVal val="ppt_h"/>
                                          </p:val>
                                        </p:tav>
                                        <p:tav tm="100000">
                                          <p:val>
                                            <p:fltVal val="0"/>
                                          </p:val>
                                        </p:tav>
                                      </p:tavLst>
                                    </p:anim>
                                    <p:anim calcmode="lin" valueType="num">
                                      <p:cBhvr>
                                        <p:cTn id="120" dur="2000"/>
                                        <p:tgtEl>
                                          <p:spTgt spid="9"/>
                                        </p:tgtEl>
                                        <p:attrNameLst>
                                          <p:attrName>ppt_x</p:attrName>
                                        </p:attrNameLst>
                                      </p:cBhvr>
                                      <p:tavLst>
                                        <p:tav tm="0">
                                          <p:val>
                                            <p:strVal val="ppt_x"/>
                                          </p:val>
                                        </p:tav>
                                        <p:tav tm="100000">
                                          <p:val>
                                            <p:fltVal val="0.5"/>
                                          </p:val>
                                        </p:tav>
                                      </p:tavLst>
                                    </p:anim>
                                    <p:anim calcmode="lin" valueType="num">
                                      <p:cBhvr>
                                        <p:cTn id="121" dur="2000"/>
                                        <p:tgtEl>
                                          <p:spTgt spid="9"/>
                                        </p:tgtEl>
                                        <p:attrNameLst>
                                          <p:attrName>ppt_y</p:attrName>
                                        </p:attrNameLst>
                                      </p:cBhvr>
                                      <p:tavLst>
                                        <p:tav tm="0">
                                          <p:val>
                                            <p:strVal val="ppt_y"/>
                                          </p:val>
                                        </p:tav>
                                        <p:tav tm="100000">
                                          <p:val>
                                            <p:fltVal val="0.5"/>
                                          </p:val>
                                        </p:tav>
                                      </p:tavLst>
                                    </p:anim>
                                    <p:set>
                                      <p:cBhvr>
                                        <p:cTn id="122" dur="1" fill="hold">
                                          <p:stCondLst>
                                            <p:cond delay="1999"/>
                                          </p:stCondLst>
                                        </p:cTn>
                                        <p:tgtEl>
                                          <p:spTgt spid="9"/>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2000"/>
                                        <p:tgtEl>
                                          <p:spTgt spid="10"/>
                                        </p:tgtEl>
                                        <p:attrNameLst>
                                          <p:attrName>ppt_w</p:attrName>
                                        </p:attrNameLst>
                                      </p:cBhvr>
                                      <p:tavLst>
                                        <p:tav tm="0">
                                          <p:val>
                                            <p:strVal val="ppt_w"/>
                                          </p:val>
                                        </p:tav>
                                        <p:tav tm="100000">
                                          <p:val>
                                            <p:fltVal val="0"/>
                                          </p:val>
                                        </p:tav>
                                      </p:tavLst>
                                    </p:anim>
                                    <p:anim calcmode="lin" valueType="num">
                                      <p:cBhvr>
                                        <p:cTn id="125" dur="2000"/>
                                        <p:tgtEl>
                                          <p:spTgt spid="10"/>
                                        </p:tgtEl>
                                        <p:attrNameLst>
                                          <p:attrName>ppt_h</p:attrName>
                                        </p:attrNameLst>
                                      </p:cBhvr>
                                      <p:tavLst>
                                        <p:tav tm="0">
                                          <p:val>
                                            <p:strVal val="ppt_h"/>
                                          </p:val>
                                        </p:tav>
                                        <p:tav tm="100000">
                                          <p:val>
                                            <p:fltVal val="0"/>
                                          </p:val>
                                        </p:tav>
                                      </p:tavLst>
                                    </p:anim>
                                    <p:anim calcmode="lin" valueType="num">
                                      <p:cBhvr>
                                        <p:cTn id="126" dur="2000"/>
                                        <p:tgtEl>
                                          <p:spTgt spid="10"/>
                                        </p:tgtEl>
                                        <p:attrNameLst>
                                          <p:attrName>ppt_x</p:attrName>
                                        </p:attrNameLst>
                                      </p:cBhvr>
                                      <p:tavLst>
                                        <p:tav tm="0">
                                          <p:val>
                                            <p:strVal val="ppt_x"/>
                                          </p:val>
                                        </p:tav>
                                        <p:tav tm="100000">
                                          <p:val>
                                            <p:fltVal val="0.5"/>
                                          </p:val>
                                        </p:tav>
                                      </p:tavLst>
                                    </p:anim>
                                    <p:anim calcmode="lin" valueType="num">
                                      <p:cBhvr>
                                        <p:cTn id="127" dur="2000"/>
                                        <p:tgtEl>
                                          <p:spTgt spid="10"/>
                                        </p:tgtEl>
                                        <p:attrNameLst>
                                          <p:attrName>ppt_y</p:attrName>
                                        </p:attrNameLst>
                                      </p:cBhvr>
                                      <p:tavLst>
                                        <p:tav tm="0">
                                          <p:val>
                                            <p:strVal val="ppt_y"/>
                                          </p:val>
                                        </p:tav>
                                        <p:tav tm="100000">
                                          <p:val>
                                            <p:fltVal val="0.5"/>
                                          </p:val>
                                        </p:tav>
                                      </p:tavLst>
                                    </p:anim>
                                    <p:set>
                                      <p:cBhvr>
                                        <p:cTn id="128" dur="1" fill="hold">
                                          <p:stCondLst>
                                            <p:cond delay="1999"/>
                                          </p:stCondLst>
                                        </p:cTn>
                                        <p:tgtEl>
                                          <p:spTgt spid="10"/>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2000"/>
                                        <p:tgtEl>
                                          <p:spTgt spid="11"/>
                                        </p:tgtEl>
                                        <p:attrNameLst>
                                          <p:attrName>ppt_w</p:attrName>
                                        </p:attrNameLst>
                                      </p:cBhvr>
                                      <p:tavLst>
                                        <p:tav tm="0">
                                          <p:val>
                                            <p:strVal val="ppt_w"/>
                                          </p:val>
                                        </p:tav>
                                        <p:tav tm="100000">
                                          <p:val>
                                            <p:fltVal val="0"/>
                                          </p:val>
                                        </p:tav>
                                      </p:tavLst>
                                    </p:anim>
                                    <p:anim calcmode="lin" valueType="num">
                                      <p:cBhvr>
                                        <p:cTn id="131" dur="2000"/>
                                        <p:tgtEl>
                                          <p:spTgt spid="11"/>
                                        </p:tgtEl>
                                        <p:attrNameLst>
                                          <p:attrName>ppt_h</p:attrName>
                                        </p:attrNameLst>
                                      </p:cBhvr>
                                      <p:tavLst>
                                        <p:tav tm="0">
                                          <p:val>
                                            <p:strVal val="ppt_h"/>
                                          </p:val>
                                        </p:tav>
                                        <p:tav tm="100000">
                                          <p:val>
                                            <p:fltVal val="0"/>
                                          </p:val>
                                        </p:tav>
                                      </p:tavLst>
                                    </p:anim>
                                    <p:anim calcmode="lin" valueType="num">
                                      <p:cBhvr>
                                        <p:cTn id="132" dur="2000"/>
                                        <p:tgtEl>
                                          <p:spTgt spid="11"/>
                                        </p:tgtEl>
                                        <p:attrNameLst>
                                          <p:attrName>ppt_x</p:attrName>
                                        </p:attrNameLst>
                                      </p:cBhvr>
                                      <p:tavLst>
                                        <p:tav tm="0">
                                          <p:val>
                                            <p:strVal val="ppt_x"/>
                                          </p:val>
                                        </p:tav>
                                        <p:tav tm="100000">
                                          <p:val>
                                            <p:fltVal val="0.5"/>
                                          </p:val>
                                        </p:tav>
                                      </p:tavLst>
                                    </p:anim>
                                    <p:anim calcmode="lin" valueType="num">
                                      <p:cBhvr>
                                        <p:cTn id="133" dur="2000"/>
                                        <p:tgtEl>
                                          <p:spTgt spid="11"/>
                                        </p:tgtEl>
                                        <p:attrNameLst>
                                          <p:attrName>ppt_y</p:attrName>
                                        </p:attrNameLst>
                                      </p:cBhvr>
                                      <p:tavLst>
                                        <p:tav tm="0">
                                          <p:val>
                                            <p:strVal val="ppt_y"/>
                                          </p:val>
                                        </p:tav>
                                        <p:tav tm="100000">
                                          <p:val>
                                            <p:fltVal val="0.5"/>
                                          </p:val>
                                        </p:tav>
                                      </p:tavLst>
                                    </p:anim>
                                    <p:set>
                                      <p:cBhvr>
                                        <p:cTn id="134" dur="1" fill="hold">
                                          <p:stCondLst>
                                            <p:cond delay="1999"/>
                                          </p:stCondLst>
                                        </p:cTn>
                                        <p:tgtEl>
                                          <p:spTgt spid="11"/>
                                        </p:tgtEl>
                                        <p:attrNameLst>
                                          <p:attrName>style.visibility</p:attrName>
                                        </p:attrNameLst>
                                      </p:cBhvr>
                                      <p:to>
                                        <p:strVal val="hidden"/>
                                      </p:to>
                                    </p:set>
                                  </p:childTnLst>
                                </p:cTn>
                              </p:par>
                              <p:par>
                                <p:cTn id="135" presetID="8" presetClass="emph" presetSubtype="0" fill="hold" nodeType="withEffect">
                                  <p:stCondLst>
                                    <p:cond delay="0"/>
                                  </p:stCondLst>
                                  <p:childTnLst>
                                    <p:animRot by="21600000">
                                      <p:cBhvr>
                                        <p:cTn id="136" dur="2000" fill="hold"/>
                                        <p:tgtEl>
                                          <p:spTgt spid="3"/>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4"/>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5"/>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6"/>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7"/>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8"/>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9"/>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0"/>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1"/>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2000" fill="hold"/>
                                        <p:tgtEl>
                                          <p:spTgt spid="2"/>
                                        </p:tgtEl>
                                        <p:attrNameLst>
                                          <p:attrName>ppt_w</p:attrName>
                                        </p:attrNameLst>
                                      </p:cBhvr>
                                      <p:tavLst>
                                        <p:tav tm="0">
                                          <p:val>
                                            <p:strVal val="4/3*#ppt_w"/>
                                          </p:val>
                                        </p:tav>
                                        <p:tav tm="100000">
                                          <p:val>
                                            <p:strVal val="#ppt_w"/>
                                          </p:val>
                                        </p:tav>
                                      </p:tavLst>
                                    </p:anim>
                                    <p:anim calcmode="lin" valueType="num">
                                      <p:cBhvr>
                                        <p:cTn id="156" dur="2000" fill="hold"/>
                                        <p:tgtEl>
                                          <p:spTgt spid="2"/>
                                        </p:tgtEl>
                                        <p:attrNameLst>
                                          <p:attrName>ppt_h</p:attrName>
                                        </p:attrNameLst>
                                      </p:cBhvr>
                                      <p:tavLst>
                                        <p:tav tm="0">
                                          <p:val>
                                            <p:strVal val="4/3*#ppt_h"/>
                                          </p:val>
                                        </p:tav>
                                        <p:tav tm="100000">
                                          <p:val>
                                            <p:strVal val="#ppt_h"/>
                                          </p:val>
                                        </p:tav>
                                      </p:tavLst>
                                    </p:anim>
                                  </p:childTnLst>
                                </p:cTn>
                              </p:par>
                              <p:par>
                                <p:cTn id="157" presetID="21" presetClass="entr" presetSubtype="8"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wheel(8)">
                                      <p:cBhvr>
                                        <p:cTn id="15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6A2"/>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2c9c2233c3e31c81c8da92cd2d05f08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Imagen1ui8.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0002515">
            <a:off x="4336262" y="-470615"/>
            <a:ext cx="1646341" cy="1869855"/>
          </a:xfrm>
          <a:prstGeom prst="rect">
            <a:avLst/>
          </a:prstGeom>
          <a:effectLst>
            <a:reflection blurRad="6350" stA="50000" endA="295" endPos="92000" dist="101600" dir="5400000" sy="-100000" algn="bl" rotWithShape="0"/>
          </a:effectLst>
        </p:spPr>
      </p:pic>
      <p:pic>
        <p:nvPicPr>
          <p:cNvPr id="4" name="3 Imagen" descr="Imagen1ui8.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rot="12041433" flipH="1">
            <a:off x="2680117" y="-484044"/>
            <a:ext cx="1617479" cy="1717525"/>
          </a:xfrm>
          <a:prstGeom prst="rect">
            <a:avLst/>
          </a:prstGeom>
          <a:effectLst>
            <a:reflection blurRad="6350" stA="50000" endA="295" endPos="92000" dist="101600" dir="5400000" sy="-100000" algn="bl" rotWithShape="0"/>
          </a:effectLst>
        </p:spPr>
      </p:pic>
      <p:pic>
        <p:nvPicPr>
          <p:cNvPr id="5" name="4 Imagen" descr="Imagen1ui8.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0002515">
            <a:off x="4264830" y="521378"/>
            <a:ext cx="1646341" cy="1869855"/>
          </a:xfrm>
          <a:prstGeom prst="rect">
            <a:avLst/>
          </a:prstGeom>
          <a:effectLst>
            <a:reflection blurRad="6350" stA="50000" endA="295" endPos="92000" dist="101600" dir="5400000" sy="-100000" algn="bl" rotWithShape="0"/>
          </a:effectLst>
        </p:spPr>
      </p:pic>
      <p:pic>
        <p:nvPicPr>
          <p:cNvPr id="6" name="5 Imagen" descr="Imagen1ui8.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rot="12041433" flipH="1">
            <a:off x="2608680" y="658964"/>
            <a:ext cx="1617479" cy="1717525"/>
          </a:xfrm>
          <a:prstGeom prst="rect">
            <a:avLst/>
          </a:prstGeom>
          <a:effectLst>
            <a:reflection blurRad="6350" stA="50000" endA="295" endPos="92000" dist="101600" dir="5400000" sy="-100000" algn="bl" rotWithShape="0"/>
          </a:effectLst>
        </p:spPr>
      </p:pic>
      <p:pic>
        <p:nvPicPr>
          <p:cNvPr id="7" name="6 Imagen" descr="Imagen1ui8.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0002515">
            <a:off x="4264822" y="1672527"/>
            <a:ext cx="1646341" cy="1869855"/>
          </a:xfrm>
          <a:prstGeom prst="rect">
            <a:avLst/>
          </a:prstGeom>
          <a:effectLst>
            <a:reflection blurRad="6350" stA="50000" endA="295" endPos="92000" dist="101600" dir="5400000" sy="-100000" algn="bl" rotWithShape="0"/>
          </a:effectLst>
        </p:spPr>
      </p:pic>
      <p:pic>
        <p:nvPicPr>
          <p:cNvPr id="8" name="7 Imagen" descr="Imagen1ui8.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rot="12041433" flipH="1">
            <a:off x="2465804" y="2087724"/>
            <a:ext cx="1617479" cy="1717525"/>
          </a:xfrm>
          <a:prstGeom prst="rect">
            <a:avLst/>
          </a:prstGeom>
          <a:effectLst>
            <a:reflection blurRad="6350" stA="50000" endA="295" endPos="92000" dist="101600" dir="5400000" sy="-100000" algn="bl" rotWithShape="0"/>
          </a:effectLst>
        </p:spPr>
      </p:pic>
      <p:pic>
        <p:nvPicPr>
          <p:cNvPr id="9" name="8 Imagen" descr="Imagen1ui8.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rot="10002515">
            <a:off x="4193390" y="2664518"/>
            <a:ext cx="1646341" cy="1869855"/>
          </a:xfrm>
          <a:prstGeom prst="rect">
            <a:avLst/>
          </a:prstGeom>
          <a:effectLst>
            <a:reflection blurRad="6350" stA="50000" endA="295" endPos="92000" dist="101600" dir="5400000" sy="-100000" algn="bl" rotWithShape="0"/>
          </a:effectLst>
        </p:spPr>
      </p:pic>
      <p:pic>
        <p:nvPicPr>
          <p:cNvPr id="10" name="9 Imagen" descr="Imagen1ui8.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rot="12041433" flipH="1">
            <a:off x="2322932" y="3008301"/>
            <a:ext cx="1617479" cy="1717525"/>
          </a:xfrm>
          <a:prstGeom prst="rect">
            <a:avLst/>
          </a:prstGeom>
          <a:effectLst>
            <a:reflection blurRad="6350" stA="50000" endA="295" endPos="92000" dist="101600" dir="5400000" sy="-100000" algn="bl" rotWithShape="0"/>
          </a:effectLst>
        </p:spPr>
      </p:pic>
      <p:pic>
        <p:nvPicPr>
          <p:cNvPr id="7170" name="Picture 2" descr="Rendered Image"/>
          <p:cNvPicPr>
            <a:picLocks noChangeAspect="1" noChangeArrowheads="1"/>
          </p:cNvPicPr>
          <p:nvPr/>
        </p:nvPicPr>
        <p:blipFill>
          <a:blip r:embed="rId5"/>
          <a:srcRect/>
          <a:stretch>
            <a:fillRect/>
          </a:stretch>
        </p:blipFill>
        <p:spPr bwMode="auto">
          <a:xfrm rot="20970345">
            <a:off x="5500694" y="3214692"/>
            <a:ext cx="2400300" cy="1552576"/>
          </a:xfrm>
          <a:prstGeom prst="rect">
            <a:avLst/>
          </a:prstGeom>
          <a:noFill/>
        </p:spPr>
      </p:pic>
      <p:sp>
        <p:nvSpPr>
          <p:cNvPr id="12" name="11 Rectángulo"/>
          <p:cNvSpPr/>
          <p:nvPr/>
        </p:nvSpPr>
        <p:spPr>
          <a:xfrm>
            <a:off x="-285784" y="-714398"/>
            <a:ext cx="9644130" cy="7715304"/>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ppt_x"/>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8" presetClass="emph" presetSubtype="0" fill="hold" nodeType="withEffect">
                                  <p:stCondLst>
                                    <p:cond delay="0"/>
                                  </p:stCondLst>
                                  <p:childTnLst>
                                    <p:animRot by="21600000">
                                      <p:cBhvr>
                                        <p:cTn id="41" dur="2000" fill="hold"/>
                                        <p:tgtEl>
                                          <p:spTgt spid="4"/>
                                        </p:tgtEl>
                                        <p:attrNameLst>
                                          <p:attrName>r</p:attrName>
                                        </p:attrNameLst>
                                      </p:cBhvr>
                                    </p:animRot>
                                  </p:childTnLst>
                                </p:cTn>
                              </p:par>
                              <p:par>
                                <p:cTn id="42" presetID="8" presetClass="emph" presetSubtype="0" fill="hold" nodeType="withEffect">
                                  <p:stCondLst>
                                    <p:cond delay="0"/>
                                  </p:stCondLst>
                                  <p:childTnLst>
                                    <p:animRot by="21600000">
                                      <p:cBhvr>
                                        <p:cTn id="43" dur="2000" fill="hold"/>
                                        <p:tgtEl>
                                          <p:spTgt spid="6"/>
                                        </p:tgtEl>
                                        <p:attrNameLst>
                                          <p:attrName>r</p:attrName>
                                        </p:attrNameLst>
                                      </p:cBhvr>
                                    </p:animRot>
                                  </p:childTnLst>
                                </p:cTn>
                              </p:par>
                              <p:par>
                                <p:cTn id="44" presetID="8" presetClass="emph" presetSubtype="0" fill="hold" nodeType="withEffect">
                                  <p:stCondLst>
                                    <p:cond delay="0"/>
                                  </p:stCondLst>
                                  <p:childTnLst>
                                    <p:animRot by="21600000">
                                      <p:cBhvr>
                                        <p:cTn id="45" dur="2000" fill="hold"/>
                                        <p:tgtEl>
                                          <p:spTgt spid="8"/>
                                        </p:tgtEl>
                                        <p:attrNameLst>
                                          <p:attrName>r</p:attrName>
                                        </p:attrNameLst>
                                      </p:cBhvr>
                                    </p:animRot>
                                  </p:childTnLst>
                                </p:cTn>
                              </p:par>
                              <p:par>
                                <p:cTn id="46" presetID="8" presetClass="emph" presetSubtype="0" fill="hold" nodeType="withEffect">
                                  <p:stCondLst>
                                    <p:cond delay="0"/>
                                  </p:stCondLst>
                                  <p:childTnLst>
                                    <p:animRot by="21600000">
                                      <p:cBhvr>
                                        <p:cTn id="47" dur="2000" fill="hold"/>
                                        <p:tgtEl>
                                          <p:spTgt spid="10"/>
                                        </p:tgtEl>
                                        <p:attrNameLst>
                                          <p:attrName>r</p:attrName>
                                        </p:attrNameLst>
                                      </p:cBhvr>
                                    </p:animRot>
                                  </p:childTnLst>
                                </p:cTn>
                              </p:par>
                              <p:par>
                                <p:cTn id="48" presetID="8" presetClass="emph" presetSubtype="0" fill="hold" nodeType="withEffect">
                                  <p:stCondLst>
                                    <p:cond delay="0"/>
                                  </p:stCondLst>
                                  <p:childTnLst>
                                    <p:animRot by="-21600000">
                                      <p:cBhvr>
                                        <p:cTn id="49" dur="2000" fill="hold"/>
                                        <p:tgtEl>
                                          <p:spTgt spid="3"/>
                                        </p:tgtEl>
                                        <p:attrNameLst>
                                          <p:attrName>r</p:attrName>
                                        </p:attrNameLst>
                                      </p:cBhvr>
                                    </p:animRot>
                                  </p:childTnLst>
                                </p:cTn>
                              </p:par>
                              <p:par>
                                <p:cTn id="50" presetID="8" presetClass="emph" presetSubtype="0" fill="hold" nodeType="withEffect">
                                  <p:stCondLst>
                                    <p:cond delay="0"/>
                                  </p:stCondLst>
                                  <p:childTnLst>
                                    <p:animRot by="-21600000">
                                      <p:cBhvr>
                                        <p:cTn id="51" dur="2000" fill="hold"/>
                                        <p:tgtEl>
                                          <p:spTgt spid="5"/>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7"/>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9"/>
                                        </p:tgtEl>
                                        <p:attrNameLst>
                                          <p:attrName>r</p:attrName>
                                        </p:attrNameLst>
                                      </p:cBhvr>
                                    </p:animRot>
                                  </p:childTnLst>
                                </p:cTn>
                              </p:par>
                            </p:childTnLst>
                          </p:cTn>
                        </p:par>
                        <p:par>
                          <p:cTn id="56" fill="hold">
                            <p:stCondLst>
                              <p:cond delay="2000"/>
                            </p:stCondLst>
                            <p:childTnLst>
                              <p:par>
                                <p:cTn id="57" presetID="2" presetClass="exit" presetSubtype="2" fill="hold" nodeType="afterEffect">
                                  <p:stCondLst>
                                    <p:cond delay="0"/>
                                  </p:stCondLst>
                                  <p:childTnLst>
                                    <p:anim calcmode="lin" valueType="num">
                                      <p:cBhvr additive="base">
                                        <p:cTn id="58" dur="2000"/>
                                        <p:tgtEl>
                                          <p:spTgt spid="4"/>
                                        </p:tgtEl>
                                        <p:attrNameLst>
                                          <p:attrName>ppt_x</p:attrName>
                                        </p:attrNameLst>
                                      </p:cBhvr>
                                      <p:tavLst>
                                        <p:tav tm="0">
                                          <p:val>
                                            <p:strVal val="ppt_x"/>
                                          </p:val>
                                        </p:tav>
                                        <p:tav tm="100000">
                                          <p:val>
                                            <p:strVal val="1+ppt_w/2"/>
                                          </p:val>
                                        </p:tav>
                                      </p:tavLst>
                                    </p:anim>
                                    <p:anim calcmode="lin" valueType="num">
                                      <p:cBhvr additive="base">
                                        <p:cTn id="59" dur="2000"/>
                                        <p:tgtEl>
                                          <p:spTgt spid="4"/>
                                        </p:tgtEl>
                                        <p:attrNameLst>
                                          <p:attrName>ppt_y</p:attrName>
                                        </p:attrNameLst>
                                      </p:cBhvr>
                                      <p:tavLst>
                                        <p:tav tm="0">
                                          <p:val>
                                            <p:strVal val="ppt_y"/>
                                          </p:val>
                                        </p:tav>
                                        <p:tav tm="100000">
                                          <p:val>
                                            <p:strVal val="ppt_y"/>
                                          </p:val>
                                        </p:tav>
                                      </p:tavLst>
                                    </p:anim>
                                    <p:set>
                                      <p:cBhvr>
                                        <p:cTn id="60" dur="1" fill="hold">
                                          <p:stCondLst>
                                            <p:cond delay="1999"/>
                                          </p:stCondLst>
                                        </p:cTn>
                                        <p:tgtEl>
                                          <p:spTgt spid="4"/>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2000"/>
                                        <p:tgtEl>
                                          <p:spTgt spid="6"/>
                                        </p:tgtEl>
                                        <p:attrNameLst>
                                          <p:attrName>ppt_x</p:attrName>
                                        </p:attrNameLst>
                                      </p:cBhvr>
                                      <p:tavLst>
                                        <p:tav tm="0">
                                          <p:val>
                                            <p:strVal val="ppt_x"/>
                                          </p:val>
                                        </p:tav>
                                        <p:tav tm="100000">
                                          <p:val>
                                            <p:strVal val="1+ppt_w/2"/>
                                          </p:val>
                                        </p:tav>
                                      </p:tavLst>
                                    </p:anim>
                                    <p:anim calcmode="lin" valueType="num">
                                      <p:cBhvr additive="base">
                                        <p:cTn id="63" dur="2000"/>
                                        <p:tgtEl>
                                          <p:spTgt spid="6"/>
                                        </p:tgtEl>
                                        <p:attrNameLst>
                                          <p:attrName>ppt_y</p:attrName>
                                        </p:attrNameLst>
                                      </p:cBhvr>
                                      <p:tavLst>
                                        <p:tav tm="0">
                                          <p:val>
                                            <p:strVal val="ppt_y"/>
                                          </p:val>
                                        </p:tav>
                                        <p:tav tm="100000">
                                          <p:val>
                                            <p:strVal val="ppt_y"/>
                                          </p:val>
                                        </p:tav>
                                      </p:tavLst>
                                    </p:anim>
                                    <p:set>
                                      <p:cBhvr>
                                        <p:cTn id="64" dur="1" fill="hold">
                                          <p:stCondLst>
                                            <p:cond delay="1999"/>
                                          </p:stCondLst>
                                        </p:cTn>
                                        <p:tgtEl>
                                          <p:spTgt spid="6"/>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2000"/>
                                        <p:tgtEl>
                                          <p:spTgt spid="8"/>
                                        </p:tgtEl>
                                        <p:attrNameLst>
                                          <p:attrName>ppt_x</p:attrName>
                                        </p:attrNameLst>
                                      </p:cBhvr>
                                      <p:tavLst>
                                        <p:tav tm="0">
                                          <p:val>
                                            <p:strVal val="ppt_x"/>
                                          </p:val>
                                        </p:tav>
                                        <p:tav tm="100000">
                                          <p:val>
                                            <p:strVal val="1+ppt_w/2"/>
                                          </p:val>
                                        </p:tav>
                                      </p:tavLst>
                                    </p:anim>
                                    <p:anim calcmode="lin" valueType="num">
                                      <p:cBhvr additive="base">
                                        <p:cTn id="67" dur="2000"/>
                                        <p:tgtEl>
                                          <p:spTgt spid="8"/>
                                        </p:tgtEl>
                                        <p:attrNameLst>
                                          <p:attrName>ppt_y</p:attrName>
                                        </p:attrNameLst>
                                      </p:cBhvr>
                                      <p:tavLst>
                                        <p:tav tm="0">
                                          <p:val>
                                            <p:strVal val="ppt_y"/>
                                          </p:val>
                                        </p:tav>
                                        <p:tav tm="100000">
                                          <p:val>
                                            <p:strVal val="ppt_y"/>
                                          </p:val>
                                        </p:tav>
                                      </p:tavLst>
                                    </p:anim>
                                    <p:set>
                                      <p:cBhvr>
                                        <p:cTn id="68" dur="1" fill="hold">
                                          <p:stCondLst>
                                            <p:cond delay="1999"/>
                                          </p:stCondLst>
                                        </p:cTn>
                                        <p:tgtEl>
                                          <p:spTgt spid="8"/>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2000"/>
                                        <p:tgtEl>
                                          <p:spTgt spid="10"/>
                                        </p:tgtEl>
                                        <p:attrNameLst>
                                          <p:attrName>ppt_x</p:attrName>
                                        </p:attrNameLst>
                                      </p:cBhvr>
                                      <p:tavLst>
                                        <p:tav tm="0">
                                          <p:val>
                                            <p:strVal val="ppt_x"/>
                                          </p:val>
                                        </p:tav>
                                        <p:tav tm="100000">
                                          <p:val>
                                            <p:strVal val="1+ppt_w/2"/>
                                          </p:val>
                                        </p:tav>
                                      </p:tavLst>
                                    </p:anim>
                                    <p:anim calcmode="lin" valueType="num">
                                      <p:cBhvr additive="base">
                                        <p:cTn id="71" dur="2000"/>
                                        <p:tgtEl>
                                          <p:spTgt spid="10"/>
                                        </p:tgtEl>
                                        <p:attrNameLst>
                                          <p:attrName>ppt_y</p:attrName>
                                        </p:attrNameLst>
                                      </p:cBhvr>
                                      <p:tavLst>
                                        <p:tav tm="0">
                                          <p:val>
                                            <p:strVal val="ppt_y"/>
                                          </p:val>
                                        </p:tav>
                                        <p:tav tm="100000">
                                          <p:val>
                                            <p:strVal val="ppt_y"/>
                                          </p:val>
                                        </p:tav>
                                      </p:tavLst>
                                    </p:anim>
                                    <p:set>
                                      <p:cBhvr>
                                        <p:cTn id="72" dur="1" fill="hold">
                                          <p:stCondLst>
                                            <p:cond delay="1999"/>
                                          </p:stCondLst>
                                        </p:cTn>
                                        <p:tgtEl>
                                          <p:spTgt spid="10"/>
                                        </p:tgtEl>
                                        <p:attrNameLst>
                                          <p:attrName>style.visibility</p:attrName>
                                        </p:attrNameLst>
                                      </p:cBhvr>
                                      <p:to>
                                        <p:strVal val="hidden"/>
                                      </p:to>
                                    </p:set>
                                  </p:childTnLst>
                                </p:cTn>
                              </p:par>
                              <p:par>
                                <p:cTn id="73" presetID="8" presetClass="emph" presetSubtype="0" fill="hold" nodeType="withEffect">
                                  <p:stCondLst>
                                    <p:cond delay="0"/>
                                  </p:stCondLst>
                                  <p:childTnLst>
                                    <p:animRot by="21600000">
                                      <p:cBhvr>
                                        <p:cTn id="74" dur="2000" fill="hold"/>
                                        <p:tgtEl>
                                          <p:spTgt spid="4"/>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6"/>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8"/>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10"/>
                                        </p:tgtEl>
                                        <p:attrNameLst>
                                          <p:attrName>r</p:attrName>
                                        </p:attrNameLst>
                                      </p:cBhvr>
                                    </p:animRot>
                                  </p:childTnLst>
                                </p:cTn>
                              </p:par>
                              <p:par>
                                <p:cTn id="81" presetID="2" presetClass="exit" presetSubtype="8" fill="hold" nodeType="withEffect">
                                  <p:stCondLst>
                                    <p:cond delay="0"/>
                                  </p:stCondLst>
                                  <p:childTnLst>
                                    <p:anim calcmode="lin" valueType="num">
                                      <p:cBhvr additive="base">
                                        <p:cTn id="82" dur="2000"/>
                                        <p:tgtEl>
                                          <p:spTgt spid="3"/>
                                        </p:tgtEl>
                                        <p:attrNameLst>
                                          <p:attrName>ppt_x</p:attrName>
                                        </p:attrNameLst>
                                      </p:cBhvr>
                                      <p:tavLst>
                                        <p:tav tm="0">
                                          <p:val>
                                            <p:strVal val="ppt_x"/>
                                          </p:val>
                                        </p:tav>
                                        <p:tav tm="100000">
                                          <p:val>
                                            <p:strVal val="0-ppt_w/2"/>
                                          </p:val>
                                        </p:tav>
                                      </p:tavLst>
                                    </p:anim>
                                    <p:anim calcmode="lin" valueType="num">
                                      <p:cBhvr additive="base">
                                        <p:cTn id="83" dur="2000"/>
                                        <p:tgtEl>
                                          <p:spTgt spid="3"/>
                                        </p:tgtEl>
                                        <p:attrNameLst>
                                          <p:attrName>ppt_y</p:attrName>
                                        </p:attrNameLst>
                                      </p:cBhvr>
                                      <p:tavLst>
                                        <p:tav tm="0">
                                          <p:val>
                                            <p:strVal val="ppt_y"/>
                                          </p:val>
                                        </p:tav>
                                        <p:tav tm="100000">
                                          <p:val>
                                            <p:strVal val="ppt_y"/>
                                          </p:val>
                                        </p:tav>
                                      </p:tavLst>
                                    </p:anim>
                                    <p:set>
                                      <p:cBhvr>
                                        <p:cTn id="84" dur="1" fill="hold">
                                          <p:stCondLst>
                                            <p:cond delay="1999"/>
                                          </p:stCondLst>
                                        </p:cTn>
                                        <p:tgtEl>
                                          <p:spTgt spid="3"/>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2000"/>
                                        <p:tgtEl>
                                          <p:spTgt spid="5"/>
                                        </p:tgtEl>
                                        <p:attrNameLst>
                                          <p:attrName>ppt_x</p:attrName>
                                        </p:attrNameLst>
                                      </p:cBhvr>
                                      <p:tavLst>
                                        <p:tav tm="0">
                                          <p:val>
                                            <p:strVal val="ppt_x"/>
                                          </p:val>
                                        </p:tav>
                                        <p:tav tm="100000">
                                          <p:val>
                                            <p:strVal val="0-ppt_w/2"/>
                                          </p:val>
                                        </p:tav>
                                      </p:tavLst>
                                    </p:anim>
                                    <p:anim calcmode="lin" valueType="num">
                                      <p:cBhvr additive="base">
                                        <p:cTn id="87" dur="2000"/>
                                        <p:tgtEl>
                                          <p:spTgt spid="5"/>
                                        </p:tgtEl>
                                        <p:attrNameLst>
                                          <p:attrName>ppt_y</p:attrName>
                                        </p:attrNameLst>
                                      </p:cBhvr>
                                      <p:tavLst>
                                        <p:tav tm="0">
                                          <p:val>
                                            <p:strVal val="ppt_y"/>
                                          </p:val>
                                        </p:tav>
                                        <p:tav tm="100000">
                                          <p:val>
                                            <p:strVal val="ppt_y"/>
                                          </p:val>
                                        </p:tav>
                                      </p:tavLst>
                                    </p:anim>
                                    <p:set>
                                      <p:cBhvr>
                                        <p:cTn id="88" dur="1" fill="hold">
                                          <p:stCondLst>
                                            <p:cond delay="1999"/>
                                          </p:stCondLst>
                                        </p:cTn>
                                        <p:tgtEl>
                                          <p:spTgt spid="5"/>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2000"/>
                                        <p:tgtEl>
                                          <p:spTgt spid="7"/>
                                        </p:tgtEl>
                                        <p:attrNameLst>
                                          <p:attrName>ppt_x</p:attrName>
                                        </p:attrNameLst>
                                      </p:cBhvr>
                                      <p:tavLst>
                                        <p:tav tm="0">
                                          <p:val>
                                            <p:strVal val="ppt_x"/>
                                          </p:val>
                                        </p:tav>
                                        <p:tav tm="100000">
                                          <p:val>
                                            <p:strVal val="0-ppt_w/2"/>
                                          </p:val>
                                        </p:tav>
                                      </p:tavLst>
                                    </p:anim>
                                    <p:anim calcmode="lin" valueType="num">
                                      <p:cBhvr additive="base">
                                        <p:cTn id="91" dur="2000"/>
                                        <p:tgtEl>
                                          <p:spTgt spid="7"/>
                                        </p:tgtEl>
                                        <p:attrNameLst>
                                          <p:attrName>ppt_y</p:attrName>
                                        </p:attrNameLst>
                                      </p:cBhvr>
                                      <p:tavLst>
                                        <p:tav tm="0">
                                          <p:val>
                                            <p:strVal val="ppt_y"/>
                                          </p:val>
                                        </p:tav>
                                        <p:tav tm="100000">
                                          <p:val>
                                            <p:strVal val="ppt_y"/>
                                          </p:val>
                                        </p:tav>
                                      </p:tavLst>
                                    </p:anim>
                                    <p:set>
                                      <p:cBhvr>
                                        <p:cTn id="92" dur="1" fill="hold">
                                          <p:stCondLst>
                                            <p:cond delay="1999"/>
                                          </p:stCondLst>
                                        </p:cTn>
                                        <p:tgtEl>
                                          <p:spTgt spid="7"/>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2000"/>
                                        <p:tgtEl>
                                          <p:spTgt spid="9"/>
                                        </p:tgtEl>
                                        <p:attrNameLst>
                                          <p:attrName>ppt_x</p:attrName>
                                        </p:attrNameLst>
                                      </p:cBhvr>
                                      <p:tavLst>
                                        <p:tav tm="0">
                                          <p:val>
                                            <p:strVal val="ppt_x"/>
                                          </p:val>
                                        </p:tav>
                                        <p:tav tm="100000">
                                          <p:val>
                                            <p:strVal val="0-ppt_w/2"/>
                                          </p:val>
                                        </p:tav>
                                      </p:tavLst>
                                    </p:anim>
                                    <p:anim calcmode="lin" valueType="num">
                                      <p:cBhvr additive="base">
                                        <p:cTn id="95" dur="2000"/>
                                        <p:tgtEl>
                                          <p:spTgt spid="9"/>
                                        </p:tgtEl>
                                        <p:attrNameLst>
                                          <p:attrName>ppt_y</p:attrName>
                                        </p:attrNameLst>
                                      </p:cBhvr>
                                      <p:tavLst>
                                        <p:tav tm="0">
                                          <p:val>
                                            <p:strVal val="ppt_y"/>
                                          </p:val>
                                        </p:tav>
                                        <p:tav tm="100000">
                                          <p:val>
                                            <p:strVal val="ppt_y"/>
                                          </p:val>
                                        </p:tav>
                                      </p:tavLst>
                                    </p:anim>
                                    <p:set>
                                      <p:cBhvr>
                                        <p:cTn id="96" dur="1" fill="hold">
                                          <p:stCondLst>
                                            <p:cond delay="1999"/>
                                          </p:stCondLst>
                                        </p:cTn>
                                        <p:tgtEl>
                                          <p:spTgt spid="9"/>
                                        </p:tgtEl>
                                        <p:attrNameLst>
                                          <p:attrName>style.visibility</p:attrName>
                                        </p:attrNameLst>
                                      </p:cBhvr>
                                      <p:to>
                                        <p:strVal val="hidden"/>
                                      </p:to>
                                    </p:set>
                                  </p:childTnLst>
                                </p:cTn>
                              </p:par>
                              <p:par>
                                <p:cTn id="97" presetID="8" presetClass="emph" presetSubtype="0" fill="hold" nodeType="withEffect">
                                  <p:stCondLst>
                                    <p:cond delay="0"/>
                                  </p:stCondLst>
                                  <p:childTnLst>
                                    <p:animRot by="-21600000">
                                      <p:cBhvr>
                                        <p:cTn id="98" dur="2000" fill="hold"/>
                                        <p:tgtEl>
                                          <p:spTgt spid="3"/>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5"/>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7"/>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9"/>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4/3*#ppt_w"/>
                                          </p:val>
                                        </p:tav>
                                        <p:tav tm="100000">
                                          <p:val>
                                            <p:strVal val="#ppt_w"/>
                                          </p:val>
                                        </p:tav>
                                      </p:tavLst>
                                    </p:anim>
                                    <p:anim calcmode="lin" valueType="num">
                                      <p:cBhvr>
                                        <p:cTn id="108" dur="2000" fill="hold"/>
                                        <p:tgtEl>
                                          <p:spTgt spid="2"/>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arn(outVertical)">
                                      <p:cBhvr>
                                        <p:cTn id="111" dur="2000"/>
                                        <p:tgtEl>
                                          <p:spTgt spid="2"/>
                                        </p:tgtEl>
                                      </p:cBhvr>
                                    </p:animEffect>
                                  </p:childTnLst>
                                </p:cTn>
                              </p:par>
                            </p:childTnLst>
                          </p:cTn>
                        </p:par>
                        <p:par>
                          <p:cTn id="112" fill="hold">
                            <p:stCondLst>
                              <p:cond delay="4000"/>
                            </p:stCondLst>
                            <p:childTnLst>
                              <p:par>
                                <p:cTn id="113" presetID="31" presetClass="entr" presetSubtype="0" fill="hold" nodeType="afterEffect">
                                  <p:stCondLst>
                                    <p:cond delay="0"/>
                                  </p:stCondLst>
                                  <p:iterate type="lt">
                                    <p:tmPct val="5000"/>
                                  </p:iterate>
                                  <p:childTnLst>
                                    <p:set>
                                      <p:cBhvr>
                                        <p:cTn id="114" dur="1" fill="hold">
                                          <p:stCondLst>
                                            <p:cond delay="0"/>
                                          </p:stCondLst>
                                        </p:cTn>
                                        <p:tgtEl>
                                          <p:spTgt spid="7170"/>
                                        </p:tgtEl>
                                        <p:attrNameLst>
                                          <p:attrName>style.visibility</p:attrName>
                                        </p:attrNameLst>
                                      </p:cBhvr>
                                      <p:to>
                                        <p:strVal val="visible"/>
                                      </p:to>
                                    </p:set>
                                    <p:anim calcmode="lin" valueType="num">
                                      <p:cBhvr>
                                        <p:cTn id="115" dur="2000" fill="hold"/>
                                        <p:tgtEl>
                                          <p:spTgt spid="7170"/>
                                        </p:tgtEl>
                                        <p:attrNameLst>
                                          <p:attrName>ppt_w</p:attrName>
                                        </p:attrNameLst>
                                      </p:cBhvr>
                                      <p:tavLst>
                                        <p:tav tm="0">
                                          <p:val>
                                            <p:fltVal val="0"/>
                                          </p:val>
                                        </p:tav>
                                        <p:tav tm="100000">
                                          <p:val>
                                            <p:strVal val="#ppt_w"/>
                                          </p:val>
                                        </p:tav>
                                      </p:tavLst>
                                    </p:anim>
                                    <p:anim calcmode="lin" valueType="num">
                                      <p:cBhvr>
                                        <p:cTn id="116" dur="2000" fill="hold"/>
                                        <p:tgtEl>
                                          <p:spTgt spid="7170"/>
                                        </p:tgtEl>
                                        <p:attrNameLst>
                                          <p:attrName>ppt_h</p:attrName>
                                        </p:attrNameLst>
                                      </p:cBhvr>
                                      <p:tavLst>
                                        <p:tav tm="0">
                                          <p:val>
                                            <p:fltVal val="0"/>
                                          </p:val>
                                        </p:tav>
                                        <p:tav tm="100000">
                                          <p:val>
                                            <p:strVal val="#ppt_h"/>
                                          </p:val>
                                        </p:tav>
                                      </p:tavLst>
                                    </p:anim>
                                    <p:anim calcmode="lin" valueType="num">
                                      <p:cBhvr>
                                        <p:cTn id="117" dur="2000" fill="hold"/>
                                        <p:tgtEl>
                                          <p:spTgt spid="7170"/>
                                        </p:tgtEl>
                                        <p:attrNameLst>
                                          <p:attrName>style.rotation</p:attrName>
                                        </p:attrNameLst>
                                      </p:cBhvr>
                                      <p:tavLst>
                                        <p:tav tm="0">
                                          <p:val>
                                            <p:fltVal val="90"/>
                                          </p:val>
                                        </p:tav>
                                        <p:tav tm="100000">
                                          <p:val>
                                            <p:fltVal val="0"/>
                                          </p:val>
                                        </p:tav>
                                      </p:tavLst>
                                    </p:anim>
                                    <p:animEffect transition="in" filter="fade">
                                      <p:cBhvr>
                                        <p:cTn id="118" dur="20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resentación2 KEFALONIA GREC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Presentación2 KEFALONIA GRECIA</Template>
  <TotalTime>0</TotalTime>
  <Words>270</Words>
  <Application>Microsoft Office PowerPoint</Application>
  <PresentationFormat>Presentación en pantalla (16:9)</PresentationFormat>
  <Paragraphs>9</Paragraphs>
  <Slides>57</Slides>
  <Notes>0</Notes>
  <HiddenSlides>0</HiddenSlides>
  <MMClips>1</MMClips>
  <ScaleCrop>false</ScaleCrop>
  <HeadingPairs>
    <vt:vector size="4" baseType="variant">
      <vt:variant>
        <vt:lpstr>Tema</vt:lpstr>
      </vt:variant>
      <vt:variant>
        <vt:i4>2</vt:i4>
      </vt:variant>
      <vt:variant>
        <vt:lpstr>Títulos de diapositiva</vt:lpstr>
      </vt:variant>
      <vt:variant>
        <vt:i4>57</vt:i4>
      </vt:variant>
    </vt:vector>
  </HeadingPairs>
  <TitlesOfParts>
    <vt:vector size="59" baseType="lpstr">
      <vt:lpstr>Presentación2 KEFALONIA GRECIA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228</cp:revision>
  <dcterms:created xsi:type="dcterms:W3CDTF">2016-08-25T23:21:08Z</dcterms:created>
  <dcterms:modified xsi:type="dcterms:W3CDTF">2016-08-26T18:52:33Z</dcterms:modified>
</cp:coreProperties>
</file>