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72"/>
  </p:notesMasterIdLst>
  <p:sldIdLst>
    <p:sldId id="258" r:id="rId3"/>
    <p:sldId id="337" r:id="rId4"/>
    <p:sldId id="338" r:id="rId5"/>
    <p:sldId id="277" r:id="rId6"/>
    <p:sldId id="283" r:id="rId7"/>
    <p:sldId id="339" r:id="rId8"/>
    <p:sldId id="281" r:id="rId9"/>
    <p:sldId id="279" r:id="rId10"/>
    <p:sldId id="276" r:id="rId11"/>
    <p:sldId id="275" r:id="rId12"/>
    <p:sldId id="273" r:id="rId13"/>
    <p:sldId id="271" r:id="rId14"/>
    <p:sldId id="270" r:id="rId15"/>
    <p:sldId id="319" r:id="rId16"/>
    <p:sldId id="282" r:id="rId17"/>
    <p:sldId id="269" r:id="rId18"/>
    <p:sldId id="268" r:id="rId19"/>
    <p:sldId id="266" r:id="rId20"/>
    <p:sldId id="265" r:id="rId21"/>
    <p:sldId id="264" r:id="rId22"/>
    <p:sldId id="263" r:id="rId23"/>
    <p:sldId id="261" r:id="rId24"/>
    <p:sldId id="306" r:id="rId25"/>
    <p:sldId id="303" r:id="rId26"/>
    <p:sldId id="302" r:id="rId27"/>
    <p:sldId id="301" r:id="rId28"/>
    <p:sldId id="300" r:id="rId29"/>
    <p:sldId id="299" r:id="rId30"/>
    <p:sldId id="298" r:id="rId31"/>
    <p:sldId id="297" r:id="rId32"/>
    <p:sldId id="296" r:id="rId33"/>
    <p:sldId id="295" r:id="rId34"/>
    <p:sldId id="294" r:id="rId35"/>
    <p:sldId id="293" r:id="rId36"/>
    <p:sldId id="292" r:id="rId37"/>
    <p:sldId id="291" r:id="rId38"/>
    <p:sldId id="290" r:id="rId39"/>
    <p:sldId id="289" r:id="rId40"/>
    <p:sldId id="288" r:id="rId41"/>
    <p:sldId id="287" r:id="rId42"/>
    <p:sldId id="324" r:id="rId43"/>
    <p:sldId id="327" r:id="rId44"/>
    <p:sldId id="326" r:id="rId45"/>
    <p:sldId id="325" r:id="rId46"/>
    <p:sldId id="323" r:id="rId47"/>
    <p:sldId id="320" r:id="rId48"/>
    <p:sldId id="318" r:id="rId49"/>
    <p:sldId id="317" r:id="rId50"/>
    <p:sldId id="262" r:id="rId51"/>
    <p:sldId id="316" r:id="rId52"/>
    <p:sldId id="315" r:id="rId53"/>
    <p:sldId id="314" r:id="rId54"/>
    <p:sldId id="305" r:id="rId55"/>
    <p:sldId id="304" r:id="rId56"/>
    <p:sldId id="329" r:id="rId57"/>
    <p:sldId id="313" r:id="rId58"/>
    <p:sldId id="312" r:id="rId59"/>
    <p:sldId id="311" r:id="rId60"/>
    <p:sldId id="310" r:id="rId61"/>
    <p:sldId id="307" r:id="rId62"/>
    <p:sldId id="260" r:id="rId63"/>
    <p:sldId id="333" r:id="rId64"/>
    <p:sldId id="332" r:id="rId65"/>
    <p:sldId id="331" r:id="rId66"/>
    <p:sldId id="330" r:id="rId67"/>
    <p:sldId id="328" r:id="rId68"/>
    <p:sldId id="259" r:id="rId69"/>
    <p:sldId id="322" r:id="rId70"/>
    <p:sldId id="336" r:id="rId7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OvhE/6rNdSOi+xsPZLseYA" hashData="U50BH/oHLXfu0Z/6g0l016G+0Ck"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E36D"/>
    <a:srgbClr val="FFCC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6110" autoAdjust="0"/>
    <p:restoredTop sz="94660"/>
  </p:normalViewPr>
  <p:slideViewPr>
    <p:cSldViewPr>
      <p:cViewPr>
        <p:scale>
          <a:sx n="50" d="100"/>
          <a:sy n="50" d="100"/>
        </p:scale>
        <p:origin x="-672" y="-43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tableStyles" Target="tableStyle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notesMaster" Target="notesMasters/notesMaster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0318DA8-1EA1-468C-AC6C-99C3D9438F7C}" type="datetimeFigureOut">
              <a:rPr lang="es-ES" smtClean="0"/>
              <a:pPr/>
              <a:t>22/10/2012</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E35E4E0-753E-4583-8D56-B1E10768F5C8}"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E35E4E0-753E-4583-8D56-B1E10768F5C8}" type="slidenum">
              <a:rPr lang="es-ES" smtClean="0"/>
              <a:pPr/>
              <a:t>59</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A0EB1091-5941-460B-BC84-E54A9F5FB463}" type="datetimeFigureOut">
              <a:rPr lang="es-ES" smtClean="0"/>
              <a:pPr/>
              <a:t>22/10/2012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C9C7226-D60B-40D2-B1D7-5ECD521970A1}" type="slidenum">
              <a:rPr lang="es-ES" smtClean="0"/>
              <a:pPr/>
              <a:t>‹Nº›</a:t>
            </a:fld>
            <a:endParaRPr lang="es-ES"/>
          </a:p>
        </p:txBody>
      </p:sp>
    </p:spTree>
  </p:cSld>
  <p:clrMapOvr>
    <a:masterClrMapping/>
  </p:clrMapOvr>
  <p:transition spd="slow" advTm="6000">
    <p:checke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0EB1091-5941-460B-BC84-E54A9F5FB463}" type="datetimeFigureOut">
              <a:rPr lang="es-ES" smtClean="0"/>
              <a:pPr/>
              <a:t>22/10/2012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C9C7226-D60B-40D2-B1D7-5ECD521970A1}" type="slidenum">
              <a:rPr lang="es-ES" smtClean="0"/>
              <a:pPr/>
              <a:t>‹Nº›</a:t>
            </a:fld>
            <a:endParaRPr lang="es-ES"/>
          </a:p>
        </p:txBody>
      </p:sp>
    </p:spTree>
  </p:cSld>
  <p:clrMapOvr>
    <a:masterClrMapping/>
  </p:clrMapOvr>
  <p:transition spd="slow" advTm="6000">
    <p:checke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A0EB1091-5941-460B-BC84-E54A9F5FB463}" type="datetimeFigureOut">
              <a:rPr lang="es-ES" smtClean="0"/>
              <a:pPr/>
              <a:t>22/10/2012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C9C7226-D60B-40D2-B1D7-5ECD521970A1}" type="slidenum">
              <a:rPr lang="es-ES" smtClean="0"/>
              <a:pPr/>
              <a:t>‹Nº›</a:t>
            </a:fld>
            <a:endParaRPr lang="es-ES"/>
          </a:p>
        </p:txBody>
      </p:sp>
    </p:spTree>
  </p:cSld>
  <p:clrMapOvr>
    <a:masterClrMapping/>
  </p:clrMapOvr>
  <p:transition spd="slow" advTm="6000">
    <p:checke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A0EB1091-5941-460B-BC84-E54A9F5FB463}" type="datetimeFigureOut">
              <a:rPr lang="es-ES" smtClean="0"/>
              <a:pPr/>
              <a:t>22/10/2012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C9C7226-D60B-40D2-B1D7-5ECD521970A1}" type="slidenum">
              <a:rPr lang="es-ES" smtClean="0"/>
              <a:pPr/>
              <a:t>‹Nº›</a:t>
            </a:fld>
            <a:endParaRPr lang="es-ES"/>
          </a:p>
        </p:txBody>
      </p:sp>
    </p:spTree>
  </p:cSld>
  <p:clrMapOvr>
    <a:masterClrMapping/>
  </p:clrMapOvr>
  <p:transition spd="slow" advTm="6000">
    <p:checke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A0EB1091-5941-460B-BC84-E54A9F5FB463}" type="datetimeFigureOut">
              <a:rPr lang="es-ES" smtClean="0"/>
              <a:pPr/>
              <a:t>22/10/2012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AC9C7226-D60B-40D2-B1D7-5ECD521970A1}" type="slidenum">
              <a:rPr lang="es-ES" smtClean="0"/>
              <a:pPr/>
              <a:t>‹Nº›</a:t>
            </a:fld>
            <a:endParaRPr lang="es-ES"/>
          </a:p>
        </p:txBody>
      </p:sp>
    </p:spTree>
  </p:cSld>
  <p:clrMapOvr>
    <a:masterClrMapping/>
  </p:clrMapOvr>
  <p:transition spd="slow" advTm="6000">
    <p:checke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A0EB1091-5941-460B-BC84-E54A9F5FB463}" type="datetimeFigureOut">
              <a:rPr lang="es-ES" smtClean="0"/>
              <a:pPr/>
              <a:t>22/10/2012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AC9C7226-D60B-40D2-B1D7-5ECD521970A1}" type="slidenum">
              <a:rPr lang="es-ES" smtClean="0"/>
              <a:pPr/>
              <a:t>‹Nº›</a:t>
            </a:fld>
            <a:endParaRPr lang="es-ES"/>
          </a:p>
        </p:txBody>
      </p:sp>
    </p:spTree>
  </p:cSld>
  <p:clrMapOvr>
    <a:masterClrMapping/>
  </p:clrMapOvr>
  <p:transition spd="slow" advTm="6000">
    <p:checke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A0EB1091-5941-460B-BC84-E54A9F5FB463}" type="datetimeFigureOut">
              <a:rPr lang="es-ES" smtClean="0"/>
              <a:pPr/>
              <a:t>22/10/2012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AC9C7226-D60B-40D2-B1D7-5ECD521970A1}" type="slidenum">
              <a:rPr lang="es-ES" smtClean="0"/>
              <a:pPr/>
              <a:t>‹Nº›</a:t>
            </a:fld>
            <a:endParaRPr lang="es-ES"/>
          </a:p>
        </p:txBody>
      </p:sp>
    </p:spTree>
  </p:cSld>
  <p:clrMapOvr>
    <a:masterClrMapping/>
  </p:clrMapOvr>
  <p:transition spd="slow" advTm="6000">
    <p:checke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0EB1091-5941-460B-BC84-E54A9F5FB463}" type="datetimeFigureOut">
              <a:rPr lang="es-ES" smtClean="0"/>
              <a:pPr/>
              <a:t>22/10/2012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C9C7226-D60B-40D2-B1D7-5ECD521970A1}" type="slidenum">
              <a:rPr lang="es-ES" smtClean="0"/>
              <a:pPr/>
              <a:t>‹Nº›</a:t>
            </a:fld>
            <a:endParaRPr lang="es-ES"/>
          </a:p>
        </p:txBody>
      </p:sp>
    </p:spTree>
  </p:cSld>
  <p:clrMapOvr>
    <a:masterClrMapping/>
  </p:clrMapOvr>
  <p:transition spd="slow" advTm="6000">
    <p:checke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0EB1091-5941-460B-BC84-E54A9F5FB463}" type="datetimeFigureOut">
              <a:rPr lang="es-ES" smtClean="0"/>
              <a:pPr/>
              <a:t>22/10/2012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C9C7226-D60B-40D2-B1D7-5ECD521970A1}" type="slidenum">
              <a:rPr lang="es-ES" smtClean="0"/>
              <a:pPr/>
              <a:t>‹Nº›</a:t>
            </a:fld>
            <a:endParaRPr lang="es-ES"/>
          </a:p>
        </p:txBody>
      </p:sp>
    </p:spTree>
  </p:cSld>
  <p:clrMapOvr>
    <a:masterClrMapping/>
  </p:clrMapOvr>
  <p:transition spd="slow" advTm="6000">
    <p:checke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0EB1091-5941-460B-BC84-E54A9F5FB463}" type="datetimeFigureOut">
              <a:rPr lang="es-ES" smtClean="0"/>
              <a:pPr/>
              <a:t>22/10/2012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C9C7226-D60B-40D2-B1D7-5ECD521970A1}" type="slidenum">
              <a:rPr lang="es-ES" smtClean="0"/>
              <a:pPr/>
              <a:t>‹Nº›</a:t>
            </a:fld>
            <a:endParaRPr lang="es-ES"/>
          </a:p>
        </p:txBody>
      </p:sp>
    </p:spTree>
  </p:cSld>
  <p:clrMapOvr>
    <a:masterClrMapping/>
  </p:clrMapOvr>
  <p:transition spd="slow" advTm="6000">
    <p:checke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0EB1091-5941-460B-BC84-E54A9F5FB463}" type="datetimeFigureOut">
              <a:rPr lang="es-ES" smtClean="0"/>
              <a:pPr/>
              <a:t>22/10/2012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C9C7226-D60B-40D2-B1D7-5ECD521970A1}" type="slidenum">
              <a:rPr lang="es-ES" smtClean="0"/>
              <a:pPr/>
              <a:t>‹Nº›</a:t>
            </a:fld>
            <a:endParaRPr lang="es-ES"/>
          </a:p>
        </p:txBody>
      </p:sp>
    </p:spTree>
  </p:cSld>
  <p:clrMapOvr>
    <a:masterClrMapping/>
  </p:clrMapOvr>
  <p:transition spd="slow" advTm="6000">
    <p:checke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E1C878A-D7F9-4D36-A3A2-0E7CCA77ED8D}" type="slidenum">
              <a:rPr lang="es-ES_tradnl"/>
              <a:pPr/>
              <a:t>‹Nº›</a:t>
            </a:fld>
            <a:endParaRPr lang="es-ES_tradnl"/>
          </a:p>
        </p:txBody>
      </p:sp>
    </p:spTree>
  </p:cSld>
  <p:clrMapOvr>
    <a:masterClrMapping/>
  </p:clrMapOvr>
  <p:transition spd="slow" advTm="6000">
    <p:checke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0EB1091-5941-460B-BC84-E54A9F5FB463}" type="datetimeFigureOut">
              <a:rPr lang="es-ES" smtClean="0"/>
              <a:pPr/>
              <a:t>22/10/2012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C9C7226-D60B-40D2-B1D7-5ECD521970A1}"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checker/>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06714AE8-0FD9-4C74-BFEB-CA7FD86157B9}"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ransition spd="slow" advTm="6000">
    <p:checker/>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13" Type="http://schemas.openxmlformats.org/officeDocument/2006/relationships/image" Target="../media/image10.gif"/><Relationship Id="rId18" Type="http://schemas.openxmlformats.org/officeDocument/2006/relationships/image" Target="../media/image15.gif"/><Relationship Id="rId3" Type="http://schemas.openxmlformats.org/officeDocument/2006/relationships/image" Target="../media/image1.jpeg"/><Relationship Id="rId7" Type="http://schemas.openxmlformats.org/officeDocument/2006/relationships/image" Target="../media/image4.gif"/><Relationship Id="rId12" Type="http://schemas.openxmlformats.org/officeDocument/2006/relationships/image" Target="../media/image9.gif"/><Relationship Id="rId17" Type="http://schemas.openxmlformats.org/officeDocument/2006/relationships/image" Target="../media/image14.gif"/><Relationship Id="rId2" Type="http://schemas.openxmlformats.org/officeDocument/2006/relationships/audio" Target="../media/audio1.wav"/><Relationship Id="rId16" Type="http://schemas.openxmlformats.org/officeDocument/2006/relationships/image" Target="../media/image13.gif"/><Relationship Id="rId1" Type="http://schemas.openxmlformats.org/officeDocument/2006/relationships/slideLayout" Target="../slideLayouts/slideLayout1.xml"/><Relationship Id="rId6" Type="http://schemas.openxmlformats.org/officeDocument/2006/relationships/image" Target="../media/image3.gif"/><Relationship Id="rId11" Type="http://schemas.openxmlformats.org/officeDocument/2006/relationships/image" Target="../media/image8.gif"/><Relationship Id="rId5" Type="http://schemas.openxmlformats.org/officeDocument/2006/relationships/image" Target="../media/image2.gif"/><Relationship Id="rId15" Type="http://schemas.openxmlformats.org/officeDocument/2006/relationships/image" Target="../media/image12.gif"/><Relationship Id="rId10" Type="http://schemas.openxmlformats.org/officeDocument/2006/relationships/image" Target="../media/image7.gif"/><Relationship Id="rId4" Type="http://schemas.openxmlformats.org/officeDocument/2006/relationships/hyperlink" Target="http://nombresanimados.net/" TargetMode="External"/><Relationship Id="rId9" Type="http://schemas.openxmlformats.org/officeDocument/2006/relationships/image" Target="../media/image6.gif"/><Relationship Id="rId14" Type="http://schemas.openxmlformats.org/officeDocument/2006/relationships/image" Target="../media/image11.gif"/></Relationships>
</file>

<file path=ppt/slides/_rels/slide2.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84.png"/><Relationship Id="rId7" Type="http://schemas.openxmlformats.org/officeDocument/2006/relationships/image" Target="../media/image86.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87.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85.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ersailles-Francia_04.jpg"/>
          <p:cNvPicPr>
            <a:picLocks noChangeAspect="1"/>
          </p:cNvPicPr>
          <p:nvPr/>
        </p:nvPicPr>
        <p:blipFill>
          <a:blip r:embed="rId3">
            <a:lum contrast="20000"/>
          </a:blip>
          <a:stretch>
            <a:fillRect/>
          </a:stretch>
        </p:blipFill>
        <p:spPr>
          <a:xfrm>
            <a:off x="0" y="0"/>
            <a:ext cx="9144000" cy="6858000"/>
          </a:xfrm>
          <a:prstGeom prst="rect">
            <a:avLst/>
          </a:prstGeom>
          <a:scene3d>
            <a:camera prst="orthographicFront"/>
            <a:lightRig rig="threePt" dir="t"/>
          </a:scene3d>
          <a:sp3d>
            <a:bevelT prst="angle"/>
          </a:sp3d>
        </p:spPr>
      </p:pic>
      <p:pic>
        <p:nvPicPr>
          <p:cNvPr id="8" name="Picture 3" descr="a">
            <a:hlinkClick r:id="rId4"/>
          </p:cNvPr>
          <p:cNvPicPr>
            <a:picLocks noChangeAspect="1" noChangeArrowheads="1" noCrop="1"/>
          </p:cNvPicPr>
          <p:nvPr/>
        </p:nvPicPr>
        <p:blipFill>
          <a:blip r:embed="rId5">
            <a:lum bright="-10000" contrast="40000"/>
          </a:blip>
          <a:srcRect/>
          <a:stretch>
            <a:fillRect/>
          </a:stretch>
        </p:blipFill>
        <p:spPr bwMode="auto">
          <a:xfrm>
            <a:off x="714348" y="214290"/>
            <a:ext cx="657225" cy="647700"/>
          </a:xfrm>
          <a:prstGeom prst="rect">
            <a:avLst/>
          </a:prstGeom>
          <a:noFill/>
        </p:spPr>
      </p:pic>
      <p:pic>
        <p:nvPicPr>
          <p:cNvPr id="9" name="Picture 4" descr="r">
            <a:hlinkClick r:id="rId4"/>
          </p:cNvPr>
          <p:cNvPicPr>
            <a:picLocks noChangeAspect="1" noChangeArrowheads="1" noCrop="1"/>
          </p:cNvPicPr>
          <p:nvPr/>
        </p:nvPicPr>
        <p:blipFill>
          <a:blip r:embed="rId6">
            <a:lum bright="-10000" contrast="40000"/>
          </a:blip>
          <a:srcRect/>
          <a:stretch>
            <a:fillRect/>
          </a:stretch>
        </p:blipFill>
        <p:spPr bwMode="auto">
          <a:xfrm>
            <a:off x="1285852" y="214290"/>
            <a:ext cx="609600" cy="666750"/>
          </a:xfrm>
          <a:prstGeom prst="rect">
            <a:avLst/>
          </a:prstGeom>
          <a:noFill/>
        </p:spPr>
      </p:pic>
      <p:pic>
        <p:nvPicPr>
          <p:cNvPr id="10" name="Picture 5" descr="d">
            <a:hlinkClick r:id="rId4"/>
          </p:cNvPr>
          <p:cNvPicPr>
            <a:picLocks noChangeAspect="1" noChangeArrowheads="1" noCrop="1"/>
          </p:cNvPicPr>
          <p:nvPr/>
        </p:nvPicPr>
        <p:blipFill>
          <a:blip r:embed="rId7">
            <a:lum bright="-10000" contrast="40000"/>
          </a:blip>
          <a:srcRect/>
          <a:stretch>
            <a:fillRect/>
          </a:stretch>
        </p:blipFill>
        <p:spPr bwMode="auto">
          <a:xfrm>
            <a:off x="1785918" y="214290"/>
            <a:ext cx="619125" cy="647700"/>
          </a:xfrm>
          <a:prstGeom prst="rect">
            <a:avLst/>
          </a:prstGeom>
          <a:noFill/>
        </p:spPr>
      </p:pic>
      <p:pic>
        <p:nvPicPr>
          <p:cNvPr id="11" name="Picture 6" descr="i">
            <a:hlinkClick r:id="rId4"/>
          </p:cNvPr>
          <p:cNvPicPr>
            <a:picLocks noChangeAspect="1" noChangeArrowheads="1" noCrop="1"/>
          </p:cNvPicPr>
          <p:nvPr/>
        </p:nvPicPr>
        <p:blipFill>
          <a:blip r:embed="rId8">
            <a:lum bright="-10000" contrast="40000"/>
          </a:blip>
          <a:srcRect/>
          <a:stretch>
            <a:fillRect/>
          </a:stretch>
        </p:blipFill>
        <p:spPr bwMode="auto">
          <a:xfrm>
            <a:off x="2357422" y="214290"/>
            <a:ext cx="323850" cy="647700"/>
          </a:xfrm>
          <a:prstGeom prst="rect">
            <a:avLst/>
          </a:prstGeom>
          <a:noFill/>
        </p:spPr>
      </p:pic>
      <p:pic>
        <p:nvPicPr>
          <p:cNvPr id="12" name="Picture 7" descr="n">
            <a:hlinkClick r:id="rId4"/>
          </p:cNvPr>
          <p:cNvPicPr>
            <a:picLocks noChangeAspect="1" noChangeArrowheads="1" noCrop="1"/>
          </p:cNvPicPr>
          <p:nvPr/>
        </p:nvPicPr>
        <p:blipFill>
          <a:blip r:embed="rId9">
            <a:lum bright="-10000" contrast="40000"/>
          </a:blip>
          <a:srcRect/>
          <a:stretch>
            <a:fillRect/>
          </a:stretch>
        </p:blipFill>
        <p:spPr bwMode="auto">
          <a:xfrm>
            <a:off x="2643174" y="214290"/>
            <a:ext cx="581025" cy="647700"/>
          </a:xfrm>
          <a:prstGeom prst="rect">
            <a:avLst/>
          </a:prstGeom>
          <a:noFill/>
        </p:spPr>
      </p:pic>
      <p:pic>
        <p:nvPicPr>
          <p:cNvPr id="13" name="Picture 8" descr="e">
            <a:hlinkClick r:id="rId4"/>
          </p:cNvPr>
          <p:cNvPicPr>
            <a:picLocks noChangeAspect="1" noChangeArrowheads="1" noCrop="1"/>
          </p:cNvPicPr>
          <p:nvPr/>
        </p:nvPicPr>
        <p:blipFill>
          <a:blip r:embed="rId10">
            <a:lum bright="-10000" contrast="40000"/>
          </a:blip>
          <a:srcRect/>
          <a:stretch>
            <a:fillRect/>
          </a:stretch>
        </p:blipFill>
        <p:spPr bwMode="auto">
          <a:xfrm>
            <a:off x="3143240" y="214290"/>
            <a:ext cx="533400" cy="647700"/>
          </a:xfrm>
          <a:prstGeom prst="rect">
            <a:avLst/>
          </a:prstGeom>
          <a:noFill/>
        </p:spPr>
      </p:pic>
      <p:pic>
        <p:nvPicPr>
          <p:cNvPr id="14" name="Picture 9" descr="s">
            <a:hlinkClick r:id="rId4"/>
          </p:cNvPr>
          <p:cNvPicPr>
            <a:picLocks noChangeAspect="1" noChangeArrowheads="1" noCrop="1"/>
          </p:cNvPicPr>
          <p:nvPr/>
        </p:nvPicPr>
        <p:blipFill>
          <a:blip r:embed="rId11">
            <a:lum bright="-10000" contrast="40000"/>
          </a:blip>
          <a:srcRect/>
          <a:stretch>
            <a:fillRect/>
          </a:stretch>
        </p:blipFill>
        <p:spPr bwMode="auto">
          <a:xfrm>
            <a:off x="3571868" y="214290"/>
            <a:ext cx="581025" cy="657225"/>
          </a:xfrm>
          <a:prstGeom prst="rect">
            <a:avLst/>
          </a:prstGeom>
          <a:noFill/>
        </p:spPr>
      </p:pic>
      <p:pic>
        <p:nvPicPr>
          <p:cNvPr id="15" name="Picture 10" descr=" "/>
          <p:cNvPicPr>
            <a:picLocks noChangeAspect="1" noChangeArrowheads="1"/>
          </p:cNvPicPr>
          <p:nvPr/>
        </p:nvPicPr>
        <p:blipFill>
          <a:blip r:embed="rId12">
            <a:lum bright="-10000" contrast="40000"/>
          </a:blip>
          <a:srcRect/>
          <a:stretch>
            <a:fillRect/>
          </a:stretch>
        </p:blipFill>
        <p:spPr bwMode="auto">
          <a:xfrm>
            <a:off x="881039" y="1785926"/>
            <a:ext cx="333375" cy="476250"/>
          </a:xfrm>
          <a:prstGeom prst="rect">
            <a:avLst/>
          </a:prstGeom>
          <a:noFill/>
        </p:spPr>
      </p:pic>
      <p:pic>
        <p:nvPicPr>
          <p:cNvPr id="16" name="Picture 2" descr="j">
            <a:hlinkClick r:id="rId4"/>
          </p:cNvPr>
          <p:cNvPicPr>
            <a:picLocks noChangeAspect="1" noChangeArrowheads="1" noCrop="1"/>
          </p:cNvPicPr>
          <p:nvPr/>
        </p:nvPicPr>
        <p:blipFill>
          <a:blip r:embed="rId13">
            <a:lum bright="-10000" contrast="40000"/>
          </a:blip>
          <a:srcRect/>
          <a:stretch>
            <a:fillRect/>
          </a:stretch>
        </p:blipFill>
        <p:spPr bwMode="auto">
          <a:xfrm>
            <a:off x="285720" y="214290"/>
            <a:ext cx="542925" cy="647700"/>
          </a:xfrm>
          <a:prstGeom prst="rect">
            <a:avLst/>
          </a:prstGeom>
          <a:noFill/>
        </p:spPr>
      </p:pic>
      <p:pic>
        <p:nvPicPr>
          <p:cNvPr id="17" name="Picture 13" descr="a">
            <a:hlinkClick r:id="rId4"/>
          </p:cNvPr>
          <p:cNvPicPr>
            <a:picLocks noChangeAspect="1" noChangeArrowheads="1" noCrop="1"/>
          </p:cNvPicPr>
          <p:nvPr/>
        </p:nvPicPr>
        <p:blipFill>
          <a:blip r:embed="rId5">
            <a:lum bright="-10000" contrast="40000"/>
          </a:blip>
          <a:srcRect/>
          <a:stretch>
            <a:fillRect/>
          </a:stretch>
        </p:blipFill>
        <p:spPr bwMode="auto">
          <a:xfrm>
            <a:off x="2214514" y="1643050"/>
            <a:ext cx="657225" cy="647700"/>
          </a:xfrm>
          <a:prstGeom prst="rect">
            <a:avLst/>
          </a:prstGeom>
          <a:noFill/>
        </p:spPr>
      </p:pic>
      <p:pic>
        <p:nvPicPr>
          <p:cNvPr id="18" name="Picture 14" descr="l">
            <a:hlinkClick r:id="rId4"/>
          </p:cNvPr>
          <p:cNvPicPr>
            <a:picLocks noChangeAspect="1" noChangeArrowheads="1" noCrop="1"/>
          </p:cNvPicPr>
          <p:nvPr/>
        </p:nvPicPr>
        <p:blipFill>
          <a:blip r:embed="rId14">
            <a:lum bright="-10000" contrast="40000"/>
          </a:blip>
          <a:srcRect/>
          <a:stretch>
            <a:fillRect/>
          </a:stretch>
        </p:blipFill>
        <p:spPr bwMode="auto">
          <a:xfrm>
            <a:off x="1785886" y="1643050"/>
            <a:ext cx="514350" cy="647700"/>
          </a:xfrm>
          <a:prstGeom prst="rect">
            <a:avLst/>
          </a:prstGeom>
          <a:noFill/>
        </p:spPr>
      </p:pic>
      <p:pic>
        <p:nvPicPr>
          <p:cNvPr id="19" name="Picture 15" descr="a">
            <a:hlinkClick r:id="rId4"/>
          </p:cNvPr>
          <p:cNvPicPr>
            <a:picLocks noChangeAspect="1" noChangeArrowheads="1" noCrop="1"/>
          </p:cNvPicPr>
          <p:nvPr/>
        </p:nvPicPr>
        <p:blipFill>
          <a:blip r:embed="rId5">
            <a:lum bright="-10000" contrast="40000"/>
          </a:blip>
          <a:srcRect/>
          <a:stretch>
            <a:fillRect/>
          </a:stretch>
        </p:blipFill>
        <p:spPr bwMode="auto">
          <a:xfrm>
            <a:off x="1142944" y="1643050"/>
            <a:ext cx="657225" cy="647700"/>
          </a:xfrm>
          <a:prstGeom prst="rect">
            <a:avLst/>
          </a:prstGeom>
          <a:noFill/>
        </p:spPr>
      </p:pic>
      <p:pic>
        <p:nvPicPr>
          <p:cNvPr id="20" name="Picture 16" descr="c">
            <a:hlinkClick r:id="rId4"/>
          </p:cNvPr>
          <p:cNvPicPr>
            <a:picLocks noChangeAspect="1" noChangeArrowheads="1" noCrop="1"/>
          </p:cNvPicPr>
          <p:nvPr/>
        </p:nvPicPr>
        <p:blipFill>
          <a:blip r:embed="rId15">
            <a:lum bright="-10000" contrast="40000"/>
          </a:blip>
          <a:srcRect/>
          <a:stretch>
            <a:fillRect/>
          </a:stretch>
        </p:blipFill>
        <p:spPr bwMode="auto">
          <a:xfrm>
            <a:off x="2714580" y="1643050"/>
            <a:ext cx="581025" cy="638175"/>
          </a:xfrm>
          <a:prstGeom prst="rect">
            <a:avLst/>
          </a:prstGeom>
          <a:noFill/>
        </p:spPr>
      </p:pic>
      <p:pic>
        <p:nvPicPr>
          <p:cNvPr id="21" name="Picture 17" descr="i">
            <a:hlinkClick r:id="rId4"/>
          </p:cNvPr>
          <p:cNvPicPr>
            <a:picLocks noChangeAspect="1" noChangeArrowheads="1" noCrop="1"/>
          </p:cNvPicPr>
          <p:nvPr/>
        </p:nvPicPr>
        <p:blipFill>
          <a:blip r:embed="rId8">
            <a:lum bright="-10000" contrast="40000"/>
          </a:blip>
          <a:srcRect/>
          <a:stretch>
            <a:fillRect/>
          </a:stretch>
        </p:blipFill>
        <p:spPr bwMode="auto">
          <a:xfrm>
            <a:off x="3286084" y="1643050"/>
            <a:ext cx="323850" cy="647700"/>
          </a:xfrm>
          <a:prstGeom prst="rect">
            <a:avLst/>
          </a:prstGeom>
          <a:noFill/>
        </p:spPr>
      </p:pic>
      <p:pic>
        <p:nvPicPr>
          <p:cNvPr id="22" name="Picture 18" descr="o">
            <a:hlinkClick r:id="rId4"/>
          </p:cNvPr>
          <p:cNvPicPr>
            <a:picLocks noChangeAspect="1" noChangeArrowheads="1" noCrop="1"/>
          </p:cNvPicPr>
          <p:nvPr/>
        </p:nvPicPr>
        <p:blipFill>
          <a:blip r:embed="rId16">
            <a:lum bright="-10000" contrast="40000"/>
          </a:blip>
          <a:srcRect/>
          <a:stretch>
            <a:fillRect/>
          </a:stretch>
        </p:blipFill>
        <p:spPr bwMode="auto">
          <a:xfrm>
            <a:off x="3500398" y="1643050"/>
            <a:ext cx="628650" cy="657225"/>
          </a:xfrm>
          <a:prstGeom prst="rect">
            <a:avLst/>
          </a:prstGeom>
          <a:noFill/>
        </p:spPr>
      </p:pic>
      <p:pic>
        <p:nvPicPr>
          <p:cNvPr id="23" name="Picture 12" descr="p">
            <a:hlinkClick r:id="rId4"/>
          </p:cNvPr>
          <p:cNvPicPr>
            <a:picLocks noChangeAspect="1" noChangeArrowheads="1" noCrop="1"/>
          </p:cNvPicPr>
          <p:nvPr/>
        </p:nvPicPr>
        <p:blipFill>
          <a:blip r:embed="rId17">
            <a:lum bright="-10000" contrast="40000"/>
          </a:blip>
          <a:srcRect/>
          <a:stretch>
            <a:fillRect/>
          </a:stretch>
        </p:blipFill>
        <p:spPr bwMode="auto">
          <a:xfrm>
            <a:off x="714348" y="1643050"/>
            <a:ext cx="609600" cy="647700"/>
          </a:xfrm>
          <a:prstGeom prst="rect">
            <a:avLst/>
          </a:prstGeom>
          <a:noFill/>
        </p:spPr>
      </p:pic>
      <p:pic>
        <p:nvPicPr>
          <p:cNvPr id="24" name="Picture 21" descr="e">
            <a:hlinkClick r:id="rId4"/>
          </p:cNvPr>
          <p:cNvPicPr>
            <a:picLocks noChangeAspect="1" noChangeArrowheads="1" noCrop="1"/>
          </p:cNvPicPr>
          <p:nvPr/>
        </p:nvPicPr>
        <p:blipFill>
          <a:blip r:embed="rId10">
            <a:lum bright="-10000" contrast="40000"/>
          </a:blip>
          <a:srcRect/>
          <a:stretch>
            <a:fillRect/>
          </a:stretch>
        </p:blipFill>
        <p:spPr bwMode="auto">
          <a:xfrm>
            <a:off x="2357390" y="928670"/>
            <a:ext cx="533400" cy="647700"/>
          </a:xfrm>
          <a:prstGeom prst="rect">
            <a:avLst/>
          </a:prstGeom>
          <a:noFill/>
        </p:spPr>
      </p:pic>
      <p:pic>
        <p:nvPicPr>
          <p:cNvPr id="25" name="Picture 20" descr="d">
            <a:hlinkClick r:id="rId4"/>
          </p:cNvPr>
          <p:cNvPicPr>
            <a:picLocks noChangeAspect="1" noChangeArrowheads="1" noCrop="1"/>
          </p:cNvPicPr>
          <p:nvPr/>
        </p:nvPicPr>
        <p:blipFill>
          <a:blip r:embed="rId7">
            <a:lum bright="-10000" contrast="40000"/>
          </a:blip>
          <a:srcRect/>
          <a:stretch>
            <a:fillRect/>
          </a:stretch>
        </p:blipFill>
        <p:spPr bwMode="auto">
          <a:xfrm>
            <a:off x="1714448" y="928670"/>
            <a:ext cx="619125" cy="647700"/>
          </a:xfrm>
          <a:prstGeom prst="rect">
            <a:avLst/>
          </a:prstGeom>
          <a:noFill/>
        </p:spPr>
      </p:pic>
      <p:pic>
        <p:nvPicPr>
          <p:cNvPr id="26" name="Picture 24" descr="e">
            <a:hlinkClick r:id="rId4"/>
          </p:cNvPr>
          <p:cNvPicPr>
            <a:picLocks noChangeAspect="1" noChangeArrowheads="1" noCrop="1"/>
          </p:cNvPicPr>
          <p:nvPr/>
        </p:nvPicPr>
        <p:blipFill>
          <a:blip r:embed="rId10">
            <a:lum bright="-10000" contrast="40000"/>
          </a:blip>
          <a:srcRect/>
          <a:stretch>
            <a:fillRect/>
          </a:stretch>
        </p:blipFill>
        <p:spPr bwMode="auto">
          <a:xfrm>
            <a:off x="785754" y="2357430"/>
            <a:ext cx="533400" cy="647700"/>
          </a:xfrm>
          <a:prstGeom prst="rect">
            <a:avLst/>
          </a:prstGeom>
          <a:noFill/>
        </p:spPr>
      </p:pic>
      <p:pic>
        <p:nvPicPr>
          <p:cNvPr id="27" name="Picture 25" descr="r">
            <a:hlinkClick r:id="rId4"/>
          </p:cNvPr>
          <p:cNvPicPr>
            <a:picLocks noChangeAspect="1" noChangeArrowheads="1" noCrop="1"/>
          </p:cNvPicPr>
          <p:nvPr/>
        </p:nvPicPr>
        <p:blipFill>
          <a:blip r:embed="rId6">
            <a:lum bright="-10000" contrast="40000"/>
          </a:blip>
          <a:srcRect/>
          <a:stretch>
            <a:fillRect/>
          </a:stretch>
        </p:blipFill>
        <p:spPr bwMode="auto">
          <a:xfrm>
            <a:off x="1214382" y="2357430"/>
            <a:ext cx="609600" cy="666750"/>
          </a:xfrm>
          <a:prstGeom prst="rect">
            <a:avLst/>
          </a:prstGeom>
          <a:noFill/>
        </p:spPr>
      </p:pic>
      <p:pic>
        <p:nvPicPr>
          <p:cNvPr id="28" name="Picture 26" descr="s">
            <a:hlinkClick r:id="rId4"/>
          </p:cNvPr>
          <p:cNvPicPr>
            <a:picLocks noChangeAspect="1" noChangeArrowheads="1" noCrop="1"/>
          </p:cNvPicPr>
          <p:nvPr/>
        </p:nvPicPr>
        <p:blipFill>
          <a:blip r:embed="rId11">
            <a:lum bright="-10000" contrast="40000"/>
          </a:blip>
          <a:srcRect/>
          <a:stretch>
            <a:fillRect/>
          </a:stretch>
        </p:blipFill>
        <p:spPr bwMode="auto">
          <a:xfrm>
            <a:off x="4000464" y="2357430"/>
            <a:ext cx="581025" cy="657225"/>
          </a:xfrm>
          <a:prstGeom prst="rect">
            <a:avLst/>
          </a:prstGeom>
          <a:noFill/>
        </p:spPr>
      </p:pic>
      <p:pic>
        <p:nvPicPr>
          <p:cNvPr id="29" name="Picture 27" descr="a">
            <a:hlinkClick r:id="rId4"/>
          </p:cNvPr>
          <p:cNvPicPr>
            <a:picLocks noChangeAspect="1" noChangeArrowheads="1" noCrop="1"/>
          </p:cNvPicPr>
          <p:nvPr/>
        </p:nvPicPr>
        <p:blipFill>
          <a:blip r:embed="rId5">
            <a:lum bright="-10000" contrast="40000"/>
          </a:blip>
          <a:srcRect/>
          <a:stretch>
            <a:fillRect/>
          </a:stretch>
        </p:blipFill>
        <p:spPr bwMode="auto">
          <a:xfrm>
            <a:off x="2143076" y="2357430"/>
            <a:ext cx="657225" cy="647700"/>
          </a:xfrm>
          <a:prstGeom prst="rect">
            <a:avLst/>
          </a:prstGeom>
          <a:noFill/>
        </p:spPr>
      </p:pic>
      <p:pic>
        <p:nvPicPr>
          <p:cNvPr id="30" name="Picture 28" descr="l">
            <a:hlinkClick r:id="rId4"/>
          </p:cNvPr>
          <p:cNvPicPr>
            <a:picLocks noChangeAspect="1" noChangeArrowheads="1" noCrop="1"/>
          </p:cNvPicPr>
          <p:nvPr/>
        </p:nvPicPr>
        <p:blipFill>
          <a:blip r:embed="rId14">
            <a:lum bright="-10000" contrast="40000"/>
          </a:blip>
          <a:srcRect/>
          <a:stretch>
            <a:fillRect/>
          </a:stretch>
        </p:blipFill>
        <p:spPr bwMode="auto">
          <a:xfrm>
            <a:off x="2714580" y="2357430"/>
            <a:ext cx="514350" cy="647700"/>
          </a:xfrm>
          <a:prstGeom prst="rect">
            <a:avLst/>
          </a:prstGeom>
          <a:noFill/>
        </p:spPr>
      </p:pic>
      <p:pic>
        <p:nvPicPr>
          <p:cNvPr id="31" name="Picture 29" descr="l">
            <a:hlinkClick r:id="rId4"/>
          </p:cNvPr>
          <p:cNvPicPr>
            <a:picLocks noChangeAspect="1" noChangeArrowheads="1" noCrop="1"/>
          </p:cNvPicPr>
          <p:nvPr/>
        </p:nvPicPr>
        <p:blipFill>
          <a:blip r:embed="rId14">
            <a:lum bright="-10000" contrast="40000"/>
          </a:blip>
          <a:srcRect/>
          <a:stretch>
            <a:fillRect/>
          </a:stretch>
        </p:blipFill>
        <p:spPr bwMode="auto">
          <a:xfrm>
            <a:off x="3143208" y="2357430"/>
            <a:ext cx="514350" cy="647700"/>
          </a:xfrm>
          <a:prstGeom prst="rect">
            <a:avLst/>
          </a:prstGeom>
          <a:noFill/>
        </p:spPr>
      </p:pic>
      <p:pic>
        <p:nvPicPr>
          <p:cNvPr id="32" name="Picture 30" descr="e">
            <a:hlinkClick r:id="rId4"/>
          </p:cNvPr>
          <p:cNvPicPr>
            <a:picLocks noChangeAspect="1" noChangeArrowheads="1" noCrop="1"/>
          </p:cNvPicPr>
          <p:nvPr/>
        </p:nvPicPr>
        <p:blipFill>
          <a:blip r:embed="rId10">
            <a:lum bright="-10000" contrast="40000"/>
          </a:blip>
          <a:srcRect/>
          <a:stretch>
            <a:fillRect/>
          </a:stretch>
        </p:blipFill>
        <p:spPr bwMode="auto">
          <a:xfrm>
            <a:off x="3571836" y="2357430"/>
            <a:ext cx="533400" cy="647700"/>
          </a:xfrm>
          <a:prstGeom prst="rect">
            <a:avLst/>
          </a:prstGeom>
          <a:noFill/>
        </p:spPr>
      </p:pic>
      <p:pic>
        <p:nvPicPr>
          <p:cNvPr id="33" name="Picture 31" descr="s">
            <a:hlinkClick r:id="rId4"/>
          </p:cNvPr>
          <p:cNvPicPr>
            <a:picLocks noChangeAspect="1" noChangeArrowheads="1" noCrop="1"/>
          </p:cNvPicPr>
          <p:nvPr/>
        </p:nvPicPr>
        <p:blipFill>
          <a:blip r:embed="rId11">
            <a:lum bright="-10000" contrast="40000"/>
          </a:blip>
          <a:srcRect/>
          <a:stretch>
            <a:fillRect/>
          </a:stretch>
        </p:blipFill>
        <p:spPr bwMode="auto">
          <a:xfrm>
            <a:off x="1714448" y="2357430"/>
            <a:ext cx="581025" cy="657225"/>
          </a:xfrm>
          <a:prstGeom prst="rect">
            <a:avLst/>
          </a:prstGeom>
          <a:noFill/>
        </p:spPr>
      </p:pic>
      <p:pic>
        <p:nvPicPr>
          <p:cNvPr id="34" name="Picture 23" descr="v">
            <a:hlinkClick r:id="rId4"/>
          </p:cNvPr>
          <p:cNvPicPr>
            <a:picLocks noChangeAspect="1" noChangeArrowheads="1" noCrop="1"/>
          </p:cNvPicPr>
          <p:nvPr/>
        </p:nvPicPr>
        <p:blipFill>
          <a:blip r:embed="rId18">
            <a:lum bright="-10000" contrast="40000"/>
          </a:blip>
          <a:srcRect/>
          <a:stretch>
            <a:fillRect/>
          </a:stretch>
        </p:blipFill>
        <p:spPr bwMode="auto">
          <a:xfrm>
            <a:off x="285720" y="2357430"/>
            <a:ext cx="609600" cy="647700"/>
          </a:xfrm>
          <a:prstGeom prst="rect">
            <a:avLst/>
          </a:prstGeom>
          <a:noFill/>
        </p:spPr>
      </p:pic>
    </p:spTree>
  </p:cSld>
  <p:clrMapOvr>
    <a:masterClrMapping/>
  </p:clrMapOvr>
  <p:transition spd="slow" advTm="14000">
    <p:sndAc>
      <p:stSnd loop="1">
        <p:snd r:embed="rId2" name="paul muriat - merci cheri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7" presetClass="entr" presetSubtype="1"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2000" fill="hold"/>
                                        <p:tgtEl>
                                          <p:spTgt spid="8"/>
                                        </p:tgtEl>
                                        <p:attrNameLst>
                                          <p:attrName>ppt_x</p:attrName>
                                        </p:attrNameLst>
                                      </p:cBhvr>
                                      <p:tavLst>
                                        <p:tav tm="0">
                                          <p:val>
                                            <p:strVal val="#ppt_x"/>
                                          </p:val>
                                        </p:tav>
                                        <p:tav tm="100000">
                                          <p:val>
                                            <p:strVal val="#ppt_x"/>
                                          </p:val>
                                        </p:tav>
                                      </p:tavLst>
                                    </p:anim>
                                    <p:anim calcmode="lin" valueType="num">
                                      <p:cBhvr additive="base">
                                        <p:cTn id="13" dur="2000" fill="hold"/>
                                        <p:tgtEl>
                                          <p:spTgt spid="8"/>
                                        </p:tgtEl>
                                        <p:attrNameLst>
                                          <p:attrName>ppt_y</p:attrName>
                                        </p:attrNameLst>
                                      </p:cBhvr>
                                      <p:tavLst>
                                        <p:tav tm="0">
                                          <p:val>
                                            <p:strVal val="0-#ppt_h/2"/>
                                          </p:val>
                                        </p:tav>
                                        <p:tav tm="100000">
                                          <p:val>
                                            <p:strVal val="#ppt_y"/>
                                          </p:val>
                                        </p:tav>
                                      </p:tavLst>
                                    </p:anim>
                                  </p:childTnLst>
                                </p:cTn>
                              </p:par>
                              <p:par>
                                <p:cTn id="14" presetID="7" presetClass="entr" presetSubtype="1"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2000" fill="hold"/>
                                        <p:tgtEl>
                                          <p:spTgt spid="9"/>
                                        </p:tgtEl>
                                        <p:attrNameLst>
                                          <p:attrName>ppt_x</p:attrName>
                                        </p:attrNameLst>
                                      </p:cBhvr>
                                      <p:tavLst>
                                        <p:tav tm="0">
                                          <p:val>
                                            <p:strVal val="#ppt_x"/>
                                          </p:val>
                                        </p:tav>
                                        <p:tav tm="100000">
                                          <p:val>
                                            <p:strVal val="#ppt_x"/>
                                          </p:val>
                                        </p:tav>
                                      </p:tavLst>
                                    </p:anim>
                                    <p:anim calcmode="lin" valueType="num">
                                      <p:cBhvr additive="base">
                                        <p:cTn id="17" dur="2000" fill="hold"/>
                                        <p:tgtEl>
                                          <p:spTgt spid="9"/>
                                        </p:tgtEl>
                                        <p:attrNameLst>
                                          <p:attrName>ppt_y</p:attrName>
                                        </p:attrNameLst>
                                      </p:cBhvr>
                                      <p:tavLst>
                                        <p:tav tm="0">
                                          <p:val>
                                            <p:strVal val="0-#ppt_h/2"/>
                                          </p:val>
                                        </p:tav>
                                        <p:tav tm="100000">
                                          <p:val>
                                            <p:strVal val="#ppt_y"/>
                                          </p:val>
                                        </p:tav>
                                      </p:tavLst>
                                    </p:anim>
                                  </p:childTnLst>
                                </p:cTn>
                              </p:par>
                              <p:par>
                                <p:cTn id="18" presetID="7" presetClass="entr" presetSubtype="1" fill="hold" nodeType="with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additive="base">
                                        <p:cTn id="20" dur="2000" fill="hold"/>
                                        <p:tgtEl>
                                          <p:spTgt spid="10"/>
                                        </p:tgtEl>
                                        <p:attrNameLst>
                                          <p:attrName>ppt_x</p:attrName>
                                        </p:attrNameLst>
                                      </p:cBhvr>
                                      <p:tavLst>
                                        <p:tav tm="0">
                                          <p:val>
                                            <p:strVal val="#ppt_x"/>
                                          </p:val>
                                        </p:tav>
                                        <p:tav tm="100000">
                                          <p:val>
                                            <p:strVal val="#ppt_x"/>
                                          </p:val>
                                        </p:tav>
                                      </p:tavLst>
                                    </p:anim>
                                    <p:anim calcmode="lin" valueType="num">
                                      <p:cBhvr additive="base">
                                        <p:cTn id="21" dur="2000" fill="hold"/>
                                        <p:tgtEl>
                                          <p:spTgt spid="10"/>
                                        </p:tgtEl>
                                        <p:attrNameLst>
                                          <p:attrName>ppt_y</p:attrName>
                                        </p:attrNameLst>
                                      </p:cBhvr>
                                      <p:tavLst>
                                        <p:tav tm="0">
                                          <p:val>
                                            <p:strVal val="0-#ppt_h/2"/>
                                          </p:val>
                                        </p:tav>
                                        <p:tav tm="100000">
                                          <p:val>
                                            <p:strVal val="#ppt_y"/>
                                          </p:val>
                                        </p:tav>
                                      </p:tavLst>
                                    </p:anim>
                                  </p:childTnLst>
                                </p:cTn>
                              </p:par>
                              <p:par>
                                <p:cTn id="22" presetID="7" presetClass="entr" presetSubtype="1" fill="hold" nodeType="with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additive="base">
                                        <p:cTn id="24" dur="2000" fill="hold"/>
                                        <p:tgtEl>
                                          <p:spTgt spid="11"/>
                                        </p:tgtEl>
                                        <p:attrNameLst>
                                          <p:attrName>ppt_x</p:attrName>
                                        </p:attrNameLst>
                                      </p:cBhvr>
                                      <p:tavLst>
                                        <p:tav tm="0">
                                          <p:val>
                                            <p:strVal val="#ppt_x"/>
                                          </p:val>
                                        </p:tav>
                                        <p:tav tm="100000">
                                          <p:val>
                                            <p:strVal val="#ppt_x"/>
                                          </p:val>
                                        </p:tav>
                                      </p:tavLst>
                                    </p:anim>
                                    <p:anim calcmode="lin" valueType="num">
                                      <p:cBhvr additive="base">
                                        <p:cTn id="25" dur="2000" fill="hold"/>
                                        <p:tgtEl>
                                          <p:spTgt spid="11"/>
                                        </p:tgtEl>
                                        <p:attrNameLst>
                                          <p:attrName>ppt_y</p:attrName>
                                        </p:attrNameLst>
                                      </p:cBhvr>
                                      <p:tavLst>
                                        <p:tav tm="0">
                                          <p:val>
                                            <p:strVal val="0-#ppt_h/2"/>
                                          </p:val>
                                        </p:tav>
                                        <p:tav tm="100000">
                                          <p:val>
                                            <p:strVal val="#ppt_y"/>
                                          </p:val>
                                        </p:tav>
                                      </p:tavLst>
                                    </p:anim>
                                  </p:childTnLst>
                                </p:cTn>
                              </p:par>
                              <p:par>
                                <p:cTn id="26" presetID="7" presetClass="entr" presetSubtype="1"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additive="base">
                                        <p:cTn id="28" dur="2000" fill="hold"/>
                                        <p:tgtEl>
                                          <p:spTgt spid="12"/>
                                        </p:tgtEl>
                                        <p:attrNameLst>
                                          <p:attrName>ppt_x</p:attrName>
                                        </p:attrNameLst>
                                      </p:cBhvr>
                                      <p:tavLst>
                                        <p:tav tm="0">
                                          <p:val>
                                            <p:strVal val="#ppt_x"/>
                                          </p:val>
                                        </p:tav>
                                        <p:tav tm="100000">
                                          <p:val>
                                            <p:strVal val="#ppt_x"/>
                                          </p:val>
                                        </p:tav>
                                      </p:tavLst>
                                    </p:anim>
                                    <p:anim calcmode="lin" valueType="num">
                                      <p:cBhvr additive="base">
                                        <p:cTn id="29" dur="2000" fill="hold"/>
                                        <p:tgtEl>
                                          <p:spTgt spid="12"/>
                                        </p:tgtEl>
                                        <p:attrNameLst>
                                          <p:attrName>ppt_y</p:attrName>
                                        </p:attrNameLst>
                                      </p:cBhvr>
                                      <p:tavLst>
                                        <p:tav tm="0">
                                          <p:val>
                                            <p:strVal val="0-#ppt_h/2"/>
                                          </p:val>
                                        </p:tav>
                                        <p:tav tm="100000">
                                          <p:val>
                                            <p:strVal val="#ppt_y"/>
                                          </p:val>
                                        </p:tav>
                                      </p:tavLst>
                                    </p:anim>
                                  </p:childTnLst>
                                </p:cTn>
                              </p:par>
                              <p:par>
                                <p:cTn id="30" presetID="7" presetClass="entr" presetSubtype="1" fill="hold" nodeType="with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additive="base">
                                        <p:cTn id="32" dur="2000" fill="hold"/>
                                        <p:tgtEl>
                                          <p:spTgt spid="13"/>
                                        </p:tgtEl>
                                        <p:attrNameLst>
                                          <p:attrName>ppt_x</p:attrName>
                                        </p:attrNameLst>
                                      </p:cBhvr>
                                      <p:tavLst>
                                        <p:tav tm="0">
                                          <p:val>
                                            <p:strVal val="#ppt_x"/>
                                          </p:val>
                                        </p:tav>
                                        <p:tav tm="100000">
                                          <p:val>
                                            <p:strVal val="#ppt_x"/>
                                          </p:val>
                                        </p:tav>
                                      </p:tavLst>
                                    </p:anim>
                                    <p:anim calcmode="lin" valueType="num">
                                      <p:cBhvr additive="base">
                                        <p:cTn id="33" dur="2000" fill="hold"/>
                                        <p:tgtEl>
                                          <p:spTgt spid="13"/>
                                        </p:tgtEl>
                                        <p:attrNameLst>
                                          <p:attrName>ppt_y</p:attrName>
                                        </p:attrNameLst>
                                      </p:cBhvr>
                                      <p:tavLst>
                                        <p:tav tm="0">
                                          <p:val>
                                            <p:strVal val="0-#ppt_h/2"/>
                                          </p:val>
                                        </p:tav>
                                        <p:tav tm="100000">
                                          <p:val>
                                            <p:strVal val="#ppt_y"/>
                                          </p:val>
                                        </p:tav>
                                      </p:tavLst>
                                    </p:anim>
                                  </p:childTnLst>
                                </p:cTn>
                              </p:par>
                              <p:par>
                                <p:cTn id="34" presetID="7" presetClass="entr" presetSubtype="1" fill="hold" nodeType="withEffect">
                                  <p:stCondLst>
                                    <p:cond delay="0"/>
                                  </p:stCondLst>
                                  <p:childTnLst>
                                    <p:set>
                                      <p:cBhvr>
                                        <p:cTn id="35" dur="1" fill="hold">
                                          <p:stCondLst>
                                            <p:cond delay="0"/>
                                          </p:stCondLst>
                                        </p:cTn>
                                        <p:tgtEl>
                                          <p:spTgt spid="14"/>
                                        </p:tgtEl>
                                        <p:attrNameLst>
                                          <p:attrName>style.visibility</p:attrName>
                                        </p:attrNameLst>
                                      </p:cBhvr>
                                      <p:to>
                                        <p:strVal val="visible"/>
                                      </p:to>
                                    </p:set>
                                    <p:anim calcmode="lin" valueType="num">
                                      <p:cBhvr additive="base">
                                        <p:cTn id="36" dur="2000" fill="hold"/>
                                        <p:tgtEl>
                                          <p:spTgt spid="14"/>
                                        </p:tgtEl>
                                        <p:attrNameLst>
                                          <p:attrName>ppt_x</p:attrName>
                                        </p:attrNameLst>
                                      </p:cBhvr>
                                      <p:tavLst>
                                        <p:tav tm="0">
                                          <p:val>
                                            <p:strVal val="#ppt_x"/>
                                          </p:val>
                                        </p:tav>
                                        <p:tav tm="100000">
                                          <p:val>
                                            <p:strVal val="#ppt_x"/>
                                          </p:val>
                                        </p:tav>
                                      </p:tavLst>
                                    </p:anim>
                                    <p:anim calcmode="lin" valueType="num">
                                      <p:cBhvr additive="base">
                                        <p:cTn id="37" dur="2000" fill="hold"/>
                                        <p:tgtEl>
                                          <p:spTgt spid="14"/>
                                        </p:tgtEl>
                                        <p:attrNameLst>
                                          <p:attrName>ppt_y</p:attrName>
                                        </p:attrNameLst>
                                      </p:cBhvr>
                                      <p:tavLst>
                                        <p:tav tm="0">
                                          <p:val>
                                            <p:strVal val="0-#ppt_h/2"/>
                                          </p:val>
                                        </p:tav>
                                        <p:tav tm="100000">
                                          <p:val>
                                            <p:strVal val="#ppt_y"/>
                                          </p:val>
                                        </p:tav>
                                      </p:tavLst>
                                    </p:anim>
                                  </p:childTnLst>
                                </p:cTn>
                              </p:par>
                              <p:par>
                                <p:cTn id="38" presetID="7" presetClass="entr" presetSubtype="1" fill="hold" nodeType="withEffect">
                                  <p:stCondLst>
                                    <p:cond delay="0"/>
                                  </p:stCondLst>
                                  <p:childTnLst>
                                    <p:set>
                                      <p:cBhvr>
                                        <p:cTn id="39" dur="1" fill="hold">
                                          <p:stCondLst>
                                            <p:cond delay="0"/>
                                          </p:stCondLst>
                                        </p:cTn>
                                        <p:tgtEl>
                                          <p:spTgt spid="15"/>
                                        </p:tgtEl>
                                        <p:attrNameLst>
                                          <p:attrName>style.visibility</p:attrName>
                                        </p:attrNameLst>
                                      </p:cBhvr>
                                      <p:to>
                                        <p:strVal val="visible"/>
                                      </p:to>
                                    </p:set>
                                    <p:anim calcmode="lin" valueType="num">
                                      <p:cBhvr additive="base">
                                        <p:cTn id="40" dur="2000" fill="hold"/>
                                        <p:tgtEl>
                                          <p:spTgt spid="15"/>
                                        </p:tgtEl>
                                        <p:attrNameLst>
                                          <p:attrName>ppt_x</p:attrName>
                                        </p:attrNameLst>
                                      </p:cBhvr>
                                      <p:tavLst>
                                        <p:tav tm="0">
                                          <p:val>
                                            <p:strVal val="#ppt_x"/>
                                          </p:val>
                                        </p:tav>
                                        <p:tav tm="100000">
                                          <p:val>
                                            <p:strVal val="#ppt_x"/>
                                          </p:val>
                                        </p:tav>
                                      </p:tavLst>
                                    </p:anim>
                                    <p:anim calcmode="lin" valueType="num">
                                      <p:cBhvr additive="base">
                                        <p:cTn id="41" dur="2000" fill="hold"/>
                                        <p:tgtEl>
                                          <p:spTgt spid="15"/>
                                        </p:tgtEl>
                                        <p:attrNameLst>
                                          <p:attrName>ppt_y</p:attrName>
                                        </p:attrNameLst>
                                      </p:cBhvr>
                                      <p:tavLst>
                                        <p:tav tm="0">
                                          <p:val>
                                            <p:strVal val="0-#ppt_h/2"/>
                                          </p:val>
                                        </p:tav>
                                        <p:tav tm="100000">
                                          <p:val>
                                            <p:strVal val="#ppt_y"/>
                                          </p:val>
                                        </p:tav>
                                      </p:tavLst>
                                    </p:anim>
                                  </p:childTnLst>
                                </p:cTn>
                              </p:par>
                              <p:par>
                                <p:cTn id="42" presetID="7" presetClass="entr" presetSubtype="1" fill="hold" nodeType="withEffect">
                                  <p:stCondLst>
                                    <p:cond delay="0"/>
                                  </p:stCondLst>
                                  <p:childTnLst>
                                    <p:set>
                                      <p:cBhvr>
                                        <p:cTn id="43" dur="1" fill="hold">
                                          <p:stCondLst>
                                            <p:cond delay="0"/>
                                          </p:stCondLst>
                                        </p:cTn>
                                        <p:tgtEl>
                                          <p:spTgt spid="16"/>
                                        </p:tgtEl>
                                        <p:attrNameLst>
                                          <p:attrName>style.visibility</p:attrName>
                                        </p:attrNameLst>
                                      </p:cBhvr>
                                      <p:to>
                                        <p:strVal val="visible"/>
                                      </p:to>
                                    </p:set>
                                    <p:anim calcmode="lin" valueType="num">
                                      <p:cBhvr additive="base">
                                        <p:cTn id="44" dur="2000" fill="hold"/>
                                        <p:tgtEl>
                                          <p:spTgt spid="16"/>
                                        </p:tgtEl>
                                        <p:attrNameLst>
                                          <p:attrName>ppt_x</p:attrName>
                                        </p:attrNameLst>
                                      </p:cBhvr>
                                      <p:tavLst>
                                        <p:tav tm="0">
                                          <p:val>
                                            <p:strVal val="#ppt_x"/>
                                          </p:val>
                                        </p:tav>
                                        <p:tav tm="100000">
                                          <p:val>
                                            <p:strVal val="#ppt_x"/>
                                          </p:val>
                                        </p:tav>
                                      </p:tavLst>
                                    </p:anim>
                                    <p:anim calcmode="lin" valueType="num">
                                      <p:cBhvr additive="base">
                                        <p:cTn id="45" dur="2000" fill="hold"/>
                                        <p:tgtEl>
                                          <p:spTgt spid="16"/>
                                        </p:tgtEl>
                                        <p:attrNameLst>
                                          <p:attrName>ppt_y</p:attrName>
                                        </p:attrNameLst>
                                      </p:cBhvr>
                                      <p:tavLst>
                                        <p:tav tm="0">
                                          <p:val>
                                            <p:strVal val="0-#ppt_h/2"/>
                                          </p:val>
                                        </p:tav>
                                        <p:tav tm="100000">
                                          <p:val>
                                            <p:strVal val="#ppt_y"/>
                                          </p:val>
                                        </p:tav>
                                      </p:tavLst>
                                    </p:anim>
                                  </p:childTnLst>
                                </p:cTn>
                              </p:par>
                              <p:par>
                                <p:cTn id="46" presetID="7" presetClass="entr" presetSubtype="1" fill="hold" nodeType="withEffect">
                                  <p:stCondLst>
                                    <p:cond delay="0"/>
                                  </p:stCondLst>
                                  <p:childTnLst>
                                    <p:set>
                                      <p:cBhvr>
                                        <p:cTn id="47" dur="1" fill="hold">
                                          <p:stCondLst>
                                            <p:cond delay="0"/>
                                          </p:stCondLst>
                                        </p:cTn>
                                        <p:tgtEl>
                                          <p:spTgt spid="17"/>
                                        </p:tgtEl>
                                        <p:attrNameLst>
                                          <p:attrName>style.visibility</p:attrName>
                                        </p:attrNameLst>
                                      </p:cBhvr>
                                      <p:to>
                                        <p:strVal val="visible"/>
                                      </p:to>
                                    </p:set>
                                    <p:anim calcmode="lin" valueType="num">
                                      <p:cBhvr additive="base">
                                        <p:cTn id="48" dur="2000" fill="hold"/>
                                        <p:tgtEl>
                                          <p:spTgt spid="17"/>
                                        </p:tgtEl>
                                        <p:attrNameLst>
                                          <p:attrName>ppt_x</p:attrName>
                                        </p:attrNameLst>
                                      </p:cBhvr>
                                      <p:tavLst>
                                        <p:tav tm="0">
                                          <p:val>
                                            <p:strVal val="#ppt_x"/>
                                          </p:val>
                                        </p:tav>
                                        <p:tav tm="100000">
                                          <p:val>
                                            <p:strVal val="#ppt_x"/>
                                          </p:val>
                                        </p:tav>
                                      </p:tavLst>
                                    </p:anim>
                                    <p:anim calcmode="lin" valueType="num">
                                      <p:cBhvr additive="base">
                                        <p:cTn id="49" dur="2000" fill="hold"/>
                                        <p:tgtEl>
                                          <p:spTgt spid="17"/>
                                        </p:tgtEl>
                                        <p:attrNameLst>
                                          <p:attrName>ppt_y</p:attrName>
                                        </p:attrNameLst>
                                      </p:cBhvr>
                                      <p:tavLst>
                                        <p:tav tm="0">
                                          <p:val>
                                            <p:strVal val="0-#ppt_h/2"/>
                                          </p:val>
                                        </p:tav>
                                        <p:tav tm="100000">
                                          <p:val>
                                            <p:strVal val="#ppt_y"/>
                                          </p:val>
                                        </p:tav>
                                      </p:tavLst>
                                    </p:anim>
                                  </p:childTnLst>
                                </p:cTn>
                              </p:par>
                              <p:par>
                                <p:cTn id="50" presetID="7" presetClass="entr" presetSubtype="1" fill="hold" nodeType="withEffect">
                                  <p:stCondLst>
                                    <p:cond delay="0"/>
                                  </p:stCondLst>
                                  <p:childTnLst>
                                    <p:set>
                                      <p:cBhvr>
                                        <p:cTn id="51" dur="1" fill="hold">
                                          <p:stCondLst>
                                            <p:cond delay="0"/>
                                          </p:stCondLst>
                                        </p:cTn>
                                        <p:tgtEl>
                                          <p:spTgt spid="18"/>
                                        </p:tgtEl>
                                        <p:attrNameLst>
                                          <p:attrName>style.visibility</p:attrName>
                                        </p:attrNameLst>
                                      </p:cBhvr>
                                      <p:to>
                                        <p:strVal val="visible"/>
                                      </p:to>
                                    </p:set>
                                    <p:anim calcmode="lin" valueType="num">
                                      <p:cBhvr additive="base">
                                        <p:cTn id="52" dur="2000" fill="hold"/>
                                        <p:tgtEl>
                                          <p:spTgt spid="18"/>
                                        </p:tgtEl>
                                        <p:attrNameLst>
                                          <p:attrName>ppt_x</p:attrName>
                                        </p:attrNameLst>
                                      </p:cBhvr>
                                      <p:tavLst>
                                        <p:tav tm="0">
                                          <p:val>
                                            <p:strVal val="#ppt_x"/>
                                          </p:val>
                                        </p:tav>
                                        <p:tav tm="100000">
                                          <p:val>
                                            <p:strVal val="#ppt_x"/>
                                          </p:val>
                                        </p:tav>
                                      </p:tavLst>
                                    </p:anim>
                                    <p:anim calcmode="lin" valueType="num">
                                      <p:cBhvr additive="base">
                                        <p:cTn id="53" dur="2000" fill="hold"/>
                                        <p:tgtEl>
                                          <p:spTgt spid="18"/>
                                        </p:tgtEl>
                                        <p:attrNameLst>
                                          <p:attrName>ppt_y</p:attrName>
                                        </p:attrNameLst>
                                      </p:cBhvr>
                                      <p:tavLst>
                                        <p:tav tm="0">
                                          <p:val>
                                            <p:strVal val="0-#ppt_h/2"/>
                                          </p:val>
                                        </p:tav>
                                        <p:tav tm="100000">
                                          <p:val>
                                            <p:strVal val="#ppt_y"/>
                                          </p:val>
                                        </p:tav>
                                      </p:tavLst>
                                    </p:anim>
                                  </p:childTnLst>
                                </p:cTn>
                              </p:par>
                              <p:par>
                                <p:cTn id="54" presetID="7" presetClass="entr" presetSubtype="1" fill="hold" nodeType="with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additive="base">
                                        <p:cTn id="56" dur="2000" fill="hold"/>
                                        <p:tgtEl>
                                          <p:spTgt spid="19"/>
                                        </p:tgtEl>
                                        <p:attrNameLst>
                                          <p:attrName>ppt_x</p:attrName>
                                        </p:attrNameLst>
                                      </p:cBhvr>
                                      <p:tavLst>
                                        <p:tav tm="0">
                                          <p:val>
                                            <p:strVal val="#ppt_x"/>
                                          </p:val>
                                        </p:tav>
                                        <p:tav tm="100000">
                                          <p:val>
                                            <p:strVal val="#ppt_x"/>
                                          </p:val>
                                        </p:tav>
                                      </p:tavLst>
                                    </p:anim>
                                    <p:anim calcmode="lin" valueType="num">
                                      <p:cBhvr additive="base">
                                        <p:cTn id="57" dur="2000" fill="hold"/>
                                        <p:tgtEl>
                                          <p:spTgt spid="19"/>
                                        </p:tgtEl>
                                        <p:attrNameLst>
                                          <p:attrName>ppt_y</p:attrName>
                                        </p:attrNameLst>
                                      </p:cBhvr>
                                      <p:tavLst>
                                        <p:tav tm="0">
                                          <p:val>
                                            <p:strVal val="0-#ppt_h/2"/>
                                          </p:val>
                                        </p:tav>
                                        <p:tav tm="100000">
                                          <p:val>
                                            <p:strVal val="#ppt_y"/>
                                          </p:val>
                                        </p:tav>
                                      </p:tavLst>
                                    </p:anim>
                                  </p:childTnLst>
                                </p:cTn>
                              </p:par>
                              <p:par>
                                <p:cTn id="58" presetID="7" presetClass="entr" presetSubtype="1" fill="hold" nodeType="withEffect">
                                  <p:stCondLst>
                                    <p:cond delay="0"/>
                                  </p:stCondLst>
                                  <p:childTnLst>
                                    <p:set>
                                      <p:cBhvr>
                                        <p:cTn id="59" dur="1" fill="hold">
                                          <p:stCondLst>
                                            <p:cond delay="0"/>
                                          </p:stCondLst>
                                        </p:cTn>
                                        <p:tgtEl>
                                          <p:spTgt spid="20"/>
                                        </p:tgtEl>
                                        <p:attrNameLst>
                                          <p:attrName>style.visibility</p:attrName>
                                        </p:attrNameLst>
                                      </p:cBhvr>
                                      <p:to>
                                        <p:strVal val="visible"/>
                                      </p:to>
                                    </p:set>
                                    <p:anim calcmode="lin" valueType="num">
                                      <p:cBhvr additive="base">
                                        <p:cTn id="60" dur="2000" fill="hold"/>
                                        <p:tgtEl>
                                          <p:spTgt spid="20"/>
                                        </p:tgtEl>
                                        <p:attrNameLst>
                                          <p:attrName>ppt_x</p:attrName>
                                        </p:attrNameLst>
                                      </p:cBhvr>
                                      <p:tavLst>
                                        <p:tav tm="0">
                                          <p:val>
                                            <p:strVal val="#ppt_x"/>
                                          </p:val>
                                        </p:tav>
                                        <p:tav tm="100000">
                                          <p:val>
                                            <p:strVal val="#ppt_x"/>
                                          </p:val>
                                        </p:tav>
                                      </p:tavLst>
                                    </p:anim>
                                    <p:anim calcmode="lin" valueType="num">
                                      <p:cBhvr additive="base">
                                        <p:cTn id="61" dur="2000" fill="hold"/>
                                        <p:tgtEl>
                                          <p:spTgt spid="20"/>
                                        </p:tgtEl>
                                        <p:attrNameLst>
                                          <p:attrName>ppt_y</p:attrName>
                                        </p:attrNameLst>
                                      </p:cBhvr>
                                      <p:tavLst>
                                        <p:tav tm="0">
                                          <p:val>
                                            <p:strVal val="0-#ppt_h/2"/>
                                          </p:val>
                                        </p:tav>
                                        <p:tav tm="100000">
                                          <p:val>
                                            <p:strVal val="#ppt_y"/>
                                          </p:val>
                                        </p:tav>
                                      </p:tavLst>
                                    </p:anim>
                                  </p:childTnLst>
                                </p:cTn>
                              </p:par>
                              <p:par>
                                <p:cTn id="62" presetID="7" presetClass="entr" presetSubtype="1" fill="hold" nodeType="withEffect">
                                  <p:stCondLst>
                                    <p:cond delay="0"/>
                                  </p:stCondLst>
                                  <p:childTnLst>
                                    <p:set>
                                      <p:cBhvr>
                                        <p:cTn id="63" dur="1" fill="hold">
                                          <p:stCondLst>
                                            <p:cond delay="0"/>
                                          </p:stCondLst>
                                        </p:cTn>
                                        <p:tgtEl>
                                          <p:spTgt spid="21"/>
                                        </p:tgtEl>
                                        <p:attrNameLst>
                                          <p:attrName>style.visibility</p:attrName>
                                        </p:attrNameLst>
                                      </p:cBhvr>
                                      <p:to>
                                        <p:strVal val="visible"/>
                                      </p:to>
                                    </p:set>
                                    <p:anim calcmode="lin" valueType="num">
                                      <p:cBhvr additive="base">
                                        <p:cTn id="64" dur="2000" fill="hold"/>
                                        <p:tgtEl>
                                          <p:spTgt spid="21"/>
                                        </p:tgtEl>
                                        <p:attrNameLst>
                                          <p:attrName>ppt_x</p:attrName>
                                        </p:attrNameLst>
                                      </p:cBhvr>
                                      <p:tavLst>
                                        <p:tav tm="0">
                                          <p:val>
                                            <p:strVal val="#ppt_x"/>
                                          </p:val>
                                        </p:tav>
                                        <p:tav tm="100000">
                                          <p:val>
                                            <p:strVal val="#ppt_x"/>
                                          </p:val>
                                        </p:tav>
                                      </p:tavLst>
                                    </p:anim>
                                    <p:anim calcmode="lin" valueType="num">
                                      <p:cBhvr additive="base">
                                        <p:cTn id="65" dur="2000" fill="hold"/>
                                        <p:tgtEl>
                                          <p:spTgt spid="21"/>
                                        </p:tgtEl>
                                        <p:attrNameLst>
                                          <p:attrName>ppt_y</p:attrName>
                                        </p:attrNameLst>
                                      </p:cBhvr>
                                      <p:tavLst>
                                        <p:tav tm="0">
                                          <p:val>
                                            <p:strVal val="0-#ppt_h/2"/>
                                          </p:val>
                                        </p:tav>
                                        <p:tav tm="100000">
                                          <p:val>
                                            <p:strVal val="#ppt_y"/>
                                          </p:val>
                                        </p:tav>
                                      </p:tavLst>
                                    </p:anim>
                                  </p:childTnLst>
                                </p:cTn>
                              </p:par>
                              <p:par>
                                <p:cTn id="66" presetID="7" presetClass="entr" presetSubtype="1" fill="hold" nodeType="withEffect">
                                  <p:stCondLst>
                                    <p:cond delay="0"/>
                                  </p:stCondLst>
                                  <p:childTnLst>
                                    <p:set>
                                      <p:cBhvr>
                                        <p:cTn id="67" dur="1" fill="hold">
                                          <p:stCondLst>
                                            <p:cond delay="0"/>
                                          </p:stCondLst>
                                        </p:cTn>
                                        <p:tgtEl>
                                          <p:spTgt spid="22"/>
                                        </p:tgtEl>
                                        <p:attrNameLst>
                                          <p:attrName>style.visibility</p:attrName>
                                        </p:attrNameLst>
                                      </p:cBhvr>
                                      <p:to>
                                        <p:strVal val="visible"/>
                                      </p:to>
                                    </p:set>
                                    <p:anim calcmode="lin" valueType="num">
                                      <p:cBhvr additive="base">
                                        <p:cTn id="68" dur="2000" fill="hold"/>
                                        <p:tgtEl>
                                          <p:spTgt spid="22"/>
                                        </p:tgtEl>
                                        <p:attrNameLst>
                                          <p:attrName>ppt_x</p:attrName>
                                        </p:attrNameLst>
                                      </p:cBhvr>
                                      <p:tavLst>
                                        <p:tav tm="0">
                                          <p:val>
                                            <p:strVal val="#ppt_x"/>
                                          </p:val>
                                        </p:tav>
                                        <p:tav tm="100000">
                                          <p:val>
                                            <p:strVal val="#ppt_x"/>
                                          </p:val>
                                        </p:tav>
                                      </p:tavLst>
                                    </p:anim>
                                    <p:anim calcmode="lin" valueType="num">
                                      <p:cBhvr additive="base">
                                        <p:cTn id="69" dur="2000" fill="hold"/>
                                        <p:tgtEl>
                                          <p:spTgt spid="22"/>
                                        </p:tgtEl>
                                        <p:attrNameLst>
                                          <p:attrName>ppt_y</p:attrName>
                                        </p:attrNameLst>
                                      </p:cBhvr>
                                      <p:tavLst>
                                        <p:tav tm="0">
                                          <p:val>
                                            <p:strVal val="0-#ppt_h/2"/>
                                          </p:val>
                                        </p:tav>
                                        <p:tav tm="100000">
                                          <p:val>
                                            <p:strVal val="#ppt_y"/>
                                          </p:val>
                                        </p:tav>
                                      </p:tavLst>
                                    </p:anim>
                                  </p:childTnLst>
                                </p:cTn>
                              </p:par>
                              <p:par>
                                <p:cTn id="70" presetID="7" presetClass="entr" presetSubtype="1" fill="hold" nodeType="withEffect">
                                  <p:stCondLst>
                                    <p:cond delay="0"/>
                                  </p:stCondLst>
                                  <p:childTnLst>
                                    <p:set>
                                      <p:cBhvr>
                                        <p:cTn id="71" dur="1" fill="hold">
                                          <p:stCondLst>
                                            <p:cond delay="0"/>
                                          </p:stCondLst>
                                        </p:cTn>
                                        <p:tgtEl>
                                          <p:spTgt spid="23"/>
                                        </p:tgtEl>
                                        <p:attrNameLst>
                                          <p:attrName>style.visibility</p:attrName>
                                        </p:attrNameLst>
                                      </p:cBhvr>
                                      <p:to>
                                        <p:strVal val="visible"/>
                                      </p:to>
                                    </p:set>
                                    <p:anim calcmode="lin" valueType="num">
                                      <p:cBhvr additive="base">
                                        <p:cTn id="72" dur="2000" fill="hold"/>
                                        <p:tgtEl>
                                          <p:spTgt spid="23"/>
                                        </p:tgtEl>
                                        <p:attrNameLst>
                                          <p:attrName>ppt_x</p:attrName>
                                        </p:attrNameLst>
                                      </p:cBhvr>
                                      <p:tavLst>
                                        <p:tav tm="0">
                                          <p:val>
                                            <p:strVal val="#ppt_x"/>
                                          </p:val>
                                        </p:tav>
                                        <p:tav tm="100000">
                                          <p:val>
                                            <p:strVal val="#ppt_x"/>
                                          </p:val>
                                        </p:tav>
                                      </p:tavLst>
                                    </p:anim>
                                    <p:anim calcmode="lin" valueType="num">
                                      <p:cBhvr additive="base">
                                        <p:cTn id="73" dur="2000" fill="hold"/>
                                        <p:tgtEl>
                                          <p:spTgt spid="23"/>
                                        </p:tgtEl>
                                        <p:attrNameLst>
                                          <p:attrName>ppt_y</p:attrName>
                                        </p:attrNameLst>
                                      </p:cBhvr>
                                      <p:tavLst>
                                        <p:tav tm="0">
                                          <p:val>
                                            <p:strVal val="0-#ppt_h/2"/>
                                          </p:val>
                                        </p:tav>
                                        <p:tav tm="100000">
                                          <p:val>
                                            <p:strVal val="#ppt_y"/>
                                          </p:val>
                                        </p:tav>
                                      </p:tavLst>
                                    </p:anim>
                                  </p:childTnLst>
                                </p:cTn>
                              </p:par>
                              <p:par>
                                <p:cTn id="74" presetID="7" presetClass="entr" presetSubtype="1" fill="hold" nodeType="withEffect">
                                  <p:stCondLst>
                                    <p:cond delay="0"/>
                                  </p:stCondLst>
                                  <p:childTnLst>
                                    <p:set>
                                      <p:cBhvr>
                                        <p:cTn id="75" dur="1" fill="hold">
                                          <p:stCondLst>
                                            <p:cond delay="0"/>
                                          </p:stCondLst>
                                        </p:cTn>
                                        <p:tgtEl>
                                          <p:spTgt spid="24"/>
                                        </p:tgtEl>
                                        <p:attrNameLst>
                                          <p:attrName>style.visibility</p:attrName>
                                        </p:attrNameLst>
                                      </p:cBhvr>
                                      <p:to>
                                        <p:strVal val="visible"/>
                                      </p:to>
                                    </p:set>
                                    <p:anim calcmode="lin" valueType="num">
                                      <p:cBhvr additive="base">
                                        <p:cTn id="76" dur="2000" fill="hold"/>
                                        <p:tgtEl>
                                          <p:spTgt spid="24"/>
                                        </p:tgtEl>
                                        <p:attrNameLst>
                                          <p:attrName>ppt_x</p:attrName>
                                        </p:attrNameLst>
                                      </p:cBhvr>
                                      <p:tavLst>
                                        <p:tav tm="0">
                                          <p:val>
                                            <p:strVal val="#ppt_x"/>
                                          </p:val>
                                        </p:tav>
                                        <p:tav tm="100000">
                                          <p:val>
                                            <p:strVal val="#ppt_x"/>
                                          </p:val>
                                        </p:tav>
                                      </p:tavLst>
                                    </p:anim>
                                    <p:anim calcmode="lin" valueType="num">
                                      <p:cBhvr additive="base">
                                        <p:cTn id="77" dur="2000" fill="hold"/>
                                        <p:tgtEl>
                                          <p:spTgt spid="24"/>
                                        </p:tgtEl>
                                        <p:attrNameLst>
                                          <p:attrName>ppt_y</p:attrName>
                                        </p:attrNameLst>
                                      </p:cBhvr>
                                      <p:tavLst>
                                        <p:tav tm="0">
                                          <p:val>
                                            <p:strVal val="0-#ppt_h/2"/>
                                          </p:val>
                                        </p:tav>
                                        <p:tav tm="100000">
                                          <p:val>
                                            <p:strVal val="#ppt_y"/>
                                          </p:val>
                                        </p:tav>
                                      </p:tavLst>
                                    </p:anim>
                                  </p:childTnLst>
                                </p:cTn>
                              </p:par>
                              <p:par>
                                <p:cTn id="78" presetID="7" presetClass="entr" presetSubtype="1" fill="hold" nodeType="withEffect">
                                  <p:stCondLst>
                                    <p:cond delay="0"/>
                                  </p:stCondLst>
                                  <p:childTnLst>
                                    <p:set>
                                      <p:cBhvr>
                                        <p:cTn id="79" dur="1" fill="hold">
                                          <p:stCondLst>
                                            <p:cond delay="0"/>
                                          </p:stCondLst>
                                        </p:cTn>
                                        <p:tgtEl>
                                          <p:spTgt spid="25"/>
                                        </p:tgtEl>
                                        <p:attrNameLst>
                                          <p:attrName>style.visibility</p:attrName>
                                        </p:attrNameLst>
                                      </p:cBhvr>
                                      <p:to>
                                        <p:strVal val="visible"/>
                                      </p:to>
                                    </p:set>
                                    <p:anim calcmode="lin" valueType="num">
                                      <p:cBhvr additive="base">
                                        <p:cTn id="80" dur="2000" fill="hold"/>
                                        <p:tgtEl>
                                          <p:spTgt spid="25"/>
                                        </p:tgtEl>
                                        <p:attrNameLst>
                                          <p:attrName>ppt_x</p:attrName>
                                        </p:attrNameLst>
                                      </p:cBhvr>
                                      <p:tavLst>
                                        <p:tav tm="0">
                                          <p:val>
                                            <p:strVal val="#ppt_x"/>
                                          </p:val>
                                        </p:tav>
                                        <p:tav tm="100000">
                                          <p:val>
                                            <p:strVal val="#ppt_x"/>
                                          </p:val>
                                        </p:tav>
                                      </p:tavLst>
                                    </p:anim>
                                    <p:anim calcmode="lin" valueType="num">
                                      <p:cBhvr additive="base">
                                        <p:cTn id="81" dur="2000" fill="hold"/>
                                        <p:tgtEl>
                                          <p:spTgt spid="25"/>
                                        </p:tgtEl>
                                        <p:attrNameLst>
                                          <p:attrName>ppt_y</p:attrName>
                                        </p:attrNameLst>
                                      </p:cBhvr>
                                      <p:tavLst>
                                        <p:tav tm="0">
                                          <p:val>
                                            <p:strVal val="0-#ppt_h/2"/>
                                          </p:val>
                                        </p:tav>
                                        <p:tav tm="100000">
                                          <p:val>
                                            <p:strVal val="#ppt_y"/>
                                          </p:val>
                                        </p:tav>
                                      </p:tavLst>
                                    </p:anim>
                                  </p:childTnLst>
                                </p:cTn>
                              </p:par>
                              <p:par>
                                <p:cTn id="82" presetID="7" presetClass="entr" presetSubtype="1" fill="hold" nodeType="withEffect">
                                  <p:stCondLst>
                                    <p:cond delay="0"/>
                                  </p:stCondLst>
                                  <p:childTnLst>
                                    <p:set>
                                      <p:cBhvr>
                                        <p:cTn id="83" dur="1" fill="hold">
                                          <p:stCondLst>
                                            <p:cond delay="0"/>
                                          </p:stCondLst>
                                        </p:cTn>
                                        <p:tgtEl>
                                          <p:spTgt spid="26"/>
                                        </p:tgtEl>
                                        <p:attrNameLst>
                                          <p:attrName>style.visibility</p:attrName>
                                        </p:attrNameLst>
                                      </p:cBhvr>
                                      <p:to>
                                        <p:strVal val="visible"/>
                                      </p:to>
                                    </p:set>
                                    <p:anim calcmode="lin" valueType="num">
                                      <p:cBhvr additive="base">
                                        <p:cTn id="84" dur="2000" fill="hold"/>
                                        <p:tgtEl>
                                          <p:spTgt spid="26"/>
                                        </p:tgtEl>
                                        <p:attrNameLst>
                                          <p:attrName>ppt_x</p:attrName>
                                        </p:attrNameLst>
                                      </p:cBhvr>
                                      <p:tavLst>
                                        <p:tav tm="0">
                                          <p:val>
                                            <p:strVal val="#ppt_x"/>
                                          </p:val>
                                        </p:tav>
                                        <p:tav tm="100000">
                                          <p:val>
                                            <p:strVal val="#ppt_x"/>
                                          </p:val>
                                        </p:tav>
                                      </p:tavLst>
                                    </p:anim>
                                    <p:anim calcmode="lin" valueType="num">
                                      <p:cBhvr additive="base">
                                        <p:cTn id="85" dur="2000" fill="hold"/>
                                        <p:tgtEl>
                                          <p:spTgt spid="26"/>
                                        </p:tgtEl>
                                        <p:attrNameLst>
                                          <p:attrName>ppt_y</p:attrName>
                                        </p:attrNameLst>
                                      </p:cBhvr>
                                      <p:tavLst>
                                        <p:tav tm="0">
                                          <p:val>
                                            <p:strVal val="0-#ppt_h/2"/>
                                          </p:val>
                                        </p:tav>
                                        <p:tav tm="100000">
                                          <p:val>
                                            <p:strVal val="#ppt_y"/>
                                          </p:val>
                                        </p:tav>
                                      </p:tavLst>
                                    </p:anim>
                                  </p:childTnLst>
                                </p:cTn>
                              </p:par>
                              <p:par>
                                <p:cTn id="86" presetID="7" presetClass="entr" presetSubtype="1" fill="hold" nodeType="withEffect">
                                  <p:stCondLst>
                                    <p:cond delay="0"/>
                                  </p:stCondLst>
                                  <p:childTnLst>
                                    <p:set>
                                      <p:cBhvr>
                                        <p:cTn id="87" dur="1" fill="hold">
                                          <p:stCondLst>
                                            <p:cond delay="0"/>
                                          </p:stCondLst>
                                        </p:cTn>
                                        <p:tgtEl>
                                          <p:spTgt spid="27"/>
                                        </p:tgtEl>
                                        <p:attrNameLst>
                                          <p:attrName>style.visibility</p:attrName>
                                        </p:attrNameLst>
                                      </p:cBhvr>
                                      <p:to>
                                        <p:strVal val="visible"/>
                                      </p:to>
                                    </p:set>
                                    <p:anim calcmode="lin" valueType="num">
                                      <p:cBhvr additive="base">
                                        <p:cTn id="88" dur="2000" fill="hold"/>
                                        <p:tgtEl>
                                          <p:spTgt spid="27"/>
                                        </p:tgtEl>
                                        <p:attrNameLst>
                                          <p:attrName>ppt_x</p:attrName>
                                        </p:attrNameLst>
                                      </p:cBhvr>
                                      <p:tavLst>
                                        <p:tav tm="0">
                                          <p:val>
                                            <p:strVal val="#ppt_x"/>
                                          </p:val>
                                        </p:tav>
                                        <p:tav tm="100000">
                                          <p:val>
                                            <p:strVal val="#ppt_x"/>
                                          </p:val>
                                        </p:tav>
                                      </p:tavLst>
                                    </p:anim>
                                    <p:anim calcmode="lin" valueType="num">
                                      <p:cBhvr additive="base">
                                        <p:cTn id="89" dur="2000" fill="hold"/>
                                        <p:tgtEl>
                                          <p:spTgt spid="27"/>
                                        </p:tgtEl>
                                        <p:attrNameLst>
                                          <p:attrName>ppt_y</p:attrName>
                                        </p:attrNameLst>
                                      </p:cBhvr>
                                      <p:tavLst>
                                        <p:tav tm="0">
                                          <p:val>
                                            <p:strVal val="0-#ppt_h/2"/>
                                          </p:val>
                                        </p:tav>
                                        <p:tav tm="100000">
                                          <p:val>
                                            <p:strVal val="#ppt_y"/>
                                          </p:val>
                                        </p:tav>
                                      </p:tavLst>
                                    </p:anim>
                                  </p:childTnLst>
                                </p:cTn>
                              </p:par>
                              <p:par>
                                <p:cTn id="90" presetID="7" presetClass="entr" presetSubtype="1" fill="hold" nodeType="withEffect">
                                  <p:stCondLst>
                                    <p:cond delay="0"/>
                                  </p:stCondLst>
                                  <p:childTnLst>
                                    <p:set>
                                      <p:cBhvr>
                                        <p:cTn id="91" dur="1" fill="hold">
                                          <p:stCondLst>
                                            <p:cond delay="0"/>
                                          </p:stCondLst>
                                        </p:cTn>
                                        <p:tgtEl>
                                          <p:spTgt spid="28"/>
                                        </p:tgtEl>
                                        <p:attrNameLst>
                                          <p:attrName>style.visibility</p:attrName>
                                        </p:attrNameLst>
                                      </p:cBhvr>
                                      <p:to>
                                        <p:strVal val="visible"/>
                                      </p:to>
                                    </p:set>
                                    <p:anim calcmode="lin" valueType="num">
                                      <p:cBhvr additive="base">
                                        <p:cTn id="92" dur="2000" fill="hold"/>
                                        <p:tgtEl>
                                          <p:spTgt spid="28"/>
                                        </p:tgtEl>
                                        <p:attrNameLst>
                                          <p:attrName>ppt_x</p:attrName>
                                        </p:attrNameLst>
                                      </p:cBhvr>
                                      <p:tavLst>
                                        <p:tav tm="0">
                                          <p:val>
                                            <p:strVal val="#ppt_x"/>
                                          </p:val>
                                        </p:tav>
                                        <p:tav tm="100000">
                                          <p:val>
                                            <p:strVal val="#ppt_x"/>
                                          </p:val>
                                        </p:tav>
                                      </p:tavLst>
                                    </p:anim>
                                    <p:anim calcmode="lin" valueType="num">
                                      <p:cBhvr additive="base">
                                        <p:cTn id="93" dur="2000" fill="hold"/>
                                        <p:tgtEl>
                                          <p:spTgt spid="28"/>
                                        </p:tgtEl>
                                        <p:attrNameLst>
                                          <p:attrName>ppt_y</p:attrName>
                                        </p:attrNameLst>
                                      </p:cBhvr>
                                      <p:tavLst>
                                        <p:tav tm="0">
                                          <p:val>
                                            <p:strVal val="0-#ppt_h/2"/>
                                          </p:val>
                                        </p:tav>
                                        <p:tav tm="100000">
                                          <p:val>
                                            <p:strVal val="#ppt_y"/>
                                          </p:val>
                                        </p:tav>
                                      </p:tavLst>
                                    </p:anim>
                                  </p:childTnLst>
                                </p:cTn>
                              </p:par>
                              <p:par>
                                <p:cTn id="94" presetID="7" presetClass="entr" presetSubtype="1" fill="hold" nodeType="withEffect">
                                  <p:stCondLst>
                                    <p:cond delay="0"/>
                                  </p:stCondLst>
                                  <p:childTnLst>
                                    <p:set>
                                      <p:cBhvr>
                                        <p:cTn id="95" dur="1" fill="hold">
                                          <p:stCondLst>
                                            <p:cond delay="0"/>
                                          </p:stCondLst>
                                        </p:cTn>
                                        <p:tgtEl>
                                          <p:spTgt spid="29"/>
                                        </p:tgtEl>
                                        <p:attrNameLst>
                                          <p:attrName>style.visibility</p:attrName>
                                        </p:attrNameLst>
                                      </p:cBhvr>
                                      <p:to>
                                        <p:strVal val="visible"/>
                                      </p:to>
                                    </p:set>
                                    <p:anim calcmode="lin" valueType="num">
                                      <p:cBhvr additive="base">
                                        <p:cTn id="96" dur="2000" fill="hold"/>
                                        <p:tgtEl>
                                          <p:spTgt spid="29"/>
                                        </p:tgtEl>
                                        <p:attrNameLst>
                                          <p:attrName>ppt_x</p:attrName>
                                        </p:attrNameLst>
                                      </p:cBhvr>
                                      <p:tavLst>
                                        <p:tav tm="0">
                                          <p:val>
                                            <p:strVal val="#ppt_x"/>
                                          </p:val>
                                        </p:tav>
                                        <p:tav tm="100000">
                                          <p:val>
                                            <p:strVal val="#ppt_x"/>
                                          </p:val>
                                        </p:tav>
                                      </p:tavLst>
                                    </p:anim>
                                    <p:anim calcmode="lin" valueType="num">
                                      <p:cBhvr additive="base">
                                        <p:cTn id="97" dur="2000" fill="hold"/>
                                        <p:tgtEl>
                                          <p:spTgt spid="29"/>
                                        </p:tgtEl>
                                        <p:attrNameLst>
                                          <p:attrName>ppt_y</p:attrName>
                                        </p:attrNameLst>
                                      </p:cBhvr>
                                      <p:tavLst>
                                        <p:tav tm="0">
                                          <p:val>
                                            <p:strVal val="0-#ppt_h/2"/>
                                          </p:val>
                                        </p:tav>
                                        <p:tav tm="100000">
                                          <p:val>
                                            <p:strVal val="#ppt_y"/>
                                          </p:val>
                                        </p:tav>
                                      </p:tavLst>
                                    </p:anim>
                                  </p:childTnLst>
                                </p:cTn>
                              </p:par>
                              <p:par>
                                <p:cTn id="98" presetID="7" presetClass="entr" presetSubtype="1" fill="hold" nodeType="withEffect">
                                  <p:stCondLst>
                                    <p:cond delay="0"/>
                                  </p:stCondLst>
                                  <p:childTnLst>
                                    <p:set>
                                      <p:cBhvr>
                                        <p:cTn id="99" dur="1" fill="hold">
                                          <p:stCondLst>
                                            <p:cond delay="0"/>
                                          </p:stCondLst>
                                        </p:cTn>
                                        <p:tgtEl>
                                          <p:spTgt spid="30"/>
                                        </p:tgtEl>
                                        <p:attrNameLst>
                                          <p:attrName>style.visibility</p:attrName>
                                        </p:attrNameLst>
                                      </p:cBhvr>
                                      <p:to>
                                        <p:strVal val="visible"/>
                                      </p:to>
                                    </p:set>
                                    <p:anim calcmode="lin" valueType="num">
                                      <p:cBhvr additive="base">
                                        <p:cTn id="100" dur="2000" fill="hold"/>
                                        <p:tgtEl>
                                          <p:spTgt spid="30"/>
                                        </p:tgtEl>
                                        <p:attrNameLst>
                                          <p:attrName>ppt_x</p:attrName>
                                        </p:attrNameLst>
                                      </p:cBhvr>
                                      <p:tavLst>
                                        <p:tav tm="0">
                                          <p:val>
                                            <p:strVal val="#ppt_x"/>
                                          </p:val>
                                        </p:tav>
                                        <p:tav tm="100000">
                                          <p:val>
                                            <p:strVal val="#ppt_x"/>
                                          </p:val>
                                        </p:tav>
                                      </p:tavLst>
                                    </p:anim>
                                    <p:anim calcmode="lin" valueType="num">
                                      <p:cBhvr additive="base">
                                        <p:cTn id="101" dur="2000" fill="hold"/>
                                        <p:tgtEl>
                                          <p:spTgt spid="30"/>
                                        </p:tgtEl>
                                        <p:attrNameLst>
                                          <p:attrName>ppt_y</p:attrName>
                                        </p:attrNameLst>
                                      </p:cBhvr>
                                      <p:tavLst>
                                        <p:tav tm="0">
                                          <p:val>
                                            <p:strVal val="0-#ppt_h/2"/>
                                          </p:val>
                                        </p:tav>
                                        <p:tav tm="100000">
                                          <p:val>
                                            <p:strVal val="#ppt_y"/>
                                          </p:val>
                                        </p:tav>
                                      </p:tavLst>
                                    </p:anim>
                                  </p:childTnLst>
                                </p:cTn>
                              </p:par>
                              <p:par>
                                <p:cTn id="102" presetID="7" presetClass="entr" presetSubtype="1" fill="hold" nodeType="withEffect">
                                  <p:stCondLst>
                                    <p:cond delay="0"/>
                                  </p:stCondLst>
                                  <p:childTnLst>
                                    <p:set>
                                      <p:cBhvr>
                                        <p:cTn id="103" dur="1" fill="hold">
                                          <p:stCondLst>
                                            <p:cond delay="0"/>
                                          </p:stCondLst>
                                        </p:cTn>
                                        <p:tgtEl>
                                          <p:spTgt spid="31"/>
                                        </p:tgtEl>
                                        <p:attrNameLst>
                                          <p:attrName>style.visibility</p:attrName>
                                        </p:attrNameLst>
                                      </p:cBhvr>
                                      <p:to>
                                        <p:strVal val="visible"/>
                                      </p:to>
                                    </p:set>
                                    <p:anim calcmode="lin" valueType="num">
                                      <p:cBhvr additive="base">
                                        <p:cTn id="104" dur="2000" fill="hold"/>
                                        <p:tgtEl>
                                          <p:spTgt spid="31"/>
                                        </p:tgtEl>
                                        <p:attrNameLst>
                                          <p:attrName>ppt_x</p:attrName>
                                        </p:attrNameLst>
                                      </p:cBhvr>
                                      <p:tavLst>
                                        <p:tav tm="0">
                                          <p:val>
                                            <p:strVal val="#ppt_x"/>
                                          </p:val>
                                        </p:tav>
                                        <p:tav tm="100000">
                                          <p:val>
                                            <p:strVal val="#ppt_x"/>
                                          </p:val>
                                        </p:tav>
                                      </p:tavLst>
                                    </p:anim>
                                    <p:anim calcmode="lin" valueType="num">
                                      <p:cBhvr additive="base">
                                        <p:cTn id="105" dur="2000" fill="hold"/>
                                        <p:tgtEl>
                                          <p:spTgt spid="31"/>
                                        </p:tgtEl>
                                        <p:attrNameLst>
                                          <p:attrName>ppt_y</p:attrName>
                                        </p:attrNameLst>
                                      </p:cBhvr>
                                      <p:tavLst>
                                        <p:tav tm="0">
                                          <p:val>
                                            <p:strVal val="0-#ppt_h/2"/>
                                          </p:val>
                                        </p:tav>
                                        <p:tav tm="100000">
                                          <p:val>
                                            <p:strVal val="#ppt_y"/>
                                          </p:val>
                                        </p:tav>
                                      </p:tavLst>
                                    </p:anim>
                                  </p:childTnLst>
                                </p:cTn>
                              </p:par>
                              <p:par>
                                <p:cTn id="106" presetID="7" presetClass="entr" presetSubtype="1" fill="hold" nodeType="withEffect">
                                  <p:stCondLst>
                                    <p:cond delay="0"/>
                                  </p:stCondLst>
                                  <p:childTnLst>
                                    <p:set>
                                      <p:cBhvr>
                                        <p:cTn id="107" dur="1" fill="hold">
                                          <p:stCondLst>
                                            <p:cond delay="0"/>
                                          </p:stCondLst>
                                        </p:cTn>
                                        <p:tgtEl>
                                          <p:spTgt spid="32"/>
                                        </p:tgtEl>
                                        <p:attrNameLst>
                                          <p:attrName>style.visibility</p:attrName>
                                        </p:attrNameLst>
                                      </p:cBhvr>
                                      <p:to>
                                        <p:strVal val="visible"/>
                                      </p:to>
                                    </p:set>
                                    <p:anim calcmode="lin" valueType="num">
                                      <p:cBhvr additive="base">
                                        <p:cTn id="108" dur="2000" fill="hold"/>
                                        <p:tgtEl>
                                          <p:spTgt spid="32"/>
                                        </p:tgtEl>
                                        <p:attrNameLst>
                                          <p:attrName>ppt_x</p:attrName>
                                        </p:attrNameLst>
                                      </p:cBhvr>
                                      <p:tavLst>
                                        <p:tav tm="0">
                                          <p:val>
                                            <p:strVal val="#ppt_x"/>
                                          </p:val>
                                        </p:tav>
                                        <p:tav tm="100000">
                                          <p:val>
                                            <p:strVal val="#ppt_x"/>
                                          </p:val>
                                        </p:tav>
                                      </p:tavLst>
                                    </p:anim>
                                    <p:anim calcmode="lin" valueType="num">
                                      <p:cBhvr additive="base">
                                        <p:cTn id="109" dur="2000" fill="hold"/>
                                        <p:tgtEl>
                                          <p:spTgt spid="32"/>
                                        </p:tgtEl>
                                        <p:attrNameLst>
                                          <p:attrName>ppt_y</p:attrName>
                                        </p:attrNameLst>
                                      </p:cBhvr>
                                      <p:tavLst>
                                        <p:tav tm="0">
                                          <p:val>
                                            <p:strVal val="0-#ppt_h/2"/>
                                          </p:val>
                                        </p:tav>
                                        <p:tav tm="100000">
                                          <p:val>
                                            <p:strVal val="#ppt_y"/>
                                          </p:val>
                                        </p:tav>
                                      </p:tavLst>
                                    </p:anim>
                                  </p:childTnLst>
                                </p:cTn>
                              </p:par>
                              <p:par>
                                <p:cTn id="110" presetID="7" presetClass="entr" presetSubtype="1" fill="hold" nodeType="withEffect">
                                  <p:stCondLst>
                                    <p:cond delay="0"/>
                                  </p:stCondLst>
                                  <p:childTnLst>
                                    <p:set>
                                      <p:cBhvr>
                                        <p:cTn id="111" dur="1" fill="hold">
                                          <p:stCondLst>
                                            <p:cond delay="0"/>
                                          </p:stCondLst>
                                        </p:cTn>
                                        <p:tgtEl>
                                          <p:spTgt spid="33"/>
                                        </p:tgtEl>
                                        <p:attrNameLst>
                                          <p:attrName>style.visibility</p:attrName>
                                        </p:attrNameLst>
                                      </p:cBhvr>
                                      <p:to>
                                        <p:strVal val="visible"/>
                                      </p:to>
                                    </p:set>
                                    <p:anim calcmode="lin" valueType="num">
                                      <p:cBhvr additive="base">
                                        <p:cTn id="112" dur="2000" fill="hold"/>
                                        <p:tgtEl>
                                          <p:spTgt spid="33"/>
                                        </p:tgtEl>
                                        <p:attrNameLst>
                                          <p:attrName>ppt_x</p:attrName>
                                        </p:attrNameLst>
                                      </p:cBhvr>
                                      <p:tavLst>
                                        <p:tav tm="0">
                                          <p:val>
                                            <p:strVal val="#ppt_x"/>
                                          </p:val>
                                        </p:tav>
                                        <p:tav tm="100000">
                                          <p:val>
                                            <p:strVal val="#ppt_x"/>
                                          </p:val>
                                        </p:tav>
                                      </p:tavLst>
                                    </p:anim>
                                    <p:anim calcmode="lin" valueType="num">
                                      <p:cBhvr additive="base">
                                        <p:cTn id="113" dur="2000" fill="hold"/>
                                        <p:tgtEl>
                                          <p:spTgt spid="33"/>
                                        </p:tgtEl>
                                        <p:attrNameLst>
                                          <p:attrName>ppt_y</p:attrName>
                                        </p:attrNameLst>
                                      </p:cBhvr>
                                      <p:tavLst>
                                        <p:tav tm="0">
                                          <p:val>
                                            <p:strVal val="0-#ppt_h/2"/>
                                          </p:val>
                                        </p:tav>
                                        <p:tav tm="100000">
                                          <p:val>
                                            <p:strVal val="#ppt_y"/>
                                          </p:val>
                                        </p:tav>
                                      </p:tavLst>
                                    </p:anim>
                                  </p:childTnLst>
                                </p:cTn>
                              </p:par>
                              <p:par>
                                <p:cTn id="114" presetID="7" presetClass="entr" presetSubtype="1" fill="hold" nodeType="withEffect">
                                  <p:stCondLst>
                                    <p:cond delay="0"/>
                                  </p:stCondLst>
                                  <p:childTnLst>
                                    <p:set>
                                      <p:cBhvr>
                                        <p:cTn id="115" dur="1" fill="hold">
                                          <p:stCondLst>
                                            <p:cond delay="0"/>
                                          </p:stCondLst>
                                        </p:cTn>
                                        <p:tgtEl>
                                          <p:spTgt spid="34"/>
                                        </p:tgtEl>
                                        <p:attrNameLst>
                                          <p:attrName>style.visibility</p:attrName>
                                        </p:attrNameLst>
                                      </p:cBhvr>
                                      <p:to>
                                        <p:strVal val="visible"/>
                                      </p:to>
                                    </p:set>
                                    <p:anim calcmode="lin" valueType="num">
                                      <p:cBhvr additive="base">
                                        <p:cTn id="116" dur="2000" fill="hold"/>
                                        <p:tgtEl>
                                          <p:spTgt spid="34"/>
                                        </p:tgtEl>
                                        <p:attrNameLst>
                                          <p:attrName>ppt_x</p:attrName>
                                        </p:attrNameLst>
                                      </p:cBhvr>
                                      <p:tavLst>
                                        <p:tav tm="0">
                                          <p:val>
                                            <p:strVal val="#ppt_x"/>
                                          </p:val>
                                        </p:tav>
                                        <p:tav tm="100000">
                                          <p:val>
                                            <p:strVal val="#ppt_x"/>
                                          </p:val>
                                        </p:tav>
                                      </p:tavLst>
                                    </p:anim>
                                    <p:anim calcmode="lin" valueType="num">
                                      <p:cBhvr additive="base">
                                        <p:cTn id="117" dur="2000" fill="hold"/>
                                        <p:tgtEl>
                                          <p:spTgt spid="3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pic>
        <p:nvPicPr>
          <p:cNvPr id="1026" name="Picture 2" descr="http://us.123rf.com/400wm/400/400/zlajo/zlajo1011/zlajo101100025/8193740-marco-barroco-en-blanco-marron-y-dorado.jpg"/>
          <p:cNvPicPr>
            <a:picLocks noChangeAspect="1" noChangeArrowheads="1"/>
          </p:cNvPicPr>
          <p:nvPr/>
        </p:nvPicPr>
        <p:blipFill>
          <a:blip r:embed="rId2">
            <a:lum contrast="30000"/>
          </a:blip>
          <a:srcRect/>
          <a:stretch>
            <a:fillRect/>
          </a:stretch>
        </p:blipFill>
        <p:spPr bwMode="auto">
          <a:xfrm>
            <a:off x="0" y="0"/>
            <a:ext cx="9144000" cy="6858000"/>
          </a:xfrm>
          <a:prstGeom prst="rect">
            <a:avLst/>
          </a:prstGeom>
          <a:noFill/>
        </p:spPr>
      </p:pic>
      <p:sp>
        <p:nvSpPr>
          <p:cNvPr id="5" name="4 Rectángulo"/>
          <p:cNvSpPr/>
          <p:nvPr/>
        </p:nvSpPr>
        <p:spPr>
          <a:xfrm>
            <a:off x="1357290" y="1000108"/>
            <a:ext cx="6429420" cy="478634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CuadroTexto"/>
          <p:cNvSpPr txBox="1"/>
          <p:nvPr/>
        </p:nvSpPr>
        <p:spPr>
          <a:xfrm>
            <a:off x="1357290" y="1000108"/>
            <a:ext cx="6643734" cy="4524315"/>
          </a:xfrm>
          <a:prstGeom prst="rect">
            <a:avLst/>
          </a:prstGeom>
          <a:noFill/>
        </p:spPr>
        <p:txBody>
          <a:bodyPr wrap="square" rtlCol="0">
            <a:spAutoFit/>
          </a:bodyPr>
          <a:lstStyle/>
          <a:p>
            <a:r>
              <a:rPr lang="es-ES" sz="1600" b="1" dirty="0" smtClean="0">
                <a:solidFill>
                  <a:srgbClr val="FFE36D"/>
                </a:solidFill>
                <a:effectLst>
                  <a:outerShdw blurRad="38100" dist="38100" dir="2700000" algn="tl">
                    <a:srgbClr val="000000">
                      <a:alpha val="43137"/>
                    </a:srgbClr>
                  </a:outerShdw>
                </a:effectLst>
              </a:rPr>
              <a:t>El conjunto de jardines y parque ocupa unas 100 hectáreas de terreno, así que se hace imprescindible un calzado cómodo y el tiempo suficiente para no perdernos… o sí.</a:t>
            </a:r>
          </a:p>
          <a:p>
            <a:r>
              <a:rPr lang="es-ES" sz="1600" b="1" dirty="0" smtClean="0">
                <a:solidFill>
                  <a:srgbClr val="FFE36D"/>
                </a:solidFill>
                <a:effectLst>
                  <a:outerShdw blurRad="38100" dist="38100" dir="2700000" algn="tl">
                    <a:srgbClr val="000000">
                      <a:alpha val="43137"/>
                    </a:srgbClr>
                  </a:outerShdw>
                </a:effectLst>
              </a:rPr>
              <a:t>Porque hermosos rincones para perderse, los hay. El encargado de realizar este proyecto fue el botánico, paisajista y arquitecto André Le </a:t>
            </a:r>
            <a:r>
              <a:rPr lang="es-ES" sz="1600" b="1" dirty="0" err="1" smtClean="0">
                <a:solidFill>
                  <a:srgbClr val="FFE36D"/>
                </a:solidFill>
                <a:effectLst>
                  <a:outerShdw blurRad="38100" dist="38100" dir="2700000" algn="tl">
                    <a:srgbClr val="000000">
                      <a:alpha val="43137"/>
                    </a:srgbClr>
                  </a:outerShdw>
                </a:effectLst>
              </a:rPr>
              <a:t>Nôtre</a:t>
            </a:r>
            <a:r>
              <a:rPr lang="es-ES" sz="1600" b="1" dirty="0" smtClean="0">
                <a:solidFill>
                  <a:srgbClr val="FFE36D"/>
                </a:solidFill>
                <a:effectLst>
                  <a:outerShdw blurRad="38100" dist="38100" dir="2700000" algn="tl">
                    <a:srgbClr val="000000">
                      <a:alpha val="43137"/>
                    </a:srgbClr>
                  </a:outerShdw>
                </a:effectLst>
              </a:rPr>
              <a:t>, persona de confianza del rey Luis XIV. Se tuvo que enfrentar a un proyecto difícil, ya que el terreno era pantanoso y desnivelado.</a:t>
            </a:r>
          </a:p>
          <a:p>
            <a:r>
              <a:rPr lang="es-ES" sz="1600" b="1" dirty="0" smtClean="0">
                <a:solidFill>
                  <a:srgbClr val="FFE36D"/>
                </a:solidFill>
                <a:effectLst>
                  <a:outerShdw blurRad="38100" dist="38100" dir="2700000" algn="tl">
                    <a:srgbClr val="000000">
                      <a:alpha val="43137"/>
                    </a:srgbClr>
                  </a:outerShdw>
                </a:effectLst>
              </a:rPr>
              <a:t>Pero el resultado ya lo conocemos. Si lo que quería el Rey Sol era un espacio de tranquilidad y paz, que diera cuenta de su poder, para deleite de él y los suyos, lo consiguió. Aunque hoy día cueste encontrar esa tranquilidad.</a:t>
            </a:r>
          </a:p>
          <a:p>
            <a:r>
              <a:rPr lang="es-ES" sz="1600" b="1" dirty="0" smtClean="0">
                <a:solidFill>
                  <a:srgbClr val="FFE36D"/>
                </a:solidFill>
                <a:effectLst>
                  <a:outerShdw blurRad="38100" dist="38100" dir="2700000" algn="tl">
                    <a:srgbClr val="000000">
                      <a:alpha val="43137"/>
                    </a:srgbClr>
                  </a:outerShdw>
                </a:effectLst>
              </a:rPr>
              <a:t>Instaurador del modelo del jardín francés, este paisaje versallesco se sigue imitando en muchos rincones del planeta. Pero reproducir tanta majestuosidad es difícil… El jardín francés se caracteriza por el poco espacio que se deja a la improvisación. Se puede decir que es el jardín más artificial y racionalizado, caracterizado por la simetría, por la imposición de formas con vistosas perspectivas, por la creación de amplios espacios divididos a través de la colocación estratégica de setos, árboles, estatuas o fuentes.</a:t>
            </a:r>
          </a:p>
          <a:p>
            <a:endParaRPr lang="es-ES" sz="1600" b="1" dirty="0">
              <a:solidFill>
                <a:srgbClr val="FFE36D"/>
              </a:solidFill>
              <a:effectLst>
                <a:outerShdw blurRad="38100" dist="38100" dir="2700000" algn="tl">
                  <a:srgbClr val="000000">
                    <a:alpha val="43137"/>
                  </a:srgbClr>
                </a:outerShdw>
              </a:effectLst>
            </a:endParaRPr>
          </a:p>
        </p:txBody>
      </p:sp>
      <p:pic>
        <p:nvPicPr>
          <p:cNvPr id="68616" name="Picture 8" descr="http://www.gif-mania.net/signatures-animees/resultat/x/3d131a34.gif"/>
          <p:cNvPicPr>
            <a:picLocks noChangeAspect="1" noChangeArrowheads="1" noCrop="1"/>
          </p:cNvPicPr>
          <p:nvPr/>
        </p:nvPicPr>
        <p:blipFill>
          <a:blip r:embed="rId3"/>
          <a:srcRect/>
          <a:stretch>
            <a:fillRect/>
          </a:stretch>
        </p:blipFill>
        <p:spPr bwMode="auto">
          <a:xfrm>
            <a:off x="4071934" y="4983448"/>
            <a:ext cx="3852854" cy="988737"/>
          </a:xfrm>
          <a:prstGeom prst="rect">
            <a:avLst/>
          </a:prstGeom>
          <a:noFill/>
        </p:spPr>
      </p:pic>
    </p:spTree>
  </p:cSld>
  <p:clrMapOvr>
    <a:masterClrMapping/>
  </p:clrMapOvr>
  <p:transition spd="slow" advTm="6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plus(in)">
                                      <p:cBhvr>
                                        <p:cTn id="7" dur="5000"/>
                                        <p:tgtEl>
                                          <p:spTgt spid="1026"/>
                                        </p:tgtEl>
                                      </p:cBhvr>
                                    </p:animEffect>
                                  </p:childTnLst>
                                </p:cTn>
                              </p:par>
                            </p:childTnLst>
                          </p:cTn>
                        </p:par>
                        <p:par>
                          <p:cTn id="8" fill="hold">
                            <p:stCondLst>
                              <p:cond delay="5000"/>
                            </p:stCondLst>
                            <p:childTnLst>
                              <p:par>
                                <p:cTn id="9" presetID="17" presetClass="entr" presetSubtype="8" fill="hold" nodeType="after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anim calcmode="lin" valueType="num">
                                      <p:cBhvr>
                                        <p:cTn id="11" dur="2000" fill="hold"/>
                                        <p:tgtEl>
                                          <p:spTgt spid="7">
                                            <p:txEl>
                                              <p:pRg st="0" end="0"/>
                                            </p:txEl>
                                          </p:spTgt>
                                        </p:tgtEl>
                                        <p:attrNameLst>
                                          <p:attrName>ppt_x</p:attrName>
                                        </p:attrNameLst>
                                      </p:cBhvr>
                                      <p:tavLst>
                                        <p:tav tm="0">
                                          <p:val>
                                            <p:strVal val="#ppt_x-#ppt_w/2"/>
                                          </p:val>
                                        </p:tav>
                                        <p:tav tm="100000">
                                          <p:val>
                                            <p:strVal val="#ppt_x"/>
                                          </p:val>
                                        </p:tav>
                                      </p:tavLst>
                                    </p:anim>
                                    <p:anim calcmode="lin" valueType="num">
                                      <p:cBhvr>
                                        <p:cTn id="12" dur="20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13" dur="2000" fill="hold"/>
                                        <p:tgtEl>
                                          <p:spTgt spid="7">
                                            <p:txEl>
                                              <p:pRg st="0" end="0"/>
                                            </p:txEl>
                                          </p:spTgt>
                                        </p:tgtEl>
                                        <p:attrNameLst>
                                          <p:attrName>ppt_w</p:attrName>
                                        </p:attrNameLst>
                                      </p:cBhvr>
                                      <p:tavLst>
                                        <p:tav tm="0">
                                          <p:val>
                                            <p:fltVal val="0"/>
                                          </p:val>
                                        </p:tav>
                                        <p:tav tm="100000">
                                          <p:val>
                                            <p:strVal val="#ppt_w"/>
                                          </p:val>
                                        </p:tav>
                                      </p:tavLst>
                                    </p:anim>
                                    <p:anim calcmode="lin" valueType="num">
                                      <p:cBhvr>
                                        <p:cTn id="14" dur="2000" fill="hold"/>
                                        <p:tgtEl>
                                          <p:spTgt spid="7">
                                            <p:txEl>
                                              <p:pRg st="0" end="0"/>
                                            </p:txEl>
                                          </p:spTgt>
                                        </p:tgtEl>
                                        <p:attrNameLst>
                                          <p:attrName>ppt_h</p:attrName>
                                        </p:attrNameLst>
                                      </p:cBhvr>
                                      <p:tavLst>
                                        <p:tav tm="0">
                                          <p:val>
                                            <p:strVal val="#ppt_h"/>
                                          </p:val>
                                        </p:tav>
                                        <p:tav tm="100000">
                                          <p:val>
                                            <p:strVal val="#ppt_h"/>
                                          </p:val>
                                        </p:tav>
                                      </p:tavLst>
                                    </p:anim>
                                  </p:childTnLst>
                                </p:cTn>
                              </p:par>
                              <p:par>
                                <p:cTn id="15" presetID="17" presetClass="entr" presetSubtype="8" fill="hold" nodeType="withEffect">
                                  <p:stCondLst>
                                    <p:cond delay="0"/>
                                  </p:stCondLst>
                                  <p:childTnLst>
                                    <p:set>
                                      <p:cBhvr>
                                        <p:cTn id="16" dur="1" fill="hold">
                                          <p:stCondLst>
                                            <p:cond delay="0"/>
                                          </p:stCondLst>
                                        </p:cTn>
                                        <p:tgtEl>
                                          <p:spTgt spid="7">
                                            <p:txEl>
                                              <p:pRg st="1" end="1"/>
                                            </p:txEl>
                                          </p:spTgt>
                                        </p:tgtEl>
                                        <p:attrNameLst>
                                          <p:attrName>style.visibility</p:attrName>
                                        </p:attrNameLst>
                                      </p:cBhvr>
                                      <p:to>
                                        <p:strVal val="visible"/>
                                      </p:to>
                                    </p:set>
                                    <p:anim calcmode="lin" valueType="num">
                                      <p:cBhvr>
                                        <p:cTn id="17" dur="2000" fill="hold"/>
                                        <p:tgtEl>
                                          <p:spTgt spid="7">
                                            <p:txEl>
                                              <p:pRg st="1" end="1"/>
                                            </p:txEl>
                                          </p:spTgt>
                                        </p:tgtEl>
                                        <p:attrNameLst>
                                          <p:attrName>ppt_x</p:attrName>
                                        </p:attrNameLst>
                                      </p:cBhvr>
                                      <p:tavLst>
                                        <p:tav tm="0">
                                          <p:val>
                                            <p:strVal val="#ppt_x-#ppt_w/2"/>
                                          </p:val>
                                        </p:tav>
                                        <p:tav tm="100000">
                                          <p:val>
                                            <p:strVal val="#ppt_x"/>
                                          </p:val>
                                        </p:tav>
                                      </p:tavLst>
                                    </p:anim>
                                    <p:anim calcmode="lin" valueType="num">
                                      <p:cBhvr>
                                        <p:cTn id="18" dur="2000" fill="hold"/>
                                        <p:tgtEl>
                                          <p:spTgt spid="7">
                                            <p:txEl>
                                              <p:pRg st="1" end="1"/>
                                            </p:txEl>
                                          </p:spTgt>
                                        </p:tgtEl>
                                        <p:attrNameLst>
                                          <p:attrName>ppt_y</p:attrName>
                                        </p:attrNameLst>
                                      </p:cBhvr>
                                      <p:tavLst>
                                        <p:tav tm="0">
                                          <p:val>
                                            <p:strVal val="#ppt_y"/>
                                          </p:val>
                                        </p:tav>
                                        <p:tav tm="100000">
                                          <p:val>
                                            <p:strVal val="#ppt_y"/>
                                          </p:val>
                                        </p:tav>
                                      </p:tavLst>
                                    </p:anim>
                                    <p:anim calcmode="lin" valueType="num">
                                      <p:cBhvr>
                                        <p:cTn id="19" dur="2000" fill="hold"/>
                                        <p:tgtEl>
                                          <p:spTgt spid="7">
                                            <p:txEl>
                                              <p:pRg st="1" end="1"/>
                                            </p:txEl>
                                          </p:spTgt>
                                        </p:tgtEl>
                                        <p:attrNameLst>
                                          <p:attrName>ppt_w</p:attrName>
                                        </p:attrNameLst>
                                      </p:cBhvr>
                                      <p:tavLst>
                                        <p:tav tm="0">
                                          <p:val>
                                            <p:fltVal val="0"/>
                                          </p:val>
                                        </p:tav>
                                        <p:tav tm="100000">
                                          <p:val>
                                            <p:strVal val="#ppt_w"/>
                                          </p:val>
                                        </p:tav>
                                      </p:tavLst>
                                    </p:anim>
                                    <p:anim calcmode="lin" valueType="num">
                                      <p:cBhvr>
                                        <p:cTn id="20" dur="2000" fill="hold"/>
                                        <p:tgtEl>
                                          <p:spTgt spid="7">
                                            <p:txEl>
                                              <p:pRg st="1" end="1"/>
                                            </p:txEl>
                                          </p:spTgt>
                                        </p:tgtEl>
                                        <p:attrNameLst>
                                          <p:attrName>ppt_h</p:attrName>
                                        </p:attrNameLst>
                                      </p:cBhvr>
                                      <p:tavLst>
                                        <p:tav tm="0">
                                          <p:val>
                                            <p:strVal val="#ppt_h"/>
                                          </p:val>
                                        </p:tav>
                                        <p:tav tm="100000">
                                          <p:val>
                                            <p:strVal val="#ppt_h"/>
                                          </p:val>
                                        </p:tav>
                                      </p:tavLst>
                                    </p:anim>
                                  </p:childTnLst>
                                </p:cTn>
                              </p:par>
                              <p:par>
                                <p:cTn id="21" presetID="17" presetClass="entr" presetSubtype="8" fill="hold" nodeType="withEffect">
                                  <p:stCondLst>
                                    <p:cond delay="0"/>
                                  </p:stCondLst>
                                  <p:childTnLst>
                                    <p:set>
                                      <p:cBhvr>
                                        <p:cTn id="22" dur="1" fill="hold">
                                          <p:stCondLst>
                                            <p:cond delay="0"/>
                                          </p:stCondLst>
                                        </p:cTn>
                                        <p:tgtEl>
                                          <p:spTgt spid="7">
                                            <p:txEl>
                                              <p:pRg st="2" end="2"/>
                                            </p:txEl>
                                          </p:spTgt>
                                        </p:tgtEl>
                                        <p:attrNameLst>
                                          <p:attrName>style.visibility</p:attrName>
                                        </p:attrNameLst>
                                      </p:cBhvr>
                                      <p:to>
                                        <p:strVal val="visible"/>
                                      </p:to>
                                    </p:set>
                                    <p:anim calcmode="lin" valueType="num">
                                      <p:cBhvr>
                                        <p:cTn id="23" dur="2000" fill="hold"/>
                                        <p:tgtEl>
                                          <p:spTgt spid="7">
                                            <p:txEl>
                                              <p:pRg st="2" end="2"/>
                                            </p:txEl>
                                          </p:spTgt>
                                        </p:tgtEl>
                                        <p:attrNameLst>
                                          <p:attrName>ppt_x</p:attrName>
                                        </p:attrNameLst>
                                      </p:cBhvr>
                                      <p:tavLst>
                                        <p:tav tm="0">
                                          <p:val>
                                            <p:strVal val="#ppt_x-#ppt_w/2"/>
                                          </p:val>
                                        </p:tav>
                                        <p:tav tm="100000">
                                          <p:val>
                                            <p:strVal val="#ppt_x"/>
                                          </p:val>
                                        </p:tav>
                                      </p:tavLst>
                                    </p:anim>
                                    <p:anim calcmode="lin" valueType="num">
                                      <p:cBhvr>
                                        <p:cTn id="24" dur="2000" fill="hold"/>
                                        <p:tgtEl>
                                          <p:spTgt spid="7">
                                            <p:txEl>
                                              <p:pRg st="2" end="2"/>
                                            </p:txEl>
                                          </p:spTgt>
                                        </p:tgtEl>
                                        <p:attrNameLst>
                                          <p:attrName>ppt_y</p:attrName>
                                        </p:attrNameLst>
                                      </p:cBhvr>
                                      <p:tavLst>
                                        <p:tav tm="0">
                                          <p:val>
                                            <p:strVal val="#ppt_y"/>
                                          </p:val>
                                        </p:tav>
                                        <p:tav tm="100000">
                                          <p:val>
                                            <p:strVal val="#ppt_y"/>
                                          </p:val>
                                        </p:tav>
                                      </p:tavLst>
                                    </p:anim>
                                    <p:anim calcmode="lin" valueType="num">
                                      <p:cBhvr>
                                        <p:cTn id="25" dur="2000" fill="hold"/>
                                        <p:tgtEl>
                                          <p:spTgt spid="7">
                                            <p:txEl>
                                              <p:pRg st="2" end="2"/>
                                            </p:txEl>
                                          </p:spTgt>
                                        </p:tgtEl>
                                        <p:attrNameLst>
                                          <p:attrName>ppt_w</p:attrName>
                                        </p:attrNameLst>
                                      </p:cBhvr>
                                      <p:tavLst>
                                        <p:tav tm="0">
                                          <p:val>
                                            <p:fltVal val="0"/>
                                          </p:val>
                                        </p:tav>
                                        <p:tav tm="100000">
                                          <p:val>
                                            <p:strVal val="#ppt_w"/>
                                          </p:val>
                                        </p:tav>
                                      </p:tavLst>
                                    </p:anim>
                                    <p:anim calcmode="lin" valueType="num">
                                      <p:cBhvr>
                                        <p:cTn id="26" dur="2000" fill="hold"/>
                                        <p:tgtEl>
                                          <p:spTgt spid="7">
                                            <p:txEl>
                                              <p:pRg st="2" end="2"/>
                                            </p:txEl>
                                          </p:spTgt>
                                        </p:tgtEl>
                                        <p:attrNameLst>
                                          <p:attrName>ppt_h</p:attrName>
                                        </p:attrNameLst>
                                      </p:cBhvr>
                                      <p:tavLst>
                                        <p:tav tm="0">
                                          <p:val>
                                            <p:strVal val="#ppt_h"/>
                                          </p:val>
                                        </p:tav>
                                        <p:tav tm="100000">
                                          <p:val>
                                            <p:strVal val="#ppt_h"/>
                                          </p:val>
                                        </p:tav>
                                      </p:tavLst>
                                    </p:anim>
                                  </p:childTnLst>
                                </p:cTn>
                              </p:par>
                              <p:par>
                                <p:cTn id="27" presetID="17" presetClass="entr" presetSubtype="8" fill="hold" nodeType="withEffect">
                                  <p:stCondLst>
                                    <p:cond delay="0"/>
                                  </p:stCondLst>
                                  <p:childTnLst>
                                    <p:set>
                                      <p:cBhvr>
                                        <p:cTn id="28" dur="1" fill="hold">
                                          <p:stCondLst>
                                            <p:cond delay="0"/>
                                          </p:stCondLst>
                                        </p:cTn>
                                        <p:tgtEl>
                                          <p:spTgt spid="7">
                                            <p:txEl>
                                              <p:pRg st="3" end="3"/>
                                            </p:txEl>
                                          </p:spTgt>
                                        </p:tgtEl>
                                        <p:attrNameLst>
                                          <p:attrName>style.visibility</p:attrName>
                                        </p:attrNameLst>
                                      </p:cBhvr>
                                      <p:to>
                                        <p:strVal val="visible"/>
                                      </p:to>
                                    </p:set>
                                    <p:anim calcmode="lin" valueType="num">
                                      <p:cBhvr>
                                        <p:cTn id="29" dur="2000" fill="hold"/>
                                        <p:tgtEl>
                                          <p:spTgt spid="7">
                                            <p:txEl>
                                              <p:pRg st="3" end="3"/>
                                            </p:txEl>
                                          </p:spTgt>
                                        </p:tgtEl>
                                        <p:attrNameLst>
                                          <p:attrName>ppt_x</p:attrName>
                                        </p:attrNameLst>
                                      </p:cBhvr>
                                      <p:tavLst>
                                        <p:tav tm="0">
                                          <p:val>
                                            <p:strVal val="#ppt_x-#ppt_w/2"/>
                                          </p:val>
                                        </p:tav>
                                        <p:tav tm="100000">
                                          <p:val>
                                            <p:strVal val="#ppt_x"/>
                                          </p:val>
                                        </p:tav>
                                      </p:tavLst>
                                    </p:anim>
                                    <p:anim calcmode="lin" valueType="num">
                                      <p:cBhvr>
                                        <p:cTn id="30" dur="2000" fill="hold"/>
                                        <p:tgtEl>
                                          <p:spTgt spid="7">
                                            <p:txEl>
                                              <p:pRg st="3" end="3"/>
                                            </p:txEl>
                                          </p:spTgt>
                                        </p:tgtEl>
                                        <p:attrNameLst>
                                          <p:attrName>ppt_y</p:attrName>
                                        </p:attrNameLst>
                                      </p:cBhvr>
                                      <p:tavLst>
                                        <p:tav tm="0">
                                          <p:val>
                                            <p:strVal val="#ppt_y"/>
                                          </p:val>
                                        </p:tav>
                                        <p:tav tm="100000">
                                          <p:val>
                                            <p:strVal val="#ppt_y"/>
                                          </p:val>
                                        </p:tav>
                                      </p:tavLst>
                                    </p:anim>
                                    <p:anim calcmode="lin" valueType="num">
                                      <p:cBhvr>
                                        <p:cTn id="31" dur="2000" fill="hold"/>
                                        <p:tgtEl>
                                          <p:spTgt spid="7">
                                            <p:txEl>
                                              <p:pRg st="3" end="3"/>
                                            </p:txEl>
                                          </p:spTgt>
                                        </p:tgtEl>
                                        <p:attrNameLst>
                                          <p:attrName>ppt_w</p:attrName>
                                        </p:attrNameLst>
                                      </p:cBhvr>
                                      <p:tavLst>
                                        <p:tav tm="0">
                                          <p:val>
                                            <p:fltVal val="0"/>
                                          </p:val>
                                        </p:tav>
                                        <p:tav tm="100000">
                                          <p:val>
                                            <p:strVal val="#ppt_w"/>
                                          </p:val>
                                        </p:tav>
                                      </p:tavLst>
                                    </p:anim>
                                    <p:anim calcmode="lin" valueType="num">
                                      <p:cBhvr>
                                        <p:cTn id="32" dur="2000" fill="hold"/>
                                        <p:tgtEl>
                                          <p:spTgt spid="7">
                                            <p:txEl>
                                              <p:pRg st="3" end="3"/>
                                            </p:txEl>
                                          </p:spTgt>
                                        </p:tgtEl>
                                        <p:attrNameLst>
                                          <p:attrName>ppt_h</p:attrName>
                                        </p:attrNameLst>
                                      </p:cBhvr>
                                      <p:tavLst>
                                        <p:tav tm="0">
                                          <p:val>
                                            <p:strVal val="#ppt_h"/>
                                          </p:val>
                                        </p:tav>
                                        <p:tav tm="100000">
                                          <p:val>
                                            <p:strVal val="#ppt_h"/>
                                          </p:val>
                                        </p:tav>
                                      </p:tavLst>
                                    </p:anim>
                                  </p:childTnLst>
                                </p:cTn>
                              </p:par>
                            </p:childTnLst>
                          </p:cTn>
                        </p:par>
                        <p:par>
                          <p:cTn id="33" fill="hold">
                            <p:stCondLst>
                              <p:cond delay="7000"/>
                            </p:stCondLst>
                            <p:childTnLst>
                              <p:par>
                                <p:cTn id="34" presetID="30" presetClass="entr" presetSubtype="0" fill="hold" nodeType="afterEffect">
                                  <p:stCondLst>
                                    <p:cond delay="0"/>
                                  </p:stCondLst>
                                  <p:childTnLst>
                                    <p:set>
                                      <p:cBhvr>
                                        <p:cTn id="35" dur="1" fill="hold">
                                          <p:stCondLst>
                                            <p:cond delay="0"/>
                                          </p:stCondLst>
                                        </p:cTn>
                                        <p:tgtEl>
                                          <p:spTgt spid="68616"/>
                                        </p:tgtEl>
                                        <p:attrNameLst>
                                          <p:attrName>style.visibility</p:attrName>
                                        </p:attrNameLst>
                                      </p:cBhvr>
                                      <p:to>
                                        <p:strVal val="visible"/>
                                      </p:to>
                                    </p:set>
                                    <p:animEffect transition="in" filter="fade">
                                      <p:cBhvr>
                                        <p:cTn id="36" dur="1600" decel="100000"/>
                                        <p:tgtEl>
                                          <p:spTgt spid="68616"/>
                                        </p:tgtEl>
                                      </p:cBhvr>
                                    </p:animEffect>
                                    <p:anim calcmode="lin" valueType="num">
                                      <p:cBhvr>
                                        <p:cTn id="37" dur="1600" decel="100000" fill="hold"/>
                                        <p:tgtEl>
                                          <p:spTgt spid="68616"/>
                                        </p:tgtEl>
                                        <p:attrNameLst>
                                          <p:attrName>style.rotation</p:attrName>
                                        </p:attrNameLst>
                                      </p:cBhvr>
                                      <p:tavLst>
                                        <p:tav tm="0">
                                          <p:val>
                                            <p:fltVal val="-90"/>
                                          </p:val>
                                        </p:tav>
                                        <p:tav tm="100000">
                                          <p:val>
                                            <p:fltVal val="0"/>
                                          </p:val>
                                        </p:tav>
                                      </p:tavLst>
                                    </p:anim>
                                    <p:anim calcmode="lin" valueType="num">
                                      <p:cBhvr>
                                        <p:cTn id="38" dur="1600" decel="100000" fill="hold"/>
                                        <p:tgtEl>
                                          <p:spTgt spid="68616"/>
                                        </p:tgtEl>
                                        <p:attrNameLst>
                                          <p:attrName>ppt_x</p:attrName>
                                        </p:attrNameLst>
                                      </p:cBhvr>
                                      <p:tavLst>
                                        <p:tav tm="0">
                                          <p:val>
                                            <p:strVal val="#ppt_x+0.4"/>
                                          </p:val>
                                        </p:tav>
                                        <p:tav tm="100000">
                                          <p:val>
                                            <p:strVal val="#ppt_x-0.05"/>
                                          </p:val>
                                        </p:tav>
                                      </p:tavLst>
                                    </p:anim>
                                    <p:anim calcmode="lin" valueType="num">
                                      <p:cBhvr>
                                        <p:cTn id="39" dur="1600" decel="100000" fill="hold"/>
                                        <p:tgtEl>
                                          <p:spTgt spid="68616"/>
                                        </p:tgtEl>
                                        <p:attrNameLst>
                                          <p:attrName>ppt_y</p:attrName>
                                        </p:attrNameLst>
                                      </p:cBhvr>
                                      <p:tavLst>
                                        <p:tav tm="0">
                                          <p:val>
                                            <p:strVal val="#ppt_y-0.4"/>
                                          </p:val>
                                        </p:tav>
                                        <p:tav tm="100000">
                                          <p:val>
                                            <p:strVal val="#ppt_y+0.1"/>
                                          </p:val>
                                        </p:tav>
                                      </p:tavLst>
                                    </p:anim>
                                    <p:anim calcmode="lin" valueType="num">
                                      <p:cBhvr>
                                        <p:cTn id="40" dur="400" accel="100000" fill="hold">
                                          <p:stCondLst>
                                            <p:cond delay="1600"/>
                                          </p:stCondLst>
                                        </p:cTn>
                                        <p:tgtEl>
                                          <p:spTgt spid="68616"/>
                                        </p:tgtEl>
                                        <p:attrNameLst>
                                          <p:attrName>ppt_x</p:attrName>
                                        </p:attrNameLst>
                                      </p:cBhvr>
                                      <p:tavLst>
                                        <p:tav tm="0">
                                          <p:val>
                                            <p:strVal val="#ppt_x-0.05"/>
                                          </p:val>
                                        </p:tav>
                                        <p:tav tm="100000">
                                          <p:val>
                                            <p:strVal val="#ppt_x"/>
                                          </p:val>
                                        </p:tav>
                                      </p:tavLst>
                                    </p:anim>
                                    <p:anim calcmode="lin" valueType="num">
                                      <p:cBhvr>
                                        <p:cTn id="41" dur="400" accel="100000" fill="hold">
                                          <p:stCondLst>
                                            <p:cond delay="1600"/>
                                          </p:stCondLst>
                                        </p:cTn>
                                        <p:tgtEl>
                                          <p:spTgt spid="68616"/>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Jardins-de-Versailles.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wheel spokes="8"/>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827600782_00bd6967df_b.jpg"/>
          <p:cNvPicPr>
            <a:picLocks noChangeAspect="1"/>
          </p:cNvPicPr>
          <p:nvPr/>
        </p:nvPicPr>
        <p:blipFill>
          <a:blip r:embed="rId2">
            <a:lum contrast="10000"/>
          </a:blip>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diamon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147931810_963b22d6f0_b.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blinds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versailles_110.jpg"/>
          <p:cNvPicPr>
            <a:picLocks noGrp="1" noChangeAspect="1"/>
          </p:cNvPicPr>
          <p:nvPr>
            <p:ph idx="1"/>
          </p:nvPr>
        </p:nvPicPr>
        <p:blipFill>
          <a:blip r:embed="rId2"/>
          <a:stretch>
            <a:fillRect/>
          </a:stretch>
        </p:blipFill>
        <p:spPr>
          <a:xfrm>
            <a:off x="0" y="0"/>
            <a:ext cx="9144000" cy="6858000"/>
          </a:xfrm>
          <a:scene3d>
            <a:camera prst="orthographicFront"/>
            <a:lightRig rig="threePt" dir="t"/>
          </a:scene3d>
          <a:sp3d>
            <a:bevelT prst="angle"/>
          </a:sp3d>
        </p:spPr>
      </p:pic>
    </p:spTree>
  </p:cSld>
  <p:clrMapOvr>
    <a:masterClrMapping/>
  </p:clrMapOvr>
  <p:transition spd="slow" advTm="6000">
    <p:cover dir="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148564367_f5c3084263_b.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checker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149171582_e206bb48b5_b.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split orient="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342936855_2540aff9ca_b.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diamon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342938441_f2a7c4c1b3_b.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circl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253283334_9f42d5aab3_b.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spli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_vigoenfotos_3684p.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wheel spokes="2"/>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_vigoenfotos_3694p.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newsflash/>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1751-hr.jpg el gran canal-palacio de versalles - copia.jpg"/>
          <p:cNvPicPr>
            <a:picLocks noChangeAspect="1"/>
          </p:cNvPicPr>
          <p:nvPr/>
        </p:nvPicPr>
        <p:blipFill>
          <a:blip r:embed="rId2"/>
          <a:stretch>
            <a:fillRect/>
          </a:stretch>
        </p:blipFill>
        <p:spPr>
          <a:xfrm>
            <a:off x="0" y="0"/>
            <a:ext cx="9143999" cy="6858000"/>
          </a:xfrm>
          <a:prstGeom prst="rect">
            <a:avLst/>
          </a:prstGeom>
          <a:scene3d>
            <a:camera prst="orthographicFront"/>
            <a:lightRig rig="threePt" dir="t"/>
          </a:scene3d>
          <a:sp3d>
            <a:bevelT prst="angle"/>
          </a:sp3d>
        </p:spPr>
      </p:pic>
      <p:sp>
        <p:nvSpPr>
          <p:cNvPr id="5" name="4 CuadroTexto"/>
          <p:cNvSpPr txBox="1"/>
          <p:nvPr/>
        </p:nvSpPr>
        <p:spPr>
          <a:xfrm>
            <a:off x="4929190" y="6143644"/>
            <a:ext cx="4012637"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El Gran Canal Palacio De Versalles </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6000">
    <p:comb/>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148377561_3a4ccd2ee9_b.jpg-gran canal.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7286644" y="6215082"/>
            <a:ext cx="184731"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6000">
    <p:comb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g_vigoenfotos_3700p.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split orient="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g_vigoenfotos_3701p.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blinds/>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jardines-de-versalles_313547.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wheel spokes="3"/>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jardines-versalles-laberinto.jpg"/>
          <p:cNvPicPr>
            <a:picLocks noChangeAspect="1"/>
          </p:cNvPicPr>
          <p:nvPr/>
        </p:nvPicPr>
        <p:blipFill>
          <a:blip r:embed="rId2"/>
          <a:stretch>
            <a:fillRect/>
          </a:stretch>
        </p:blipFill>
        <p:spPr>
          <a:xfrm>
            <a:off x="0" y="0"/>
            <a:ext cx="9138772" cy="6858000"/>
          </a:xfrm>
          <a:prstGeom prst="rect">
            <a:avLst/>
          </a:prstGeom>
          <a:scene3d>
            <a:camera prst="orthographicFront"/>
            <a:lightRig rig="threePt" dir="t"/>
          </a:scene3d>
          <a:sp3d>
            <a:bevelT prst="angle"/>
          </a:sp3d>
        </p:spPr>
      </p:pic>
      <p:sp>
        <p:nvSpPr>
          <p:cNvPr id="5" name="4 CuadroTexto"/>
          <p:cNvSpPr txBox="1"/>
          <p:nvPr/>
        </p:nvSpPr>
        <p:spPr>
          <a:xfrm>
            <a:off x="6286512" y="6215082"/>
            <a:ext cx="1249060"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Laberinto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6000">
    <p:diamond/>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jardines-versalles-setos.jpg"/>
          <p:cNvPicPr>
            <a:picLocks noChangeAspect="1"/>
          </p:cNvPicPr>
          <p:nvPr/>
        </p:nvPicPr>
        <p:blipFill>
          <a:blip r:embed="rId2"/>
          <a:stretch>
            <a:fillRect/>
          </a:stretch>
        </p:blipFill>
        <p:spPr>
          <a:xfrm>
            <a:off x="0" y="0"/>
            <a:ext cx="9138772" cy="6858000"/>
          </a:xfrm>
          <a:prstGeom prst="rect">
            <a:avLst/>
          </a:prstGeom>
          <a:scene3d>
            <a:camera prst="orthographicFront"/>
            <a:lightRig rig="threePt" dir="t"/>
          </a:scene3d>
          <a:sp3d>
            <a:bevelT prst="angle"/>
          </a:sp3d>
        </p:spPr>
      </p:pic>
    </p:spTree>
  </p:cSld>
  <p:clrMapOvr>
    <a:masterClrMapping/>
  </p:clrMapOvr>
  <p:transition spd="slow" advTm="6000">
    <p:checker dir="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5230387-2.jpg"/>
          <p:cNvPicPr>
            <a:picLocks noChangeAspect="1"/>
          </p:cNvPicPr>
          <p:nvPr/>
        </p:nvPicPr>
        <p:blipFill>
          <a:blip r:embed="rId2">
            <a:lum contrast="10000"/>
          </a:blip>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blinds dir="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une-ligne-darbres-au-chateau-de-versailles.jpe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5143504" y="6143644"/>
            <a:ext cx="2048959"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Línea En </a:t>
            </a: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Darbres</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6000">
    <p:split orient="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ersailles-Francia_01.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spli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534708919_3335baafd7_b.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zo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535279250_75477ca766_b.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plus/>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535284510_d3a88fcd78_b.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checke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535924395_c7c2ea949d_b.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circl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536568929_06d2425138_b.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split orient="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537122645_d03cb66dfc_b.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newsflash/>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546135513_44d473f74b_b.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wheel spokes="8"/>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546139591_622fe81a7f_b.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split orient="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546155983_8b21e8e2ed_b.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cover dir="ru"/>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547012328_bf73d7f8c4_b.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push dir="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547014312_548e8b0fa2_b.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diamond/>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547016754_7c4e0356f3_b.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split orient="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568415637_039787b903_b (1).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blinds dir="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568822379_f74d168223_b.jpg-gran canal.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split orient="vert" dir="in"/>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568823969_378d77be17_b.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split dir="in"/>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572875435_564146901f_b.jpg"/>
          <p:cNvPicPr>
            <a:picLocks noChangeAspect="1"/>
          </p:cNvPicPr>
          <p:nvPr/>
        </p:nvPicPr>
        <p:blipFill>
          <a:blip r:embed="rId2"/>
          <a:stretch>
            <a:fillRect/>
          </a:stretch>
        </p:blipFill>
        <p:spPr>
          <a:xfrm>
            <a:off x="4576465" y="0"/>
            <a:ext cx="4567535" cy="6858000"/>
          </a:xfrm>
          <a:prstGeom prst="rect">
            <a:avLst/>
          </a:prstGeom>
        </p:spPr>
      </p:pic>
      <p:pic>
        <p:nvPicPr>
          <p:cNvPr id="5" name="4 Imagen" descr="1572875435_564146901f_b.jpg"/>
          <p:cNvPicPr>
            <a:picLocks noChangeAspect="1"/>
          </p:cNvPicPr>
          <p:nvPr/>
        </p:nvPicPr>
        <p:blipFill>
          <a:blip r:embed="rId2"/>
          <a:srcRect r="22571"/>
          <a:stretch>
            <a:fillRect/>
          </a:stretch>
        </p:blipFill>
        <p:spPr>
          <a:xfrm flipH="1">
            <a:off x="0" y="0"/>
            <a:ext cx="4714876" cy="6858000"/>
          </a:xfrm>
          <a:prstGeom prst="rect">
            <a:avLst/>
          </a:prstGeom>
        </p:spPr>
      </p:pic>
    </p:spTree>
  </p:cSld>
  <p:clrMapOvr>
    <a:masterClrMapping/>
  </p:clrMapOvr>
  <p:transition spd="slow" advTm="6000">
    <p:cover dir="lu"/>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572877045_eac18a1bd9_b (1).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circl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826768155_8df1fd28fc_b.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wheel spokes="3"/>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826777811_d7d5c87047_b.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strips dir="rd"/>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826782135_e90f300409_b.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strips/>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827609826_7fb5a2a06d_b.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checker dir="ver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147426675_4849610869_b.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blinds dir="ver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1750-hr.jpg palacio de versalles.jpg"/>
          <p:cNvPicPr>
            <a:picLocks noChangeAspect="1"/>
          </p:cNvPicPr>
          <p:nvPr/>
        </p:nvPicPr>
        <p:blipFill>
          <a:blip r:embed="rId2"/>
          <a:stretch>
            <a:fillRect/>
          </a:stretch>
        </p:blipFill>
        <p:spPr>
          <a:xfrm>
            <a:off x="0" y="0"/>
            <a:ext cx="9096622" cy="6858000"/>
          </a:xfrm>
          <a:prstGeom prst="rect">
            <a:avLst/>
          </a:prstGeom>
        </p:spPr>
      </p:pic>
    </p:spTree>
  </p:cSld>
  <p:clrMapOvr>
    <a:masterClrMapping/>
  </p:clrMapOvr>
  <p:transition spd="slow" advTm="6000">
    <p:pull dir="rd"/>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1780-hr.jpg el templo del amor.jpg"/>
          <p:cNvPicPr>
            <a:picLocks noChangeAspect="1"/>
          </p:cNvPicPr>
          <p:nvPr/>
        </p:nvPicPr>
        <p:blipFill>
          <a:blip r:embed="rId2"/>
          <a:stretch>
            <a:fillRect/>
          </a:stretch>
        </p:blipFill>
        <p:spPr>
          <a:xfrm>
            <a:off x="0" y="0"/>
            <a:ext cx="9119745" cy="6858000"/>
          </a:xfrm>
          <a:prstGeom prst="rect">
            <a:avLst/>
          </a:prstGeom>
          <a:scene3d>
            <a:camera prst="orthographicFront"/>
            <a:lightRig rig="threePt" dir="t"/>
          </a:scene3d>
          <a:sp3d>
            <a:bevelT prst="angle"/>
          </a:sp3d>
        </p:spPr>
      </p:pic>
      <p:sp>
        <p:nvSpPr>
          <p:cNvPr id="5" name="4 CuadroTexto"/>
          <p:cNvSpPr txBox="1"/>
          <p:nvPr/>
        </p:nvSpPr>
        <p:spPr>
          <a:xfrm>
            <a:off x="5357818" y="6215082"/>
            <a:ext cx="2339102"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El Templo Del Amor</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6000">
    <p:cover dir="ru"/>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1788-hr.jpg el caserio de la reina.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5214942" y="6072206"/>
            <a:ext cx="2637260"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El Caserío De La Reina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6000">
    <p:checker dir="vert"/>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I10304-hr.jpg el caseria de la reina.jpg"/>
          <p:cNvPicPr>
            <a:picLocks noChangeAspect="1"/>
          </p:cNvPicPr>
          <p:nvPr/>
        </p:nvPicPr>
        <p:blipFill>
          <a:blip r:embed="rId2"/>
          <a:stretch>
            <a:fillRect/>
          </a:stretch>
        </p:blipFill>
        <p:spPr>
          <a:xfrm>
            <a:off x="-1" y="0"/>
            <a:ext cx="9170687" cy="6858000"/>
          </a:xfrm>
          <a:prstGeom prst="rect">
            <a:avLst/>
          </a:prstGeom>
          <a:scene3d>
            <a:camera prst="orthographicFront"/>
            <a:lightRig rig="threePt" dir="t"/>
          </a:scene3d>
          <a:sp3d>
            <a:bevelT prst="angle"/>
          </a:sp3d>
        </p:spPr>
      </p:pic>
    </p:spTree>
  </p:cSld>
  <p:clrMapOvr>
    <a:masterClrMapping/>
  </p:clrMapOvr>
  <p:transition spd="slow" advTm="6000">
    <p:blinds/>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1802-hr.jpg el caserio de la reina.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6143636" y="5929330"/>
            <a:ext cx="2637260"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El Caserío De La Reina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6000">
    <p:blinds dir="vert"/>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_9105.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pull dir="ld"/>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_9112.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wedg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ersailles-Francia_03.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flipH="1">
            <a:off x="2928926" y="214290"/>
            <a:ext cx="3406164" cy="646331"/>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Invernadero De Naranjos</a:t>
            </a: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6000">
    <p:dissolv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534419237_a9945c6e19_b.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zoom/>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I10168-hr.jpg el invernadero.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blinds/>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_9124.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wheel spokes="2"/>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_9127.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circl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_9128.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newsflash/>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rie_Antoinette_amusement_at_Versailles.jpg"/>
          <p:cNvPicPr>
            <a:picLocks noChangeAspect="1"/>
          </p:cNvPicPr>
          <p:nvPr/>
        </p:nvPicPr>
        <p:blipFill>
          <a:blip r:embed="rId3"/>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3857620" y="5786454"/>
            <a:ext cx="4628190"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Lugar De Diversión De </a:t>
            </a: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Maria</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  </a:t>
            </a: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Antoinette</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6000">
    <p:checker/>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I10120-hr.jpg ninfa de la concha-1891.jpg"/>
          <p:cNvPicPr>
            <a:picLocks noChangeAspect="1"/>
          </p:cNvPicPr>
          <p:nvPr/>
        </p:nvPicPr>
        <p:blipFill>
          <a:blip r:embed="rId2"/>
          <a:stretch>
            <a:fillRect/>
          </a:stretch>
        </p:blipFill>
        <p:spPr>
          <a:xfrm>
            <a:off x="-1" y="0"/>
            <a:ext cx="9103757" cy="6858000"/>
          </a:xfrm>
          <a:prstGeom prst="rect">
            <a:avLst/>
          </a:prstGeom>
          <a:scene3d>
            <a:camera prst="orthographicFront"/>
            <a:lightRig rig="threePt" dir="t"/>
          </a:scene3d>
          <a:sp3d>
            <a:bevelT prst="angle"/>
          </a:sp3d>
        </p:spPr>
      </p:pic>
      <p:sp>
        <p:nvSpPr>
          <p:cNvPr id="5" name="4 CuadroTexto"/>
          <p:cNvSpPr txBox="1"/>
          <p:nvPr/>
        </p:nvSpPr>
        <p:spPr>
          <a:xfrm>
            <a:off x="5429256" y="6143644"/>
            <a:ext cx="2363147"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Ninfa De La Concha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6000">
    <p:diamond/>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I10129-hr.jpg el arriate de latone.jpg"/>
          <p:cNvPicPr>
            <a:picLocks noChangeAspect="1"/>
          </p:cNvPicPr>
          <p:nvPr/>
        </p:nvPicPr>
        <p:blipFill>
          <a:blip r:embed="rId2"/>
          <a:stretch>
            <a:fillRect/>
          </a:stretch>
        </p:blipFill>
        <p:spPr>
          <a:xfrm>
            <a:off x="1" y="0"/>
            <a:ext cx="9144000" cy="6858000"/>
          </a:xfrm>
          <a:prstGeom prst="rect">
            <a:avLst/>
          </a:prstGeom>
          <a:scene3d>
            <a:camera prst="orthographicFront"/>
            <a:lightRig rig="threePt" dir="t"/>
          </a:scene3d>
          <a:sp3d>
            <a:bevelT prst="angle"/>
          </a:sp3d>
        </p:spPr>
      </p:pic>
      <p:sp>
        <p:nvSpPr>
          <p:cNvPr id="5" name="4 CuadroTexto"/>
          <p:cNvSpPr txBox="1"/>
          <p:nvPr/>
        </p:nvSpPr>
        <p:spPr>
          <a:xfrm>
            <a:off x="6643702" y="5929330"/>
            <a:ext cx="2500298" cy="369332"/>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El Arriate De Letrina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6000">
    <p:wheel spokes="2"/>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I10133-hr.jpg el estanque de latone.jpg"/>
          <p:cNvPicPr>
            <a:picLocks noChangeAspect="1"/>
          </p:cNvPicPr>
          <p:nvPr/>
        </p:nvPicPr>
        <p:blipFill>
          <a:blip r:embed="rId2"/>
          <a:stretch>
            <a:fillRect/>
          </a:stretch>
        </p:blipFill>
        <p:spPr>
          <a:xfrm>
            <a:off x="1" y="0"/>
            <a:ext cx="9144000" cy="6858000"/>
          </a:xfrm>
          <a:prstGeom prst="rect">
            <a:avLst/>
          </a:prstGeom>
          <a:scene3d>
            <a:camera prst="orthographicFront"/>
            <a:lightRig rig="threePt" dir="t"/>
          </a:scene3d>
          <a:sp3d>
            <a:bevelT prst="angle"/>
          </a:sp3d>
        </p:spPr>
      </p:pic>
      <p:sp>
        <p:nvSpPr>
          <p:cNvPr id="5" name="4 CuadroTexto"/>
          <p:cNvSpPr txBox="1"/>
          <p:nvPr/>
        </p:nvSpPr>
        <p:spPr>
          <a:xfrm>
            <a:off x="5786446" y="6072206"/>
            <a:ext cx="2670924"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El Estanque De Letrina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6000">
    <p:checker/>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I10155-hr.jpg el estanque de neptuno.jpg"/>
          <p:cNvPicPr>
            <a:picLocks noChangeAspect="1"/>
          </p:cNvPicPr>
          <p:nvPr/>
        </p:nvPicPr>
        <p:blipFill>
          <a:blip r:embed="rId2"/>
          <a:stretch>
            <a:fillRect/>
          </a:stretch>
        </p:blipFill>
        <p:spPr>
          <a:xfrm>
            <a:off x="-1" y="0"/>
            <a:ext cx="9210861" cy="6858000"/>
          </a:xfrm>
          <a:prstGeom prst="rect">
            <a:avLst/>
          </a:prstGeom>
          <a:scene3d>
            <a:camera prst="orthographicFront"/>
            <a:lightRig rig="threePt" dir="t"/>
          </a:scene3d>
          <a:sp3d>
            <a:bevelT prst="angle"/>
          </a:sp3d>
        </p:spPr>
      </p:pic>
      <p:sp>
        <p:nvSpPr>
          <p:cNvPr id="5" name="4 CuadroTexto"/>
          <p:cNvSpPr txBox="1"/>
          <p:nvPr/>
        </p:nvSpPr>
        <p:spPr>
          <a:xfrm>
            <a:off x="6215074" y="6215082"/>
            <a:ext cx="2823209"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El Estanque De Neptuno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6000">
    <p:circle/>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I10165-hr.jpg venus arrodillada.jpg"/>
          <p:cNvPicPr>
            <a:picLocks noChangeAspect="1"/>
          </p:cNvPicPr>
          <p:nvPr/>
        </p:nvPicPr>
        <p:blipFill>
          <a:blip r:embed="rId2"/>
          <a:stretch>
            <a:fillRect/>
          </a:stretch>
        </p:blipFill>
        <p:spPr>
          <a:xfrm>
            <a:off x="0" y="0"/>
            <a:ext cx="9183324" cy="6858000"/>
          </a:xfrm>
          <a:prstGeom prst="rect">
            <a:avLst/>
          </a:prstGeom>
          <a:scene3d>
            <a:camera prst="orthographicFront"/>
            <a:lightRig rig="threePt" dir="t"/>
          </a:scene3d>
          <a:sp3d>
            <a:bevelT prst="angle"/>
          </a:sp3d>
        </p:spPr>
      </p:pic>
      <p:sp>
        <p:nvSpPr>
          <p:cNvPr id="5" name="4 CuadroTexto"/>
          <p:cNvSpPr txBox="1"/>
          <p:nvPr/>
        </p:nvSpPr>
        <p:spPr>
          <a:xfrm>
            <a:off x="6286512" y="6215082"/>
            <a:ext cx="2154757"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Venus Arrodillada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6000">
    <p:blinds dir="vert"/>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I10167-hr.jpg"/>
          <p:cNvPicPr>
            <a:picLocks noChangeAspect="1"/>
          </p:cNvPicPr>
          <p:nvPr/>
        </p:nvPicPr>
        <p:blipFill>
          <a:blip r:embed="rId2"/>
          <a:stretch>
            <a:fillRect/>
          </a:stretch>
        </p:blipFill>
        <p:spPr>
          <a:xfrm>
            <a:off x="0" y="0"/>
            <a:ext cx="9183324" cy="6858000"/>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I10191-hr.jpg ariane adormecida-1688.jpg"/>
          <p:cNvPicPr>
            <a:picLocks noChangeAspect="1"/>
          </p:cNvPicPr>
          <p:nvPr/>
        </p:nvPicPr>
        <p:blipFill>
          <a:blip r:embed="rId2"/>
          <a:stretch>
            <a:fillRect/>
          </a:stretch>
        </p:blipFill>
        <p:spPr>
          <a:xfrm>
            <a:off x="0" y="0"/>
            <a:ext cx="9144000" cy="6940299"/>
          </a:xfrm>
          <a:prstGeom prst="rect">
            <a:avLst/>
          </a:prstGeom>
          <a:scene3d>
            <a:camera prst="orthographicFront"/>
            <a:lightRig rig="threePt" dir="t"/>
          </a:scene3d>
          <a:sp3d>
            <a:bevelT prst="angle"/>
          </a:sp3d>
        </p:spPr>
      </p:pic>
      <p:sp>
        <p:nvSpPr>
          <p:cNvPr id="5" name="4 CuadroTexto"/>
          <p:cNvSpPr txBox="1"/>
          <p:nvPr/>
        </p:nvSpPr>
        <p:spPr>
          <a:xfrm>
            <a:off x="4000496" y="6215082"/>
            <a:ext cx="2303836"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Ariane Adormecida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6000">
    <p:comb/>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I10211-hr.jpggladiador moribundo-1680.jpg"/>
          <p:cNvPicPr>
            <a:picLocks noChangeAspect="1"/>
          </p:cNvPicPr>
          <p:nvPr/>
        </p:nvPicPr>
        <p:blipFill>
          <a:blip r:embed="rId2"/>
          <a:stretch>
            <a:fillRect/>
          </a:stretch>
        </p:blipFill>
        <p:spPr>
          <a:xfrm>
            <a:off x="-1" y="0"/>
            <a:ext cx="9210861" cy="6858000"/>
          </a:xfrm>
          <a:prstGeom prst="rect">
            <a:avLst/>
          </a:prstGeom>
          <a:scene3d>
            <a:camera prst="orthographicFront"/>
            <a:lightRig rig="threePt" dir="t"/>
          </a:scene3d>
          <a:sp3d>
            <a:bevelT prst="angle"/>
          </a:sp3d>
        </p:spPr>
      </p:pic>
      <p:sp>
        <p:nvSpPr>
          <p:cNvPr id="5" name="4 CuadroTexto"/>
          <p:cNvSpPr txBox="1"/>
          <p:nvPr/>
        </p:nvSpPr>
        <p:spPr>
          <a:xfrm>
            <a:off x="2928926" y="6286520"/>
            <a:ext cx="2531462"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Gladiador Moribundo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6000">
    <p:split orient="vert"/>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149171224_1c5b2b254c_b.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4572000" y="6143644"/>
            <a:ext cx="4360233" cy="461665"/>
          </a:xfrm>
          <a:prstGeom prst="rect">
            <a:avLst/>
          </a:prstGeom>
          <a:noFill/>
        </p:spPr>
        <p:txBody>
          <a:bodyPr wrap="none" rtlCol="0">
            <a:spAutoFit/>
            <a:scene3d>
              <a:camera prst="orthographicFront"/>
              <a:lightRig rig="threePt" dir="t"/>
            </a:scene3d>
            <a:sp3d extrusionH="57150">
              <a:bevelT h="25400" prst="softRound"/>
            </a:sp3d>
          </a:bodyPr>
          <a:lstStyle/>
          <a:p>
            <a:r>
              <a:rPr lang="es-ES" sz="2400" b="1" dirty="0" smtClean="0">
                <a:ln>
                  <a:solidFill>
                    <a:sysClr val="windowText" lastClr="000000"/>
                  </a:solidFill>
                </a:ln>
                <a:effectLst>
                  <a:outerShdw blurRad="38100" dist="38100" dir="2700000" algn="tl">
                    <a:srgbClr val="000000">
                      <a:alpha val="43137"/>
                    </a:srgbClr>
                  </a:outerShdw>
                </a:effectLst>
                <a:latin typeface="Matura MT Script Capitals" pitchFamily="66" charset="0"/>
              </a:rPr>
              <a:t>Francisco del Olmo- Jazmín</a:t>
            </a:r>
            <a:endParaRPr lang="es-ES" sz="2400" b="1" dirty="0">
              <a:ln>
                <a:solidFill>
                  <a:sysClr val="windowText" lastClr="000000"/>
                </a:solidFill>
              </a:ln>
              <a:effectLst>
                <a:outerShdw blurRad="38100" dist="38100" dir="2700000" algn="tl">
                  <a:srgbClr val="000000">
                    <a:alpha val="43137"/>
                  </a:srgbClr>
                </a:outerShdw>
              </a:effectLst>
              <a:latin typeface="Matura MT Script Capitals" pitchFamily="66" charset="0"/>
            </a:endParaRPr>
          </a:p>
        </p:txBody>
      </p:sp>
    </p:spTree>
  </p:cSld>
  <p:clrMapOvr>
    <a:masterClrMapping/>
  </p:clrMapOvr>
  <p:transition spd="slow" advTm="6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2000"/>
                                        <p:tgtEl>
                                          <p:spTgt spid="5">
                                            <p:txEl>
                                              <p:pRg st="0" end="0"/>
                                            </p:txEl>
                                          </p:spTgt>
                                        </p:tgtEl>
                                      </p:cBhvr>
                                    </p:animEffect>
                                    <p:anim calcmode="lin" valueType="num">
                                      <p:cBhvr>
                                        <p:cTn id="8" dur="2000" fill="hold"/>
                                        <p:tgtEl>
                                          <p:spTgt spid="5">
                                            <p:txEl>
                                              <p:pRg st="0" end="0"/>
                                            </p:txEl>
                                          </p:spTgt>
                                        </p:tgtEl>
                                        <p:attrNameLst>
                                          <p:attrName>style.rotation</p:attrName>
                                        </p:attrNameLst>
                                      </p:cBhvr>
                                      <p:tavLst>
                                        <p:tav tm="0">
                                          <p:val>
                                            <p:fltVal val="720"/>
                                          </p:val>
                                        </p:tav>
                                        <p:tav tm="100000">
                                          <p:val>
                                            <p:fltVal val="0"/>
                                          </p:val>
                                        </p:tav>
                                      </p:tavLst>
                                    </p:anim>
                                    <p:anim calcmode="lin" valueType="num">
                                      <p:cBhvr>
                                        <p:cTn id="9" dur="2000" fill="hold"/>
                                        <p:tgtEl>
                                          <p:spTgt spid="5">
                                            <p:txEl>
                                              <p:pRg st="0" end="0"/>
                                            </p:txEl>
                                          </p:spTgt>
                                        </p:tgtEl>
                                        <p:attrNameLst>
                                          <p:attrName>ppt_h</p:attrName>
                                        </p:attrNameLst>
                                      </p:cBhvr>
                                      <p:tavLst>
                                        <p:tav tm="0">
                                          <p:val>
                                            <p:fltVal val="0"/>
                                          </p:val>
                                        </p:tav>
                                        <p:tav tm="100000">
                                          <p:val>
                                            <p:strVal val="#ppt_h"/>
                                          </p:val>
                                        </p:tav>
                                      </p:tavLst>
                                    </p:anim>
                                    <p:anim calcmode="lin" valueType="num">
                                      <p:cBhvr>
                                        <p:cTn id="10" dur="2000" fill="hold"/>
                                        <p:tgtEl>
                                          <p:spTgt spid="5">
                                            <p:txEl>
                                              <p:pRg st="0" end="0"/>
                                            </p:txEl>
                                          </p:spTgt>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spd="slow" advTm="6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Presentación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Presentación1</Template>
  <TotalTime>0</TotalTime>
  <Words>107</Words>
  <Application>Microsoft Office PowerPoint</Application>
  <PresentationFormat>Presentación en pantalla (4:3)</PresentationFormat>
  <Paragraphs>36</Paragraphs>
  <Slides>69</Slides>
  <Notes>1</Notes>
  <HiddenSlides>0</HiddenSlides>
  <MMClips>1</MMClips>
  <ScaleCrop>false</ScaleCrop>
  <HeadingPairs>
    <vt:vector size="4" baseType="variant">
      <vt:variant>
        <vt:lpstr>Tema</vt:lpstr>
      </vt:variant>
      <vt:variant>
        <vt:i4>2</vt:i4>
      </vt:variant>
      <vt:variant>
        <vt:lpstr>Títulos de diapositiva</vt:lpstr>
      </vt:variant>
      <vt:variant>
        <vt:i4>69</vt:i4>
      </vt:variant>
    </vt:vector>
  </HeadingPairs>
  <TitlesOfParts>
    <vt:vector size="71" baseType="lpstr">
      <vt:lpstr>Presentación1</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17</cp:revision>
  <dcterms:created xsi:type="dcterms:W3CDTF">2012-10-22T20:08:05Z</dcterms:created>
  <dcterms:modified xsi:type="dcterms:W3CDTF">2012-10-22T22:55:12Z</dcterms:modified>
</cp:coreProperties>
</file>