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39" r:id="rId3"/>
    <p:sldId id="342" r:id="rId4"/>
    <p:sldId id="319" r:id="rId5"/>
    <p:sldId id="277" r:id="rId6"/>
    <p:sldId id="291" r:id="rId7"/>
    <p:sldId id="345" r:id="rId8"/>
    <p:sldId id="341" r:id="rId9"/>
    <p:sldId id="283" r:id="rId10"/>
    <p:sldId id="311" r:id="rId11"/>
    <p:sldId id="340" r:id="rId12"/>
    <p:sldId id="346" r:id="rId13"/>
    <p:sldId id="344" r:id="rId14"/>
    <p:sldId id="338" r:id="rId15"/>
    <p:sldId id="285" r:id="rId16"/>
    <p:sldId id="256" r:id="rId17"/>
    <p:sldId id="290" r:id="rId18"/>
    <p:sldId id="259" r:id="rId19"/>
    <p:sldId id="284" r:id="rId20"/>
    <p:sldId id="281" r:id="rId21"/>
    <p:sldId id="325" r:id="rId22"/>
    <p:sldId id="280" r:id="rId23"/>
    <p:sldId id="279" r:id="rId24"/>
    <p:sldId id="278" r:id="rId25"/>
    <p:sldId id="276" r:id="rId26"/>
    <p:sldId id="275" r:id="rId27"/>
    <p:sldId id="269" r:id="rId28"/>
    <p:sldId id="282" r:id="rId29"/>
    <p:sldId id="274" r:id="rId30"/>
    <p:sldId id="273" r:id="rId31"/>
    <p:sldId id="272" r:id="rId32"/>
    <p:sldId id="270" r:id="rId33"/>
    <p:sldId id="336" r:id="rId34"/>
    <p:sldId id="267" r:id="rId35"/>
    <p:sldId id="265" r:id="rId36"/>
    <p:sldId id="335" r:id="rId37"/>
    <p:sldId id="264" r:id="rId38"/>
    <p:sldId id="258" r:id="rId39"/>
    <p:sldId id="316" r:id="rId40"/>
    <p:sldId id="313" r:id="rId41"/>
    <p:sldId id="312" r:id="rId42"/>
    <p:sldId id="310" r:id="rId43"/>
    <p:sldId id="306" r:id="rId44"/>
    <p:sldId id="304" r:id="rId45"/>
    <p:sldId id="300" r:id="rId46"/>
    <p:sldId id="298" r:id="rId47"/>
    <p:sldId id="296" r:id="rId48"/>
    <p:sldId id="303" r:id="rId49"/>
    <p:sldId id="294" r:id="rId50"/>
    <p:sldId id="293" r:id="rId51"/>
    <p:sldId id="287" r:id="rId52"/>
    <p:sldId id="286" r:id="rId53"/>
    <p:sldId id="262" r:id="rId54"/>
    <p:sldId id="328" r:id="rId55"/>
    <p:sldId id="327" r:id="rId56"/>
    <p:sldId id="326" r:id="rId57"/>
    <p:sldId id="322" r:id="rId58"/>
    <p:sldId id="333" r:id="rId59"/>
    <p:sldId id="261" r:id="rId60"/>
    <p:sldId id="343"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blEhufxbyS/3kvNz9V1/g" hashData="MV0hQ/Gk8crrgxvpCAz24rezxt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86"/>
    <a:srgbClr val="0000CC"/>
    <a:srgbClr val="006600"/>
    <a:srgbClr val="700000"/>
    <a:srgbClr val="FF6600"/>
    <a:srgbClr val="000066"/>
    <a:srgbClr val="FF3300"/>
    <a:srgbClr val="CC9900"/>
    <a:srgbClr val="3333FF"/>
    <a:srgbClr val="00005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50" d="100"/>
          <a:sy n="50" d="100"/>
        </p:scale>
        <p:origin x="-1002"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2889A86-3683-4F29-9381-6AF580433543}" type="datetimeFigureOut">
              <a:rPr lang="es-ES" smtClean="0"/>
              <a:pPr/>
              <a:t>03/07/2014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66A750F-1FE8-4A49-8BE5-2F3F9CC762F2}" type="slidenum">
              <a:rPr lang="es-ES" smtClean="0"/>
              <a:pPr/>
              <a:t>‹Nº›</a:t>
            </a:fld>
            <a:endParaRPr lang="es-ES"/>
          </a:p>
        </p:txBody>
      </p:sp>
    </p:spTree>
  </p:cSld>
  <p:clrMapOvr>
    <a:masterClrMapping/>
  </p:clrMapOvr>
  <p:transition spd="slow" advTm="13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2889A86-3683-4F29-9381-6AF580433543}" type="datetimeFigureOut">
              <a:rPr lang="es-ES" smtClean="0"/>
              <a:pPr/>
              <a:t>03/07/2014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66A750F-1FE8-4A49-8BE5-2F3F9CC762F2}" type="slidenum">
              <a:rPr lang="es-ES" smtClean="0"/>
              <a:pPr/>
              <a:t>‹Nº›</a:t>
            </a:fld>
            <a:endParaRPr lang="es-ES"/>
          </a:p>
        </p:txBody>
      </p:sp>
    </p:spTree>
  </p:cSld>
  <p:clrMapOvr>
    <a:masterClrMapping/>
  </p:clrMapOvr>
  <p:transition spd="slow" advTm="13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2889A86-3683-4F29-9381-6AF580433543}" type="datetimeFigureOut">
              <a:rPr lang="es-ES" smtClean="0"/>
              <a:pPr/>
              <a:t>03/07/2014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66A750F-1FE8-4A49-8BE5-2F3F9CC762F2}" type="slidenum">
              <a:rPr lang="es-ES" smtClean="0"/>
              <a:pPr/>
              <a:t>‹Nº›</a:t>
            </a:fld>
            <a:endParaRPr lang="es-ES"/>
          </a:p>
        </p:txBody>
      </p:sp>
    </p:spTree>
  </p:cSld>
  <p:clrMapOvr>
    <a:masterClrMapping/>
  </p:clrMapOvr>
  <p:transition spd="slow" advTm="13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2889A86-3683-4F29-9381-6AF580433543}" type="datetimeFigureOut">
              <a:rPr lang="es-ES" smtClean="0"/>
              <a:pPr/>
              <a:t>03/07/2014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66A750F-1FE8-4A49-8BE5-2F3F9CC762F2}" type="slidenum">
              <a:rPr lang="es-ES" smtClean="0"/>
              <a:pPr/>
              <a:t>‹Nº›</a:t>
            </a:fld>
            <a:endParaRPr lang="es-ES"/>
          </a:p>
        </p:txBody>
      </p:sp>
    </p:spTree>
  </p:cSld>
  <p:clrMapOvr>
    <a:masterClrMapping/>
  </p:clrMapOvr>
  <p:transition spd="slow" advTm="13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2889A86-3683-4F29-9381-6AF580433543}" type="datetimeFigureOut">
              <a:rPr lang="es-ES" smtClean="0"/>
              <a:pPr/>
              <a:t>03/07/2014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66A750F-1FE8-4A49-8BE5-2F3F9CC762F2}" type="slidenum">
              <a:rPr lang="es-ES" smtClean="0"/>
              <a:pPr/>
              <a:t>‹Nº›</a:t>
            </a:fld>
            <a:endParaRPr lang="es-ES"/>
          </a:p>
        </p:txBody>
      </p:sp>
    </p:spTree>
  </p:cSld>
  <p:clrMapOvr>
    <a:masterClrMapping/>
  </p:clrMapOvr>
  <p:transition spd="slow" advTm="13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2889A86-3683-4F29-9381-6AF580433543}" type="datetimeFigureOut">
              <a:rPr lang="es-ES" smtClean="0"/>
              <a:pPr/>
              <a:t>03/07/2014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66A750F-1FE8-4A49-8BE5-2F3F9CC762F2}" type="slidenum">
              <a:rPr lang="es-ES" smtClean="0"/>
              <a:pPr/>
              <a:t>‹Nº›</a:t>
            </a:fld>
            <a:endParaRPr lang="es-ES"/>
          </a:p>
        </p:txBody>
      </p:sp>
    </p:spTree>
  </p:cSld>
  <p:clrMapOvr>
    <a:masterClrMapping/>
  </p:clrMapOvr>
  <p:transition spd="slow" advTm="13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2889A86-3683-4F29-9381-6AF580433543}" type="datetimeFigureOut">
              <a:rPr lang="es-ES" smtClean="0"/>
              <a:pPr/>
              <a:t>03/07/2014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66A750F-1FE8-4A49-8BE5-2F3F9CC762F2}" type="slidenum">
              <a:rPr lang="es-ES" smtClean="0"/>
              <a:pPr/>
              <a:t>‹Nº›</a:t>
            </a:fld>
            <a:endParaRPr lang="es-ES"/>
          </a:p>
        </p:txBody>
      </p:sp>
    </p:spTree>
  </p:cSld>
  <p:clrMapOvr>
    <a:masterClrMapping/>
  </p:clrMapOvr>
  <p:transition spd="slow" advTm="13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2889A86-3683-4F29-9381-6AF580433543}" type="datetimeFigureOut">
              <a:rPr lang="es-ES" smtClean="0"/>
              <a:pPr/>
              <a:t>03/07/2014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66A750F-1FE8-4A49-8BE5-2F3F9CC762F2}" type="slidenum">
              <a:rPr lang="es-ES" smtClean="0"/>
              <a:pPr/>
              <a:t>‹Nº›</a:t>
            </a:fld>
            <a:endParaRPr lang="es-ES"/>
          </a:p>
        </p:txBody>
      </p:sp>
    </p:spTree>
  </p:cSld>
  <p:clrMapOvr>
    <a:masterClrMapping/>
  </p:clrMapOvr>
  <p:transition spd="slow" advTm="13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2889A86-3683-4F29-9381-6AF580433543}" type="datetimeFigureOut">
              <a:rPr lang="es-ES" smtClean="0"/>
              <a:pPr/>
              <a:t>03/07/2014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66A750F-1FE8-4A49-8BE5-2F3F9CC762F2}" type="slidenum">
              <a:rPr lang="es-ES" smtClean="0"/>
              <a:pPr/>
              <a:t>‹Nº›</a:t>
            </a:fld>
            <a:endParaRPr lang="es-ES"/>
          </a:p>
        </p:txBody>
      </p:sp>
    </p:spTree>
  </p:cSld>
  <p:clrMapOvr>
    <a:masterClrMapping/>
  </p:clrMapOvr>
  <p:transition spd="slow" advTm="13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2889A86-3683-4F29-9381-6AF580433543}" type="datetimeFigureOut">
              <a:rPr lang="es-ES" smtClean="0"/>
              <a:pPr/>
              <a:t>03/07/2014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66A750F-1FE8-4A49-8BE5-2F3F9CC762F2}" type="slidenum">
              <a:rPr lang="es-ES" smtClean="0"/>
              <a:pPr/>
              <a:t>‹Nº›</a:t>
            </a:fld>
            <a:endParaRPr lang="es-ES"/>
          </a:p>
        </p:txBody>
      </p:sp>
    </p:spTree>
  </p:cSld>
  <p:clrMapOvr>
    <a:masterClrMapping/>
  </p:clrMapOvr>
  <p:transition spd="slow" advTm="13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2889A86-3683-4F29-9381-6AF580433543}" type="datetimeFigureOut">
              <a:rPr lang="es-ES" smtClean="0"/>
              <a:pPr/>
              <a:t>03/07/2014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66A750F-1FE8-4A49-8BE5-2F3F9CC762F2}" type="slidenum">
              <a:rPr lang="es-ES" smtClean="0"/>
              <a:pPr/>
              <a:t>‹Nº›</a:t>
            </a:fld>
            <a:endParaRPr lang="es-ES"/>
          </a:p>
        </p:txBody>
      </p:sp>
    </p:spTree>
  </p:cSld>
  <p:clrMapOvr>
    <a:masterClrMapping/>
  </p:clrMapOvr>
  <p:transition spd="slow" advTm="13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CFBF4CC-2A2D-4030-99E3-74B7B3D9C0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889A86-3683-4F29-9381-6AF580433543}" type="datetimeFigureOut">
              <a:rPr lang="es-ES" smtClean="0"/>
              <a:pPr/>
              <a:t>03/07/2014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6A750F-1FE8-4A49-8BE5-2F3F9CC762F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3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7AEB627-9C2D-4445-ADA9-0173E93D4D9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2.png"/><Relationship Id="rId7" Type="http://schemas.openxmlformats.org/officeDocument/2006/relationships/image" Target="../media/image6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5.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ln>
            <a:noFill/>
          </a:ln>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00"/>
              </a:gs>
              <a:gs pos="50000">
                <a:srgbClr val="000099">
                  <a:shade val="67500"/>
                  <a:satMod val="115000"/>
                </a:srgbClr>
              </a:gs>
              <a:gs pos="100000">
                <a:srgbClr val="000099">
                  <a:shade val="100000"/>
                  <a:satMod val="115000"/>
                </a:srgbClr>
              </a:gs>
            </a:gsLst>
            <a:path path="circle">
              <a:fillToRect l="50000" t="50000" r="50000" b="50000"/>
            </a:path>
            <a:tileRect/>
          </a:gradFill>
          <a:ln>
            <a:noFill/>
          </a:ln>
        </p:spPr>
        <p:txBody>
          <a:bodyPr/>
          <a:lstStyle/>
          <a:p>
            <a:endParaRPr lang="es-ES" dirty="0"/>
          </a:p>
        </p:txBody>
      </p:sp>
      <p:pic>
        <p:nvPicPr>
          <p:cNvPr id="4" name="3 Imagen" descr="2048.jpg"/>
          <p:cNvPicPr>
            <a:picLocks noChangeAspect="1"/>
          </p:cNvPicPr>
          <p:nvPr/>
        </p:nvPicPr>
        <p:blipFill>
          <a:blip r:embed="rId3"/>
          <a:stretch>
            <a:fillRect/>
          </a:stretch>
        </p:blipFill>
        <p:spPr>
          <a:xfrm>
            <a:off x="0" y="0"/>
            <a:ext cx="9144000" cy="6858000"/>
          </a:xfrm>
          <a:prstGeom prst="rect">
            <a:avLst/>
          </a:prstGeom>
          <a:ln>
            <a:noFill/>
          </a:ln>
        </p:spPr>
      </p:pic>
      <p:sp>
        <p:nvSpPr>
          <p:cNvPr id="19" name="18 Anillo"/>
          <p:cNvSpPr/>
          <p:nvPr/>
        </p:nvSpPr>
        <p:spPr>
          <a:xfrm>
            <a:off x="1214414" y="0"/>
            <a:ext cx="6786610" cy="6858000"/>
          </a:xfrm>
          <a:prstGeom prst="donut">
            <a:avLst>
              <a:gd name="adj" fmla="val 7168"/>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643042" y="428604"/>
            <a:ext cx="5929354" cy="6143668"/>
          </a:xfrm>
          <a:prstGeom prst="donut">
            <a:avLst>
              <a:gd name="adj" fmla="val 6601"/>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000232" y="785794"/>
            <a:ext cx="5214974" cy="5429288"/>
          </a:xfrm>
          <a:prstGeom prst="donut">
            <a:avLst>
              <a:gd name="adj" fmla="val 8849"/>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428860" y="1214422"/>
            <a:ext cx="4357718" cy="4572032"/>
          </a:xfrm>
          <a:prstGeom prst="donut">
            <a:avLst>
              <a:gd name="adj" fmla="val 9738"/>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786050" y="1643050"/>
            <a:ext cx="3571900" cy="3786214"/>
          </a:xfrm>
          <a:prstGeom prst="donut">
            <a:avLst>
              <a:gd name="adj" fmla="val 11366"/>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3143240" y="2000240"/>
            <a:ext cx="2857520" cy="3071834"/>
          </a:xfrm>
          <a:prstGeom prst="donut">
            <a:avLst>
              <a:gd name="adj" fmla="val 14601"/>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3500430" y="2428868"/>
            <a:ext cx="2143140" cy="2214578"/>
          </a:xfrm>
          <a:prstGeom prst="donut">
            <a:avLst>
              <a:gd name="adj" fmla="val 14601"/>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2" name="11 Imagen" descr="eb6a442b.gif"/>
          <p:cNvPicPr>
            <a:picLocks noChangeAspect="1"/>
          </p:cNvPicPr>
          <p:nvPr/>
        </p:nvPicPr>
        <p:blipFill>
          <a:blip r:embed="rId4">
            <a:lum bright="-10000" contrast="20000"/>
          </a:blip>
          <a:stretch>
            <a:fillRect/>
          </a:stretch>
        </p:blipFill>
        <p:spPr>
          <a:xfrm>
            <a:off x="0" y="1387320"/>
            <a:ext cx="2047848" cy="5470680"/>
          </a:xfrm>
          <a:prstGeom prst="rect">
            <a:avLst/>
          </a:prstGeom>
          <a:effectLst>
            <a:softEdge rad="63500"/>
          </a:effectLst>
        </p:spPr>
      </p:pic>
      <p:pic>
        <p:nvPicPr>
          <p:cNvPr id="13" name="12 Imagen" descr="eb6a442b.gif"/>
          <p:cNvPicPr>
            <a:picLocks noChangeAspect="1"/>
          </p:cNvPicPr>
          <p:nvPr/>
        </p:nvPicPr>
        <p:blipFill>
          <a:blip r:embed="rId4">
            <a:lum bright="-10000" contrast="20000"/>
          </a:blip>
          <a:stretch>
            <a:fillRect/>
          </a:stretch>
        </p:blipFill>
        <p:spPr>
          <a:xfrm flipH="1">
            <a:off x="7119882" y="1387320"/>
            <a:ext cx="2024118" cy="5470680"/>
          </a:xfrm>
          <a:prstGeom prst="rect">
            <a:avLst/>
          </a:prstGeom>
          <a:effectLst>
            <a:softEdge rad="63500"/>
          </a:effectLst>
        </p:spPr>
      </p:pic>
      <p:sp>
        <p:nvSpPr>
          <p:cNvPr id="26" name="25 CuadroTexto"/>
          <p:cNvSpPr txBox="1"/>
          <p:nvPr/>
        </p:nvSpPr>
        <p:spPr>
          <a:xfrm>
            <a:off x="1785918" y="6072206"/>
            <a:ext cx="2084225" cy="307777"/>
          </a:xfrm>
          <a:prstGeom prst="rect">
            <a:avLst/>
          </a:prstGeom>
          <a:noFill/>
        </p:spPr>
        <p:txBody>
          <a:bodyPr wrap="none" rtlCol="0">
            <a:spAutoFit/>
          </a:bodyPr>
          <a:lstStyle/>
          <a:p>
            <a:r>
              <a:rPr lang="es-ES_tradnl" sz="1400" b="1" dirty="0" smtClean="0">
                <a:solidFill>
                  <a:srgbClr val="FFFF00"/>
                </a:solidFill>
                <a:effectLst>
                  <a:outerShdw blurRad="38100" dist="38100" dir="2700000" algn="tl">
                    <a:srgbClr val="000000">
                      <a:alpha val="43137"/>
                    </a:srgbClr>
                  </a:outerShdw>
                </a:effectLst>
                <a:latin typeface="Agency FB" pitchFamily="34" charset="0"/>
              </a:rPr>
              <a:t>Esta es una creación de Raquel</a:t>
            </a:r>
            <a:endParaRPr lang="es-ES" sz="1400" b="1" dirty="0">
              <a:solidFill>
                <a:srgbClr val="FFFF00"/>
              </a:solidFill>
              <a:effectLst>
                <a:outerShdw blurRad="38100" dist="38100" dir="2700000" algn="tl">
                  <a:srgbClr val="000000">
                    <a:alpha val="43137"/>
                  </a:srgbClr>
                </a:outerShdw>
              </a:effectLst>
              <a:latin typeface="Agency FB" pitchFamily="34" charset="0"/>
            </a:endParaRPr>
          </a:p>
        </p:txBody>
      </p:sp>
      <p:pic>
        <p:nvPicPr>
          <p:cNvPr id="62486" name="Picture 22" descr="Rendered Image"/>
          <p:cNvPicPr>
            <a:picLocks noChangeAspect="1" noChangeArrowheads="1"/>
          </p:cNvPicPr>
          <p:nvPr/>
        </p:nvPicPr>
        <p:blipFill>
          <a:blip r:embed="rId5">
            <a:lum contrast="30000"/>
          </a:blip>
          <a:srcRect/>
          <a:stretch>
            <a:fillRect/>
          </a:stretch>
        </p:blipFill>
        <p:spPr bwMode="auto">
          <a:xfrm>
            <a:off x="3286116" y="642918"/>
            <a:ext cx="2714644" cy="1015765"/>
          </a:xfrm>
          <a:prstGeom prst="rect">
            <a:avLst/>
          </a:prstGeom>
          <a:noFill/>
        </p:spPr>
      </p:pic>
      <p:pic>
        <p:nvPicPr>
          <p:cNvPr id="62488" name="Picture 24" descr="Rendered Image"/>
          <p:cNvPicPr>
            <a:picLocks noChangeAspect="1" noChangeArrowheads="1"/>
          </p:cNvPicPr>
          <p:nvPr/>
        </p:nvPicPr>
        <p:blipFill>
          <a:blip r:embed="rId6">
            <a:lum contrast="30000"/>
          </a:blip>
          <a:srcRect/>
          <a:stretch>
            <a:fillRect/>
          </a:stretch>
        </p:blipFill>
        <p:spPr bwMode="auto">
          <a:xfrm>
            <a:off x="2071670" y="1785926"/>
            <a:ext cx="5000660" cy="1105162"/>
          </a:xfrm>
          <a:prstGeom prst="rect">
            <a:avLst/>
          </a:prstGeom>
          <a:noFill/>
        </p:spPr>
      </p:pic>
      <p:pic>
        <p:nvPicPr>
          <p:cNvPr id="62490" name="Picture 26" descr="Rendered Image"/>
          <p:cNvPicPr>
            <a:picLocks noChangeAspect="1" noChangeArrowheads="1"/>
          </p:cNvPicPr>
          <p:nvPr/>
        </p:nvPicPr>
        <p:blipFill>
          <a:blip r:embed="rId7">
            <a:lum contrast="30000"/>
          </a:blip>
          <a:srcRect/>
          <a:stretch>
            <a:fillRect/>
          </a:stretch>
        </p:blipFill>
        <p:spPr bwMode="auto">
          <a:xfrm>
            <a:off x="2000232" y="5072074"/>
            <a:ext cx="5072098" cy="1126934"/>
          </a:xfrm>
          <a:prstGeom prst="rect">
            <a:avLst/>
          </a:prstGeom>
          <a:noFill/>
        </p:spPr>
      </p:pic>
      <p:pic>
        <p:nvPicPr>
          <p:cNvPr id="29" name="28 Imagen" descr="2048.jpg"/>
          <p:cNvPicPr>
            <a:picLocks noChangeAspect="1"/>
          </p:cNvPicPr>
          <p:nvPr/>
        </p:nvPicPr>
        <p:blipFill>
          <a:blip r:embed="rId3"/>
          <a:stretch>
            <a:fillRect/>
          </a:stretch>
        </p:blipFill>
        <p:spPr>
          <a:xfrm>
            <a:off x="0" y="0"/>
            <a:ext cx="9144000" cy="6858000"/>
          </a:xfrm>
          <a:prstGeom prst="rect">
            <a:avLst/>
          </a:prstGeom>
          <a:ln>
            <a:noFill/>
          </a:ln>
        </p:spPr>
      </p:pic>
    </p:spTree>
  </p:cSld>
  <p:clrMapOvr>
    <a:masterClrMapping/>
  </p:clrMapOvr>
  <p:transition spd="slow" advTm="28000">
    <p:sndAc>
      <p:stSnd loop="1">
        <p:snd r:embed="rId2" name="Musica arabe - Sidi Mansour Ya Baba سيدى منصور.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8" presetClass="emph" presetSubtype="0" fill="hold" grpId="1" nodeType="withEffect">
                                  <p:stCondLst>
                                    <p:cond delay="0"/>
                                  </p:stCondLst>
                                  <p:childTnLst>
                                    <p:animRot by="21600000">
                                      <p:cBhvr>
                                        <p:cTn id="9" dur="5000" fill="hold"/>
                                        <p:tgtEl>
                                          <p:spTgt spid="19"/>
                                        </p:tgtEl>
                                        <p:attrNameLst>
                                          <p:attrName>r</p:attrName>
                                        </p:attrNameLst>
                                      </p:cBhvr>
                                    </p:animRot>
                                  </p:childTnLst>
                                </p:cTn>
                              </p:par>
                              <p:par>
                                <p:cTn id="10" presetID="8" presetClass="emph" presetSubtype="0" fill="hold" grpId="1" nodeType="withEffect">
                                  <p:stCondLst>
                                    <p:cond delay="0"/>
                                  </p:stCondLst>
                                  <p:childTnLst>
                                    <p:animRot by="21600000">
                                      <p:cBhvr>
                                        <p:cTn id="11" dur="5000" fill="hold"/>
                                        <p:tgtEl>
                                          <p:spTgt spid="20"/>
                                        </p:tgtEl>
                                        <p:attrNameLst>
                                          <p:attrName>r</p:attrName>
                                        </p:attrNameLst>
                                      </p:cBhvr>
                                    </p:animRot>
                                  </p:childTnLst>
                                </p:cTn>
                              </p:par>
                              <p:par>
                                <p:cTn id="12" presetID="8" presetClass="emph" presetSubtype="0" fill="hold" grpId="1" nodeType="withEffect">
                                  <p:stCondLst>
                                    <p:cond delay="0"/>
                                  </p:stCondLst>
                                  <p:childTnLst>
                                    <p:animRot by="21600000">
                                      <p:cBhvr>
                                        <p:cTn id="13" dur="5000" fill="hold"/>
                                        <p:tgtEl>
                                          <p:spTgt spid="21"/>
                                        </p:tgtEl>
                                        <p:attrNameLst>
                                          <p:attrName>r</p:attrName>
                                        </p:attrNameLst>
                                      </p:cBhvr>
                                    </p:animRot>
                                  </p:childTnLst>
                                </p:cTn>
                              </p:par>
                              <p:par>
                                <p:cTn id="14" presetID="8" presetClass="emph" presetSubtype="0" fill="hold" grpId="1" nodeType="withEffect">
                                  <p:stCondLst>
                                    <p:cond delay="0"/>
                                  </p:stCondLst>
                                  <p:childTnLst>
                                    <p:animRot by="21600000">
                                      <p:cBhvr>
                                        <p:cTn id="15" dur="5000" fill="hold"/>
                                        <p:tgtEl>
                                          <p:spTgt spid="22"/>
                                        </p:tgtEl>
                                        <p:attrNameLst>
                                          <p:attrName>r</p:attrName>
                                        </p:attrNameLst>
                                      </p:cBhvr>
                                    </p:animRot>
                                  </p:childTnLst>
                                </p:cTn>
                              </p:par>
                              <p:par>
                                <p:cTn id="16" presetID="8" presetClass="emph" presetSubtype="0" fill="hold" grpId="1" nodeType="withEffect">
                                  <p:stCondLst>
                                    <p:cond delay="0"/>
                                  </p:stCondLst>
                                  <p:childTnLst>
                                    <p:animRot by="21600000">
                                      <p:cBhvr>
                                        <p:cTn id="17" dur="5000" fill="hold"/>
                                        <p:tgtEl>
                                          <p:spTgt spid="23"/>
                                        </p:tgtEl>
                                        <p:attrNameLst>
                                          <p:attrName>r</p:attrName>
                                        </p:attrNameLst>
                                      </p:cBhvr>
                                    </p:animRot>
                                  </p:childTnLst>
                                </p:cTn>
                              </p:par>
                              <p:par>
                                <p:cTn id="18" presetID="8" presetClass="emph" presetSubtype="0" fill="hold" grpId="1" nodeType="withEffect">
                                  <p:stCondLst>
                                    <p:cond delay="0"/>
                                  </p:stCondLst>
                                  <p:childTnLst>
                                    <p:animRot by="21600000">
                                      <p:cBhvr>
                                        <p:cTn id="19" dur="5000" fill="hold"/>
                                        <p:tgtEl>
                                          <p:spTgt spid="24"/>
                                        </p:tgtEl>
                                        <p:attrNameLst>
                                          <p:attrName>r</p:attrName>
                                        </p:attrNameLst>
                                      </p:cBhvr>
                                    </p:animRot>
                                  </p:childTnLst>
                                </p:cTn>
                              </p:par>
                              <p:par>
                                <p:cTn id="20" presetID="8" presetClass="emph" presetSubtype="0" fill="hold" grpId="1" nodeType="withEffect">
                                  <p:stCondLst>
                                    <p:cond delay="0"/>
                                  </p:stCondLst>
                                  <p:childTnLst>
                                    <p:animRot by="21600000">
                                      <p:cBhvr>
                                        <p:cTn id="21" dur="5000" fill="hold"/>
                                        <p:tgtEl>
                                          <p:spTgt spid="25"/>
                                        </p:tgtEl>
                                        <p:attrNameLst>
                                          <p:attrName>r</p:attrName>
                                        </p:attrNameLst>
                                      </p:cBhvr>
                                    </p:animRot>
                                  </p:childTnLst>
                                </p:cTn>
                              </p:par>
                              <p:par>
                                <p:cTn id="22" presetID="21" presetClass="entr" presetSubtype="8" fill="hold" grpId="2"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heel(8)">
                                      <p:cBhvr>
                                        <p:cTn id="24" dur="5000"/>
                                        <p:tgtEl>
                                          <p:spTgt spid="19"/>
                                        </p:tgtEl>
                                      </p:cBhvr>
                                    </p:animEffect>
                                  </p:childTnLst>
                                </p:cTn>
                              </p:par>
                              <p:par>
                                <p:cTn id="25" presetID="21" presetClass="entr" presetSubtype="8" fill="hold" grpId="2"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heel(8)">
                                      <p:cBhvr>
                                        <p:cTn id="27" dur="5000"/>
                                        <p:tgtEl>
                                          <p:spTgt spid="20"/>
                                        </p:tgtEl>
                                      </p:cBhvr>
                                    </p:animEffect>
                                  </p:childTnLst>
                                </p:cTn>
                              </p:par>
                              <p:par>
                                <p:cTn id="28" presetID="21" presetClass="entr" presetSubtype="8" fill="hold" grpId="2"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heel(8)">
                                      <p:cBhvr>
                                        <p:cTn id="30" dur="5000"/>
                                        <p:tgtEl>
                                          <p:spTgt spid="21"/>
                                        </p:tgtEl>
                                      </p:cBhvr>
                                    </p:animEffect>
                                  </p:childTnLst>
                                </p:cTn>
                              </p:par>
                              <p:par>
                                <p:cTn id="31" presetID="21" presetClass="entr" presetSubtype="8" fill="hold" grpId="2"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heel(8)">
                                      <p:cBhvr>
                                        <p:cTn id="33" dur="5000"/>
                                        <p:tgtEl>
                                          <p:spTgt spid="22"/>
                                        </p:tgtEl>
                                      </p:cBhvr>
                                    </p:animEffect>
                                  </p:childTnLst>
                                </p:cTn>
                              </p:par>
                              <p:par>
                                <p:cTn id="34" presetID="21" presetClass="entr" presetSubtype="8" fill="hold" grpId="2"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wheel(8)">
                                      <p:cBhvr>
                                        <p:cTn id="36" dur="5000"/>
                                        <p:tgtEl>
                                          <p:spTgt spid="23"/>
                                        </p:tgtEl>
                                      </p:cBhvr>
                                    </p:animEffect>
                                  </p:childTnLst>
                                </p:cTn>
                              </p:par>
                              <p:par>
                                <p:cTn id="37" presetID="21" presetClass="entr" presetSubtype="8" fill="hold" grpId="2"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heel(8)">
                                      <p:cBhvr>
                                        <p:cTn id="39" dur="5000"/>
                                        <p:tgtEl>
                                          <p:spTgt spid="24"/>
                                        </p:tgtEl>
                                      </p:cBhvr>
                                    </p:animEffect>
                                  </p:childTnLst>
                                </p:cTn>
                              </p:par>
                              <p:par>
                                <p:cTn id="40" presetID="21" presetClass="entr" presetSubtype="8" fill="hold" grpId="2"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wheel(8)">
                                      <p:cBhvr>
                                        <p:cTn id="42" dur="5000"/>
                                        <p:tgtEl>
                                          <p:spTgt spid="25"/>
                                        </p:tgtEl>
                                      </p:cBhvr>
                                    </p:animEffect>
                                  </p:childTnLst>
                                </p:cTn>
                              </p:par>
                            </p:childTnLst>
                          </p:cTn>
                        </p:par>
                        <p:par>
                          <p:cTn id="43" fill="hold">
                            <p:stCondLst>
                              <p:cond delay="5000"/>
                            </p:stCondLst>
                            <p:childTnLst>
                              <p:par>
                                <p:cTn id="44" presetID="23" presetClass="exit" presetSubtype="288" fill="hold" grpId="4" nodeType="afterEffect">
                                  <p:stCondLst>
                                    <p:cond delay="0"/>
                                  </p:stCondLst>
                                  <p:childTnLst>
                                    <p:anim calcmode="lin" valueType="num">
                                      <p:cBhvr>
                                        <p:cTn id="45" dur="5000"/>
                                        <p:tgtEl>
                                          <p:spTgt spid="19"/>
                                        </p:tgtEl>
                                        <p:attrNameLst>
                                          <p:attrName>ppt_w</p:attrName>
                                        </p:attrNameLst>
                                      </p:cBhvr>
                                      <p:tavLst>
                                        <p:tav tm="0">
                                          <p:val>
                                            <p:strVal val="ppt_w"/>
                                          </p:val>
                                        </p:tav>
                                        <p:tav tm="100000">
                                          <p:val>
                                            <p:strVal val="2/3*ppt_w"/>
                                          </p:val>
                                        </p:tav>
                                      </p:tavLst>
                                    </p:anim>
                                    <p:anim calcmode="lin" valueType="num">
                                      <p:cBhvr>
                                        <p:cTn id="46" dur="5000"/>
                                        <p:tgtEl>
                                          <p:spTgt spid="19"/>
                                        </p:tgtEl>
                                        <p:attrNameLst>
                                          <p:attrName>ppt_h</p:attrName>
                                        </p:attrNameLst>
                                      </p:cBhvr>
                                      <p:tavLst>
                                        <p:tav tm="0">
                                          <p:val>
                                            <p:strVal val="ppt_h"/>
                                          </p:val>
                                        </p:tav>
                                        <p:tav tm="100000">
                                          <p:val>
                                            <p:strVal val="2/3*ppt_h"/>
                                          </p:val>
                                        </p:tav>
                                      </p:tavLst>
                                    </p:anim>
                                    <p:set>
                                      <p:cBhvr>
                                        <p:cTn id="47" dur="1" fill="hold">
                                          <p:stCondLst>
                                            <p:cond delay="4999"/>
                                          </p:stCondLst>
                                        </p:cTn>
                                        <p:tgtEl>
                                          <p:spTgt spid="19"/>
                                        </p:tgtEl>
                                        <p:attrNameLst>
                                          <p:attrName>style.visibility</p:attrName>
                                        </p:attrNameLst>
                                      </p:cBhvr>
                                      <p:to>
                                        <p:strVal val="hidden"/>
                                      </p:to>
                                    </p:set>
                                  </p:childTnLst>
                                </p:cTn>
                              </p:par>
                              <p:par>
                                <p:cTn id="48" presetID="23" presetClass="exit" presetSubtype="288" fill="hold" grpId="4" nodeType="withEffect">
                                  <p:stCondLst>
                                    <p:cond delay="0"/>
                                  </p:stCondLst>
                                  <p:childTnLst>
                                    <p:anim calcmode="lin" valueType="num">
                                      <p:cBhvr>
                                        <p:cTn id="49" dur="5000"/>
                                        <p:tgtEl>
                                          <p:spTgt spid="20"/>
                                        </p:tgtEl>
                                        <p:attrNameLst>
                                          <p:attrName>ppt_w</p:attrName>
                                        </p:attrNameLst>
                                      </p:cBhvr>
                                      <p:tavLst>
                                        <p:tav tm="0">
                                          <p:val>
                                            <p:strVal val="ppt_w"/>
                                          </p:val>
                                        </p:tav>
                                        <p:tav tm="100000">
                                          <p:val>
                                            <p:strVal val="2/3*ppt_w"/>
                                          </p:val>
                                        </p:tav>
                                      </p:tavLst>
                                    </p:anim>
                                    <p:anim calcmode="lin" valueType="num">
                                      <p:cBhvr>
                                        <p:cTn id="50" dur="5000"/>
                                        <p:tgtEl>
                                          <p:spTgt spid="20"/>
                                        </p:tgtEl>
                                        <p:attrNameLst>
                                          <p:attrName>ppt_h</p:attrName>
                                        </p:attrNameLst>
                                      </p:cBhvr>
                                      <p:tavLst>
                                        <p:tav tm="0">
                                          <p:val>
                                            <p:strVal val="ppt_h"/>
                                          </p:val>
                                        </p:tav>
                                        <p:tav tm="100000">
                                          <p:val>
                                            <p:strVal val="2/3*ppt_h"/>
                                          </p:val>
                                        </p:tav>
                                      </p:tavLst>
                                    </p:anim>
                                    <p:set>
                                      <p:cBhvr>
                                        <p:cTn id="51" dur="1" fill="hold">
                                          <p:stCondLst>
                                            <p:cond delay="4999"/>
                                          </p:stCondLst>
                                        </p:cTn>
                                        <p:tgtEl>
                                          <p:spTgt spid="20"/>
                                        </p:tgtEl>
                                        <p:attrNameLst>
                                          <p:attrName>style.visibility</p:attrName>
                                        </p:attrNameLst>
                                      </p:cBhvr>
                                      <p:to>
                                        <p:strVal val="hidden"/>
                                      </p:to>
                                    </p:set>
                                  </p:childTnLst>
                                </p:cTn>
                              </p:par>
                              <p:par>
                                <p:cTn id="52" presetID="23" presetClass="exit" presetSubtype="288" fill="hold" grpId="4" nodeType="withEffect">
                                  <p:stCondLst>
                                    <p:cond delay="0"/>
                                  </p:stCondLst>
                                  <p:childTnLst>
                                    <p:anim calcmode="lin" valueType="num">
                                      <p:cBhvr>
                                        <p:cTn id="53" dur="5000"/>
                                        <p:tgtEl>
                                          <p:spTgt spid="21"/>
                                        </p:tgtEl>
                                        <p:attrNameLst>
                                          <p:attrName>ppt_w</p:attrName>
                                        </p:attrNameLst>
                                      </p:cBhvr>
                                      <p:tavLst>
                                        <p:tav tm="0">
                                          <p:val>
                                            <p:strVal val="ppt_w"/>
                                          </p:val>
                                        </p:tav>
                                        <p:tav tm="100000">
                                          <p:val>
                                            <p:strVal val="2/3*ppt_w"/>
                                          </p:val>
                                        </p:tav>
                                      </p:tavLst>
                                    </p:anim>
                                    <p:anim calcmode="lin" valueType="num">
                                      <p:cBhvr>
                                        <p:cTn id="54" dur="5000"/>
                                        <p:tgtEl>
                                          <p:spTgt spid="21"/>
                                        </p:tgtEl>
                                        <p:attrNameLst>
                                          <p:attrName>ppt_h</p:attrName>
                                        </p:attrNameLst>
                                      </p:cBhvr>
                                      <p:tavLst>
                                        <p:tav tm="0">
                                          <p:val>
                                            <p:strVal val="ppt_h"/>
                                          </p:val>
                                        </p:tav>
                                        <p:tav tm="100000">
                                          <p:val>
                                            <p:strVal val="2/3*ppt_h"/>
                                          </p:val>
                                        </p:tav>
                                      </p:tavLst>
                                    </p:anim>
                                    <p:set>
                                      <p:cBhvr>
                                        <p:cTn id="55" dur="1" fill="hold">
                                          <p:stCondLst>
                                            <p:cond delay="4999"/>
                                          </p:stCondLst>
                                        </p:cTn>
                                        <p:tgtEl>
                                          <p:spTgt spid="21"/>
                                        </p:tgtEl>
                                        <p:attrNameLst>
                                          <p:attrName>style.visibility</p:attrName>
                                        </p:attrNameLst>
                                      </p:cBhvr>
                                      <p:to>
                                        <p:strVal val="hidden"/>
                                      </p:to>
                                    </p:set>
                                  </p:childTnLst>
                                </p:cTn>
                              </p:par>
                              <p:par>
                                <p:cTn id="56" presetID="23" presetClass="exit" presetSubtype="288" fill="hold" grpId="4" nodeType="withEffect">
                                  <p:stCondLst>
                                    <p:cond delay="0"/>
                                  </p:stCondLst>
                                  <p:childTnLst>
                                    <p:anim calcmode="lin" valueType="num">
                                      <p:cBhvr>
                                        <p:cTn id="57" dur="5000"/>
                                        <p:tgtEl>
                                          <p:spTgt spid="22"/>
                                        </p:tgtEl>
                                        <p:attrNameLst>
                                          <p:attrName>ppt_w</p:attrName>
                                        </p:attrNameLst>
                                      </p:cBhvr>
                                      <p:tavLst>
                                        <p:tav tm="0">
                                          <p:val>
                                            <p:strVal val="ppt_w"/>
                                          </p:val>
                                        </p:tav>
                                        <p:tav tm="100000">
                                          <p:val>
                                            <p:strVal val="2/3*ppt_w"/>
                                          </p:val>
                                        </p:tav>
                                      </p:tavLst>
                                    </p:anim>
                                    <p:anim calcmode="lin" valueType="num">
                                      <p:cBhvr>
                                        <p:cTn id="58" dur="5000"/>
                                        <p:tgtEl>
                                          <p:spTgt spid="22"/>
                                        </p:tgtEl>
                                        <p:attrNameLst>
                                          <p:attrName>ppt_h</p:attrName>
                                        </p:attrNameLst>
                                      </p:cBhvr>
                                      <p:tavLst>
                                        <p:tav tm="0">
                                          <p:val>
                                            <p:strVal val="ppt_h"/>
                                          </p:val>
                                        </p:tav>
                                        <p:tav tm="100000">
                                          <p:val>
                                            <p:strVal val="2/3*ppt_h"/>
                                          </p:val>
                                        </p:tav>
                                      </p:tavLst>
                                    </p:anim>
                                    <p:set>
                                      <p:cBhvr>
                                        <p:cTn id="59" dur="1" fill="hold">
                                          <p:stCondLst>
                                            <p:cond delay="4999"/>
                                          </p:stCondLst>
                                        </p:cTn>
                                        <p:tgtEl>
                                          <p:spTgt spid="22"/>
                                        </p:tgtEl>
                                        <p:attrNameLst>
                                          <p:attrName>style.visibility</p:attrName>
                                        </p:attrNameLst>
                                      </p:cBhvr>
                                      <p:to>
                                        <p:strVal val="hidden"/>
                                      </p:to>
                                    </p:set>
                                  </p:childTnLst>
                                </p:cTn>
                              </p:par>
                              <p:par>
                                <p:cTn id="60" presetID="23" presetClass="exit" presetSubtype="288" fill="hold" grpId="4" nodeType="withEffect">
                                  <p:stCondLst>
                                    <p:cond delay="0"/>
                                  </p:stCondLst>
                                  <p:childTnLst>
                                    <p:anim calcmode="lin" valueType="num">
                                      <p:cBhvr>
                                        <p:cTn id="61" dur="5000"/>
                                        <p:tgtEl>
                                          <p:spTgt spid="23"/>
                                        </p:tgtEl>
                                        <p:attrNameLst>
                                          <p:attrName>ppt_w</p:attrName>
                                        </p:attrNameLst>
                                      </p:cBhvr>
                                      <p:tavLst>
                                        <p:tav tm="0">
                                          <p:val>
                                            <p:strVal val="ppt_w"/>
                                          </p:val>
                                        </p:tav>
                                        <p:tav tm="100000">
                                          <p:val>
                                            <p:strVal val="2/3*ppt_w"/>
                                          </p:val>
                                        </p:tav>
                                      </p:tavLst>
                                    </p:anim>
                                    <p:anim calcmode="lin" valueType="num">
                                      <p:cBhvr>
                                        <p:cTn id="62" dur="5000"/>
                                        <p:tgtEl>
                                          <p:spTgt spid="23"/>
                                        </p:tgtEl>
                                        <p:attrNameLst>
                                          <p:attrName>ppt_h</p:attrName>
                                        </p:attrNameLst>
                                      </p:cBhvr>
                                      <p:tavLst>
                                        <p:tav tm="0">
                                          <p:val>
                                            <p:strVal val="ppt_h"/>
                                          </p:val>
                                        </p:tav>
                                        <p:tav tm="100000">
                                          <p:val>
                                            <p:strVal val="2/3*ppt_h"/>
                                          </p:val>
                                        </p:tav>
                                      </p:tavLst>
                                    </p:anim>
                                    <p:set>
                                      <p:cBhvr>
                                        <p:cTn id="63" dur="1" fill="hold">
                                          <p:stCondLst>
                                            <p:cond delay="4999"/>
                                          </p:stCondLst>
                                        </p:cTn>
                                        <p:tgtEl>
                                          <p:spTgt spid="23"/>
                                        </p:tgtEl>
                                        <p:attrNameLst>
                                          <p:attrName>style.visibility</p:attrName>
                                        </p:attrNameLst>
                                      </p:cBhvr>
                                      <p:to>
                                        <p:strVal val="hidden"/>
                                      </p:to>
                                    </p:set>
                                  </p:childTnLst>
                                </p:cTn>
                              </p:par>
                              <p:par>
                                <p:cTn id="64" presetID="23" presetClass="exit" presetSubtype="288" fill="hold" grpId="4" nodeType="withEffect">
                                  <p:stCondLst>
                                    <p:cond delay="0"/>
                                  </p:stCondLst>
                                  <p:childTnLst>
                                    <p:anim calcmode="lin" valueType="num">
                                      <p:cBhvr>
                                        <p:cTn id="65" dur="5000"/>
                                        <p:tgtEl>
                                          <p:spTgt spid="24"/>
                                        </p:tgtEl>
                                        <p:attrNameLst>
                                          <p:attrName>ppt_w</p:attrName>
                                        </p:attrNameLst>
                                      </p:cBhvr>
                                      <p:tavLst>
                                        <p:tav tm="0">
                                          <p:val>
                                            <p:strVal val="ppt_w"/>
                                          </p:val>
                                        </p:tav>
                                        <p:tav tm="100000">
                                          <p:val>
                                            <p:strVal val="2/3*ppt_w"/>
                                          </p:val>
                                        </p:tav>
                                      </p:tavLst>
                                    </p:anim>
                                    <p:anim calcmode="lin" valueType="num">
                                      <p:cBhvr>
                                        <p:cTn id="66" dur="5000"/>
                                        <p:tgtEl>
                                          <p:spTgt spid="24"/>
                                        </p:tgtEl>
                                        <p:attrNameLst>
                                          <p:attrName>ppt_h</p:attrName>
                                        </p:attrNameLst>
                                      </p:cBhvr>
                                      <p:tavLst>
                                        <p:tav tm="0">
                                          <p:val>
                                            <p:strVal val="ppt_h"/>
                                          </p:val>
                                        </p:tav>
                                        <p:tav tm="100000">
                                          <p:val>
                                            <p:strVal val="2/3*ppt_h"/>
                                          </p:val>
                                        </p:tav>
                                      </p:tavLst>
                                    </p:anim>
                                    <p:set>
                                      <p:cBhvr>
                                        <p:cTn id="67" dur="1" fill="hold">
                                          <p:stCondLst>
                                            <p:cond delay="4999"/>
                                          </p:stCondLst>
                                        </p:cTn>
                                        <p:tgtEl>
                                          <p:spTgt spid="24"/>
                                        </p:tgtEl>
                                        <p:attrNameLst>
                                          <p:attrName>style.visibility</p:attrName>
                                        </p:attrNameLst>
                                      </p:cBhvr>
                                      <p:to>
                                        <p:strVal val="hidden"/>
                                      </p:to>
                                    </p:set>
                                  </p:childTnLst>
                                </p:cTn>
                              </p:par>
                              <p:par>
                                <p:cTn id="68" presetID="23" presetClass="exit" presetSubtype="288" fill="hold" grpId="4" nodeType="withEffect">
                                  <p:stCondLst>
                                    <p:cond delay="0"/>
                                  </p:stCondLst>
                                  <p:childTnLst>
                                    <p:anim calcmode="lin" valueType="num">
                                      <p:cBhvr>
                                        <p:cTn id="69" dur="5000"/>
                                        <p:tgtEl>
                                          <p:spTgt spid="25"/>
                                        </p:tgtEl>
                                        <p:attrNameLst>
                                          <p:attrName>ppt_w</p:attrName>
                                        </p:attrNameLst>
                                      </p:cBhvr>
                                      <p:tavLst>
                                        <p:tav tm="0">
                                          <p:val>
                                            <p:strVal val="ppt_w"/>
                                          </p:val>
                                        </p:tav>
                                        <p:tav tm="100000">
                                          <p:val>
                                            <p:strVal val="2/3*ppt_w"/>
                                          </p:val>
                                        </p:tav>
                                      </p:tavLst>
                                    </p:anim>
                                    <p:anim calcmode="lin" valueType="num">
                                      <p:cBhvr>
                                        <p:cTn id="70" dur="5000"/>
                                        <p:tgtEl>
                                          <p:spTgt spid="25"/>
                                        </p:tgtEl>
                                        <p:attrNameLst>
                                          <p:attrName>ppt_h</p:attrName>
                                        </p:attrNameLst>
                                      </p:cBhvr>
                                      <p:tavLst>
                                        <p:tav tm="0">
                                          <p:val>
                                            <p:strVal val="ppt_h"/>
                                          </p:val>
                                        </p:tav>
                                        <p:tav tm="100000">
                                          <p:val>
                                            <p:strVal val="2/3*ppt_h"/>
                                          </p:val>
                                        </p:tav>
                                      </p:tavLst>
                                    </p:anim>
                                    <p:set>
                                      <p:cBhvr>
                                        <p:cTn id="71" dur="1" fill="hold">
                                          <p:stCondLst>
                                            <p:cond delay="4999"/>
                                          </p:stCondLst>
                                        </p:cTn>
                                        <p:tgtEl>
                                          <p:spTgt spid="25"/>
                                        </p:tgtEl>
                                        <p:attrNameLst>
                                          <p:attrName>style.visibility</p:attrName>
                                        </p:attrNameLst>
                                      </p:cBhvr>
                                      <p:to>
                                        <p:strVal val="hidden"/>
                                      </p:to>
                                    </p:set>
                                  </p:childTnLst>
                                </p:cTn>
                              </p:par>
                              <p:par>
                                <p:cTn id="72" presetID="21" presetClass="exit" presetSubtype="8" fill="hold" grpId="5" nodeType="withEffect">
                                  <p:stCondLst>
                                    <p:cond delay="0"/>
                                  </p:stCondLst>
                                  <p:childTnLst>
                                    <p:animEffect transition="out" filter="wheel(8)">
                                      <p:cBhvr>
                                        <p:cTn id="73" dur="5000"/>
                                        <p:tgtEl>
                                          <p:spTgt spid="19"/>
                                        </p:tgtEl>
                                      </p:cBhvr>
                                    </p:animEffect>
                                    <p:set>
                                      <p:cBhvr>
                                        <p:cTn id="74" dur="1" fill="hold">
                                          <p:stCondLst>
                                            <p:cond delay="4999"/>
                                          </p:stCondLst>
                                        </p:cTn>
                                        <p:tgtEl>
                                          <p:spTgt spid="19"/>
                                        </p:tgtEl>
                                        <p:attrNameLst>
                                          <p:attrName>style.visibility</p:attrName>
                                        </p:attrNameLst>
                                      </p:cBhvr>
                                      <p:to>
                                        <p:strVal val="hidden"/>
                                      </p:to>
                                    </p:set>
                                  </p:childTnLst>
                                </p:cTn>
                              </p:par>
                              <p:par>
                                <p:cTn id="75" presetID="21" presetClass="exit" presetSubtype="8" fill="hold" grpId="5" nodeType="withEffect">
                                  <p:stCondLst>
                                    <p:cond delay="0"/>
                                  </p:stCondLst>
                                  <p:childTnLst>
                                    <p:animEffect transition="out" filter="wheel(8)">
                                      <p:cBhvr>
                                        <p:cTn id="76" dur="5000"/>
                                        <p:tgtEl>
                                          <p:spTgt spid="20"/>
                                        </p:tgtEl>
                                      </p:cBhvr>
                                    </p:animEffect>
                                    <p:set>
                                      <p:cBhvr>
                                        <p:cTn id="77" dur="1" fill="hold">
                                          <p:stCondLst>
                                            <p:cond delay="4999"/>
                                          </p:stCondLst>
                                        </p:cTn>
                                        <p:tgtEl>
                                          <p:spTgt spid="20"/>
                                        </p:tgtEl>
                                        <p:attrNameLst>
                                          <p:attrName>style.visibility</p:attrName>
                                        </p:attrNameLst>
                                      </p:cBhvr>
                                      <p:to>
                                        <p:strVal val="hidden"/>
                                      </p:to>
                                    </p:set>
                                  </p:childTnLst>
                                </p:cTn>
                              </p:par>
                              <p:par>
                                <p:cTn id="78" presetID="21" presetClass="exit" presetSubtype="8" fill="hold" grpId="5" nodeType="withEffect">
                                  <p:stCondLst>
                                    <p:cond delay="0"/>
                                  </p:stCondLst>
                                  <p:childTnLst>
                                    <p:animEffect transition="out" filter="wheel(8)">
                                      <p:cBhvr>
                                        <p:cTn id="79" dur="5000"/>
                                        <p:tgtEl>
                                          <p:spTgt spid="21"/>
                                        </p:tgtEl>
                                      </p:cBhvr>
                                    </p:animEffect>
                                    <p:set>
                                      <p:cBhvr>
                                        <p:cTn id="80" dur="1" fill="hold">
                                          <p:stCondLst>
                                            <p:cond delay="4999"/>
                                          </p:stCondLst>
                                        </p:cTn>
                                        <p:tgtEl>
                                          <p:spTgt spid="21"/>
                                        </p:tgtEl>
                                        <p:attrNameLst>
                                          <p:attrName>style.visibility</p:attrName>
                                        </p:attrNameLst>
                                      </p:cBhvr>
                                      <p:to>
                                        <p:strVal val="hidden"/>
                                      </p:to>
                                    </p:set>
                                  </p:childTnLst>
                                </p:cTn>
                              </p:par>
                              <p:par>
                                <p:cTn id="81" presetID="21" presetClass="exit" presetSubtype="8" fill="hold" grpId="5" nodeType="withEffect">
                                  <p:stCondLst>
                                    <p:cond delay="0"/>
                                  </p:stCondLst>
                                  <p:childTnLst>
                                    <p:animEffect transition="out" filter="wheel(8)">
                                      <p:cBhvr>
                                        <p:cTn id="82" dur="5000"/>
                                        <p:tgtEl>
                                          <p:spTgt spid="22"/>
                                        </p:tgtEl>
                                      </p:cBhvr>
                                    </p:animEffect>
                                    <p:set>
                                      <p:cBhvr>
                                        <p:cTn id="83" dur="1" fill="hold">
                                          <p:stCondLst>
                                            <p:cond delay="4999"/>
                                          </p:stCondLst>
                                        </p:cTn>
                                        <p:tgtEl>
                                          <p:spTgt spid="22"/>
                                        </p:tgtEl>
                                        <p:attrNameLst>
                                          <p:attrName>style.visibility</p:attrName>
                                        </p:attrNameLst>
                                      </p:cBhvr>
                                      <p:to>
                                        <p:strVal val="hidden"/>
                                      </p:to>
                                    </p:set>
                                  </p:childTnLst>
                                </p:cTn>
                              </p:par>
                              <p:par>
                                <p:cTn id="84" presetID="21" presetClass="exit" presetSubtype="8" fill="hold" grpId="5" nodeType="withEffect">
                                  <p:stCondLst>
                                    <p:cond delay="0"/>
                                  </p:stCondLst>
                                  <p:childTnLst>
                                    <p:animEffect transition="out" filter="wheel(8)">
                                      <p:cBhvr>
                                        <p:cTn id="85" dur="5000"/>
                                        <p:tgtEl>
                                          <p:spTgt spid="23"/>
                                        </p:tgtEl>
                                      </p:cBhvr>
                                    </p:animEffect>
                                    <p:set>
                                      <p:cBhvr>
                                        <p:cTn id="86" dur="1" fill="hold">
                                          <p:stCondLst>
                                            <p:cond delay="4999"/>
                                          </p:stCondLst>
                                        </p:cTn>
                                        <p:tgtEl>
                                          <p:spTgt spid="23"/>
                                        </p:tgtEl>
                                        <p:attrNameLst>
                                          <p:attrName>style.visibility</p:attrName>
                                        </p:attrNameLst>
                                      </p:cBhvr>
                                      <p:to>
                                        <p:strVal val="hidden"/>
                                      </p:to>
                                    </p:set>
                                  </p:childTnLst>
                                </p:cTn>
                              </p:par>
                              <p:par>
                                <p:cTn id="87" presetID="21" presetClass="exit" presetSubtype="8" fill="hold" grpId="5" nodeType="withEffect">
                                  <p:stCondLst>
                                    <p:cond delay="0"/>
                                  </p:stCondLst>
                                  <p:childTnLst>
                                    <p:animEffect transition="out" filter="wheel(8)">
                                      <p:cBhvr>
                                        <p:cTn id="88" dur="5000"/>
                                        <p:tgtEl>
                                          <p:spTgt spid="24"/>
                                        </p:tgtEl>
                                      </p:cBhvr>
                                    </p:animEffect>
                                    <p:set>
                                      <p:cBhvr>
                                        <p:cTn id="89" dur="1" fill="hold">
                                          <p:stCondLst>
                                            <p:cond delay="4999"/>
                                          </p:stCondLst>
                                        </p:cTn>
                                        <p:tgtEl>
                                          <p:spTgt spid="24"/>
                                        </p:tgtEl>
                                        <p:attrNameLst>
                                          <p:attrName>style.visibility</p:attrName>
                                        </p:attrNameLst>
                                      </p:cBhvr>
                                      <p:to>
                                        <p:strVal val="hidden"/>
                                      </p:to>
                                    </p:set>
                                  </p:childTnLst>
                                </p:cTn>
                              </p:par>
                              <p:par>
                                <p:cTn id="90" presetID="21" presetClass="exit" presetSubtype="8" fill="hold" grpId="5" nodeType="withEffect">
                                  <p:stCondLst>
                                    <p:cond delay="0"/>
                                  </p:stCondLst>
                                  <p:childTnLst>
                                    <p:animEffect transition="out" filter="wheel(8)">
                                      <p:cBhvr>
                                        <p:cTn id="91" dur="5000"/>
                                        <p:tgtEl>
                                          <p:spTgt spid="25"/>
                                        </p:tgtEl>
                                      </p:cBhvr>
                                    </p:animEffect>
                                    <p:set>
                                      <p:cBhvr>
                                        <p:cTn id="92" dur="1" fill="hold">
                                          <p:stCondLst>
                                            <p:cond delay="4999"/>
                                          </p:stCondLst>
                                        </p:cTn>
                                        <p:tgtEl>
                                          <p:spTgt spid="25"/>
                                        </p:tgtEl>
                                        <p:attrNameLst>
                                          <p:attrName>style.visibility</p:attrName>
                                        </p:attrNameLst>
                                      </p:cBhvr>
                                      <p:to>
                                        <p:strVal val="hidden"/>
                                      </p:to>
                                    </p:set>
                                  </p:childTnLst>
                                </p:cTn>
                              </p:par>
                              <p:par>
                                <p:cTn id="93" presetID="8" presetClass="emph" presetSubtype="0" fill="hold" grpId="6" nodeType="withEffect">
                                  <p:stCondLst>
                                    <p:cond delay="0"/>
                                  </p:stCondLst>
                                  <p:childTnLst>
                                    <p:animRot by="21600000">
                                      <p:cBhvr>
                                        <p:cTn id="94" dur="5000" fill="hold"/>
                                        <p:tgtEl>
                                          <p:spTgt spid="19"/>
                                        </p:tgtEl>
                                        <p:attrNameLst>
                                          <p:attrName>r</p:attrName>
                                        </p:attrNameLst>
                                      </p:cBhvr>
                                    </p:animRot>
                                  </p:childTnLst>
                                </p:cTn>
                              </p:par>
                              <p:par>
                                <p:cTn id="95" presetID="8" presetClass="emph" presetSubtype="0" fill="hold" grpId="6" nodeType="withEffect">
                                  <p:stCondLst>
                                    <p:cond delay="0"/>
                                  </p:stCondLst>
                                  <p:childTnLst>
                                    <p:animRot by="-21600000">
                                      <p:cBhvr>
                                        <p:cTn id="96" dur="5000" fill="hold"/>
                                        <p:tgtEl>
                                          <p:spTgt spid="20"/>
                                        </p:tgtEl>
                                        <p:attrNameLst>
                                          <p:attrName>r</p:attrName>
                                        </p:attrNameLst>
                                      </p:cBhvr>
                                    </p:animRot>
                                  </p:childTnLst>
                                </p:cTn>
                              </p:par>
                              <p:par>
                                <p:cTn id="97" presetID="8" presetClass="emph" presetSubtype="0" fill="hold" grpId="6" nodeType="withEffect">
                                  <p:stCondLst>
                                    <p:cond delay="0"/>
                                  </p:stCondLst>
                                  <p:childTnLst>
                                    <p:animRot by="21600000">
                                      <p:cBhvr>
                                        <p:cTn id="98" dur="5000" fill="hold"/>
                                        <p:tgtEl>
                                          <p:spTgt spid="21"/>
                                        </p:tgtEl>
                                        <p:attrNameLst>
                                          <p:attrName>r</p:attrName>
                                        </p:attrNameLst>
                                      </p:cBhvr>
                                    </p:animRot>
                                  </p:childTnLst>
                                </p:cTn>
                              </p:par>
                              <p:par>
                                <p:cTn id="99" presetID="8" presetClass="emph" presetSubtype="0" fill="hold" grpId="6" nodeType="withEffect">
                                  <p:stCondLst>
                                    <p:cond delay="0"/>
                                  </p:stCondLst>
                                  <p:childTnLst>
                                    <p:animRot by="-21600000">
                                      <p:cBhvr>
                                        <p:cTn id="100" dur="5000" fill="hold"/>
                                        <p:tgtEl>
                                          <p:spTgt spid="22"/>
                                        </p:tgtEl>
                                        <p:attrNameLst>
                                          <p:attrName>r</p:attrName>
                                        </p:attrNameLst>
                                      </p:cBhvr>
                                    </p:animRot>
                                  </p:childTnLst>
                                </p:cTn>
                              </p:par>
                              <p:par>
                                <p:cTn id="101" presetID="8" presetClass="emph" presetSubtype="0" fill="hold" grpId="6" nodeType="withEffect">
                                  <p:stCondLst>
                                    <p:cond delay="0"/>
                                  </p:stCondLst>
                                  <p:childTnLst>
                                    <p:animRot by="21600000">
                                      <p:cBhvr>
                                        <p:cTn id="102" dur="5000" fill="hold"/>
                                        <p:tgtEl>
                                          <p:spTgt spid="23"/>
                                        </p:tgtEl>
                                        <p:attrNameLst>
                                          <p:attrName>r</p:attrName>
                                        </p:attrNameLst>
                                      </p:cBhvr>
                                    </p:animRot>
                                  </p:childTnLst>
                                </p:cTn>
                              </p:par>
                              <p:par>
                                <p:cTn id="103" presetID="8" presetClass="emph" presetSubtype="0" fill="hold" grpId="6" nodeType="withEffect">
                                  <p:stCondLst>
                                    <p:cond delay="0"/>
                                  </p:stCondLst>
                                  <p:childTnLst>
                                    <p:animRot by="-21600000">
                                      <p:cBhvr>
                                        <p:cTn id="104" dur="5000" fill="hold"/>
                                        <p:tgtEl>
                                          <p:spTgt spid="24"/>
                                        </p:tgtEl>
                                        <p:attrNameLst>
                                          <p:attrName>r</p:attrName>
                                        </p:attrNameLst>
                                      </p:cBhvr>
                                    </p:animRot>
                                  </p:childTnLst>
                                </p:cTn>
                              </p:par>
                              <p:par>
                                <p:cTn id="105" presetID="8" presetClass="emph" presetSubtype="0" fill="hold" grpId="6" nodeType="withEffect">
                                  <p:stCondLst>
                                    <p:cond delay="0"/>
                                  </p:stCondLst>
                                  <p:childTnLst>
                                    <p:animRot by="21600000">
                                      <p:cBhvr>
                                        <p:cTn id="106" dur="5000" fill="hold"/>
                                        <p:tgtEl>
                                          <p:spTgt spid="25"/>
                                        </p:tgtEl>
                                        <p:attrNameLst>
                                          <p:attrName>r</p:attrName>
                                        </p:attrNameLst>
                                      </p:cBhvr>
                                    </p:animRot>
                                  </p:childTnLst>
                                </p:cTn>
                              </p:par>
                              <p:par>
                                <p:cTn id="107" presetID="23" presetClass="entr" presetSubtype="288" fill="hold" nodeType="withEffect">
                                  <p:stCondLst>
                                    <p:cond delay="0"/>
                                  </p:stCondLst>
                                  <p:childTnLst>
                                    <p:set>
                                      <p:cBhvr>
                                        <p:cTn id="108" dur="1" fill="hold">
                                          <p:stCondLst>
                                            <p:cond delay="0"/>
                                          </p:stCondLst>
                                        </p:cTn>
                                        <p:tgtEl>
                                          <p:spTgt spid="4"/>
                                        </p:tgtEl>
                                        <p:attrNameLst>
                                          <p:attrName>style.visibility</p:attrName>
                                        </p:attrNameLst>
                                      </p:cBhvr>
                                      <p:to>
                                        <p:strVal val="visible"/>
                                      </p:to>
                                    </p:set>
                                    <p:anim calcmode="lin" valueType="num">
                                      <p:cBhvr>
                                        <p:cTn id="109" dur="5000" fill="hold"/>
                                        <p:tgtEl>
                                          <p:spTgt spid="4"/>
                                        </p:tgtEl>
                                        <p:attrNameLst>
                                          <p:attrName>ppt_w</p:attrName>
                                        </p:attrNameLst>
                                      </p:cBhvr>
                                      <p:tavLst>
                                        <p:tav tm="0">
                                          <p:val>
                                            <p:strVal val="4/3*#ppt_w"/>
                                          </p:val>
                                        </p:tav>
                                        <p:tav tm="100000">
                                          <p:val>
                                            <p:strVal val="#ppt_w"/>
                                          </p:val>
                                        </p:tav>
                                      </p:tavLst>
                                    </p:anim>
                                    <p:anim calcmode="lin" valueType="num">
                                      <p:cBhvr>
                                        <p:cTn id="110" dur="5000" fill="hold"/>
                                        <p:tgtEl>
                                          <p:spTgt spid="4"/>
                                        </p:tgtEl>
                                        <p:attrNameLst>
                                          <p:attrName>ppt_h</p:attrName>
                                        </p:attrNameLst>
                                      </p:cBhvr>
                                      <p:tavLst>
                                        <p:tav tm="0">
                                          <p:val>
                                            <p:strVal val="4/3*#ppt_h"/>
                                          </p:val>
                                        </p:tav>
                                        <p:tav tm="100000">
                                          <p:val>
                                            <p:strVal val="#ppt_h"/>
                                          </p:val>
                                        </p:tav>
                                      </p:tavLst>
                                    </p:anim>
                                  </p:childTnLst>
                                </p:cTn>
                              </p:par>
                              <p:par>
                                <p:cTn id="111" presetID="6" presetClass="entr" presetSubtype="32" fill="hold" nodeType="withEffect">
                                  <p:stCondLst>
                                    <p:cond delay="0"/>
                                  </p:stCondLst>
                                  <p:childTnLst>
                                    <p:set>
                                      <p:cBhvr>
                                        <p:cTn id="112" dur="1" fill="hold">
                                          <p:stCondLst>
                                            <p:cond delay="0"/>
                                          </p:stCondLst>
                                        </p:cTn>
                                        <p:tgtEl>
                                          <p:spTgt spid="4"/>
                                        </p:tgtEl>
                                        <p:attrNameLst>
                                          <p:attrName>style.visibility</p:attrName>
                                        </p:attrNameLst>
                                      </p:cBhvr>
                                      <p:to>
                                        <p:strVal val="visible"/>
                                      </p:to>
                                    </p:set>
                                    <p:animEffect transition="in" filter="circle(out)">
                                      <p:cBhvr>
                                        <p:cTn id="113" dur="5000"/>
                                        <p:tgtEl>
                                          <p:spTgt spid="4"/>
                                        </p:tgtEl>
                                      </p:cBhvr>
                                    </p:animEffect>
                                  </p:childTnLst>
                                </p:cTn>
                              </p:par>
                            </p:childTnLst>
                          </p:cTn>
                        </p:par>
                        <p:par>
                          <p:cTn id="114" fill="hold">
                            <p:stCondLst>
                              <p:cond delay="10000"/>
                            </p:stCondLst>
                            <p:childTnLst>
                              <p:par>
                                <p:cTn id="115" presetID="10" presetClass="entr" presetSubtype="0" fill="hold" nodeType="afterEffect">
                                  <p:stCondLst>
                                    <p:cond delay="0"/>
                                  </p:stCondLst>
                                  <p:childTnLst>
                                    <p:set>
                                      <p:cBhvr>
                                        <p:cTn id="116" dur="1" fill="hold">
                                          <p:stCondLst>
                                            <p:cond delay="0"/>
                                          </p:stCondLst>
                                        </p:cTn>
                                        <p:tgtEl>
                                          <p:spTgt spid="12"/>
                                        </p:tgtEl>
                                        <p:attrNameLst>
                                          <p:attrName>style.visibility</p:attrName>
                                        </p:attrNameLst>
                                      </p:cBhvr>
                                      <p:to>
                                        <p:strVal val="visible"/>
                                      </p:to>
                                    </p:set>
                                    <p:animEffect transition="in" filter="fade">
                                      <p:cBhvr>
                                        <p:cTn id="117" dur="2000"/>
                                        <p:tgtEl>
                                          <p:spTgt spid="12"/>
                                        </p:tgtEl>
                                      </p:cBhvr>
                                    </p:animEffect>
                                  </p:childTnLst>
                                </p:cTn>
                              </p:par>
                            </p:childTnLst>
                          </p:cTn>
                        </p:par>
                        <p:par>
                          <p:cTn id="118" fill="hold">
                            <p:stCondLst>
                              <p:cond delay="12000"/>
                            </p:stCondLst>
                            <p:childTnLst>
                              <p:par>
                                <p:cTn id="119" presetID="10" presetClass="entr" presetSubtype="0" fill="hold" nodeType="afterEffect">
                                  <p:stCondLst>
                                    <p:cond delay="0"/>
                                  </p:stCondLst>
                                  <p:childTnLst>
                                    <p:set>
                                      <p:cBhvr>
                                        <p:cTn id="120" dur="1" fill="hold">
                                          <p:stCondLst>
                                            <p:cond delay="0"/>
                                          </p:stCondLst>
                                        </p:cTn>
                                        <p:tgtEl>
                                          <p:spTgt spid="13"/>
                                        </p:tgtEl>
                                        <p:attrNameLst>
                                          <p:attrName>style.visibility</p:attrName>
                                        </p:attrNameLst>
                                      </p:cBhvr>
                                      <p:to>
                                        <p:strVal val="visible"/>
                                      </p:to>
                                    </p:set>
                                    <p:animEffect transition="in" filter="fade">
                                      <p:cBhvr>
                                        <p:cTn id="121" dur="2000"/>
                                        <p:tgtEl>
                                          <p:spTgt spid="13"/>
                                        </p:tgtEl>
                                      </p:cBhvr>
                                    </p:animEffect>
                                  </p:childTnLst>
                                </p:cTn>
                              </p:par>
                            </p:childTnLst>
                          </p:cTn>
                        </p:par>
                        <p:par>
                          <p:cTn id="122" fill="hold">
                            <p:stCondLst>
                              <p:cond delay="14000"/>
                            </p:stCondLst>
                            <p:childTnLst>
                              <p:par>
                                <p:cTn id="123" presetID="31" presetClass="entr" presetSubtype="0" fill="hold" nodeType="afterEffect">
                                  <p:stCondLst>
                                    <p:cond delay="0"/>
                                  </p:stCondLst>
                                  <p:iterate type="lt">
                                    <p:tmPct val="5000"/>
                                  </p:iterate>
                                  <p:childTnLst>
                                    <p:set>
                                      <p:cBhvr>
                                        <p:cTn id="124" dur="1" fill="hold">
                                          <p:stCondLst>
                                            <p:cond delay="0"/>
                                          </p:stCondLst>
                                        </p:cTn>
                                        <p:tgtEl>
                                          <p:spTgt spid="62486"/>
                                        </p:tgtEl>
                                        <p:attrNameLst>
                                          <p:attrName>style.visibility</p:attrName>
                                        </p:attrNameLst>
                                      </p:cBhvr>
                                      <p:to>
                                        <p:strVal val="visible"/>
                                      </p:to>
                                    </p:set>
                                    <p:anim calcmode="lin" valueType="num">
                                      <p:cBhvr>
                                        <p:cTn id="125" dur="2000" fill="hold"/>
                                        <p:tgtEl>
                                          <p:spTgt spid="62486"/>
                                        </p:tgtEl>
                                        <p:attrNameLst>
                                          <p:attrName>ppt_w</p:attrName>
                                        </p:attrNameLst>
                                      </p:cBhvr>
                                      <p:tavLst>
                                        <p:tav tm="0">
                                          <p:val>
                                            <p:fltVal val="0"/>
                                          </p:val>
                                        </p:tav>
                                        <p:tav tm="100000">
                                          <p:val>
                                            <p:strVal val="#ppt_w"/>
                                          </p:val>
                                        </p:tav>
                                      </p:tavLst>
                                    </p:anim>
                                    <p:anim calcmode="lin" valueType="num">
                                      <p:cBhvr>
                                        <p:cTn id="126" dur="2000" fill="hold"/>
                                        <p:tgtEl>
                                          <p:spTgt spid="62486"/>
                                        </p:tgtEl>
                                        <p:attrNameLst>
                                          <p:attrName>ppt_h</p:attrName>
                                        </p:attrNameLst>
                                      </p:cBhvr>
                                      <p:tavLst>
                                        <p:tav tm="0">
                                          <p:val>
                                            <p:fltVal val="0"/>
                                          </p:val>
                                        </p:tav>
                                        <p:tav tm="100000">
                                          <p:val>
                                            <p:strVal val="#ppt_h"/>
                                          </p:val>
                                        </p:tav>
                                      </p:tavLst>
                                    </p:anim>
                                    <p:anim calcmode="lin" valueType="num">
                                      <p:cBhvr>
                                        <p:cTn id="127" dur="2000" fill="hold"/>
                                        <p:tgtEl>
                                          <p:spTgt spid="62486"/>
                                        </p:tgtEl>
                                        <p:attrNameLst>
                                          <p:attrName>style.rotation</p:attrName>
                                        </p:attrNameLst>
                                      </p:cBhvr>
                                      <p:tavLst>
                                        <p:tav tm="0">
                                          <p:val>
                                            <p:fltVal val="90"/>
                                          </p:val>
                                        </p:tav>
                                        <p:tav tm="100000">
                                          <p:val>
                                            <p:fltVal val="0"/>
                                          </p:val>
                                        </p:tav>
                                      </p:tavLst>
                                    </p:anim>
                                    <p:animEffect transition="in" filter="fade">
                                      <p:cBhvr>
                                        <p:cTn id="128" dur="2000"/>
                                        <p:tgtEl>
                                          <p:spTgt spid="62486"/>
                                        </p:tgtEl>
                                      </p:cBhvr>
                                    </p:animEffect>
                                  </p:childTnLst>
                                </p:cTn>
                              </p:par>
                            </p:childTnLst>
                          </p:cTn>
                        </p:par>
                        <p:par>
                          <p:cTn id="129" fill="hold">
                            <p:stCondLst>
                              <p:cond delay="16000"/>
                            </p:stCondLst>
                            <p:childTnLst>
                              <p:par>
                                <p:cTn id="130" presetID="31" presetClass="entr" presetSubtype="0" fill="hold" nodeType="afterEffect">
                                  <p:stCondLst>
                                    <p:cond delay="0"/>
                                  </p:stCondLst>
                                  <p:iterate type="lt">
                                    <p:tmPct val="5000"/>
                                  </p:iterate>
                                  <p:childTnLst>
                                    <p:set>
                                      <p:cBhvr>
                                        <p:cTn id="131" dur="1" fill="hold">
                                          <p:stCondLst>
                                            <p:cond delay="0"/>
                                          </p:stCondLst>
                                        </p:cTn>
                                        <p:tgtEl>
                                          <p:spTgt spid="62488"/>
                                        </p:tgtEl>
                                        <p:attrNameLst>
                                          <p:attrName>style.visibility</p:attrName>
                                        </p:attrNameLst>
                                      </p:cBhvr>
                                      <p:to>
                                        <p:strVal val="visible"/>
                                      </p:to>
                                    </p:set>
                                    <p:anim calcmode="lin" valueType="num">
                                      <p:cBhvr>
                                        <p:cTn id="132" dur="2000" fill="hold"/>
                                        <p:tgtEl>
                                          <p:spTgt spid="62488"/>
                                        </p:tgtEl>
                                        <p:attrNameLst>
                                          <p:attrName>ppt_w</p:attrName>
                                        </p:attrNameLst>
                                      </p:cBhvr>
                                      <p:tavLst>
                                        <p:tav tm="0">
                                          <p:val>
                                            <p:fltVal val="0"/>
                                          </p:val>
                                        </p:tav>
                                        <p:tav tm="100000">
                                          <p:val>
                                            <p:strVal val="#ppt_w"/>
                                          </p:val>
                                        </p:tav>
                                      </p:tavLst>
                                    </p:anim>
                                    <p:anim calcmode="lin" valueType="num">
                                      <p:cBhvr>
                                        <p:cTn id="133" dur="2000" fill="hold"/>
                                        <p:tgtEl>
                                          <p:spTgt spid="62488"/>
                                        </p:tgtEl>
                                        <p:attrNameLst>
                                          <p:attrName>ppt_h</p:attrName>
                                        </p:attrNameLst>
                                      </p:cBhvr>
                                      <p:tavLst>
                                        <p:tav tm="0">
                                          <p:val>
                                            <p:fltVal val="0"/>
                                          </p:val>
                                        </p:tav>
                                        <p:tav tm="100000">
                                          <p:val>
                                            <p:strVal val="#ppt_h"/>
                                          </p:val>
                                        </p:tav>
                                      </p:tavLst>
                                    </p:anim>
                                    <p:anim calcmode="lin" valueType="num">
                                      <p:cBhvr>
                                        <p:cTn id="134" dur="2000" fill="hold"/>
                                        <p:tgtEl>
                                          <p:spTgt spid="62488"/>
                                        </p:tgtEl>
                                        <p:attrNameLst>
                                          <p:attrName>style.rotation</p:attrName>
                                        </p:attrNameLst>
                                      </p:cBhvr>
                                      <p:tavLst>
                                        <p:tav tm="0">
                                          <p:val>
                                            <p:fltVal val="90"/>
                                          </p:val>
                                        </p:tav>
                                        <p:tav tm="100000">
                                          <p:val>
                                            <p:fltVal val="0"/>
                                          </p:val>
                                        </p:tav>
                                      </p:tavLst>
                                    </p:anim>
                                    <p:animEffect transition="in" filter="fade">
                                      <p:cBhvr>
                                        <p:cTn id="135" dur="2000"/>
                                        <p:tgtEl>
                                          <p:spTgt spid="62488"/>
                                        </p:tgtEl>
                                      </p:cBhvr>
                                    </p:animEffect>
                                  </p:childTnLst>
                                </p:cTn>
                              </p:par>
                            </p:childTnLst>
                          </p:cTn>
                        </p:par>
                        <p:par>
                          <p:cTn id="136" fill="hold">
                            <p:stCondLst>
                              <p:cond delay="18000"/>
                            </p:stCondLst>
                            <p:childTnLst>
                              <p:par>
                                <p:cTn id="137" presetID="31" presetClass="entr" presetSubtype="0" fill="hold" nodeType="afterEffect">
                                  <p:stCondLst>
                                    <p:cond delay="0"/>
                                  </p:stCondLst>
                                  <p:iterate type="lt">
                                    <p:tmPct val="5000"/>
                                  </p:iterate>
                                  <p:childTnLst>
                                    <p:set>
                                      <p:cBhvr>
                                        <p:cTn id="138" dur="1" fill="hold">
                                          <p:stCondLst>
                                            <p:cond delay="0"/>
                                          </p:stCondLst>
                                        </p:cTn>
                                        <p:tgtEl>
                                          <p:spTgt spid="62490"/>
                                        </p:tgtEl>
                                        <p:attrNameLst>
                                          <p:attrName>style.visibility</p:attrName>
                                        </p:attrNameLst>
                                      </p:cBhvr>
                                      <p:to>
                                        <p:strVal val="visible"/>
                                      </p:to>
                                    </p:set>
                                    <p:anim calcmode="lin" valueType="num">
                                      <p:cBhvr>
                                        <p:cTn id="139" dur="2000" fill="hold"/>
                                        <p:tgtEl>
                                          <p:spTgt spid="62490"/>
                                        </p:tgtEl>
                                        <p:attrNameLst>
                                          <p:attrName>ppt_w</p:attrName>
                                        </p:attrNameLst>
                                      </p:cBhvr>
                                      <p:tavLst>
                                        <p:tav tm="0">
                                          <p:val>
                                            <p:fltVal val="0"/>
                                          </p:val>
                                        </p:tav>
                                        <p:tav tm="100000">
                                          <p:val>
                                            <p:strVal val="#ppt_w"/>
                                          </p:val>
                                        </p:tav>
                                      </p:tavLst>
                                    </p:anim>
                                    <p:anim calcmode="lin" valueType="num">
                                      <p:cBhvr>
                                        <p:cTn id="140" dur="2000" fill="hold"/>
                                        <p:tgtEl>
                                          <p:spTgt spid="62490"/>
                                        </p:tgtEl>
                                        <p:attrNameLst>
                                          <p:attrName>ppt_h</p:attrName>
                                        </p:attrNameLst>
                                      </p:cBhvr>
                                      <p:tavLst>
                                        <p:tav tm="0">
                                          <p:val>
                                            <p:fltVal val="0"/>
                                          </p:val>
                                        </p:tav>
                                        <p:tav tm="100000">
                                          <p:val>
                                            <p:strVal val="#ppt_h"/>
                                          </p:val>
                                        </p:tav>
                                      </p:tavLst>
                                    </p:anim>
                                    <p:anim calcmode="lin" valueType="num">
                                      <p:cBhvr>
                                        <p:cTn id="141" dur="2000" fill="hold"/>
                                        <p:tgtEl>
                                          <p:spTgt spid="62490"/>
                                        </p:tgtEl>
                                        <p:attrNameLst>
                                          <p:attrName>style.rotation</p:attrName>
                                        </p:attrNameLst>
                                      </p:cBhvr>
                                      <p:tavLst>
                                        <p:tav tm="0">
                                          <p:val>
                                            <p:fltVal val="90"/>
                                          </p:val>
                                        </p:tav>
                                        <p:tav tm="100000">
                                          <p:val>
                                            <p:fltVal val="0"/>
                                          </p:val>
                                        </p:tav>
                                      </p:tavLst>
                                    </p:anim>
                                    <p:animEffect transition="in" filter="fade">
                                      <p:cBhvr>
                                        <p:cTn id="142" dur="2000"/>
                                        <p:tgtEl>
                                          <p:spTgt spid="62490"/>
                                        </p:tgtEl>
                                      </p:cBhvr>
                                    </p:animEffect>
                                  </p:childTnLst>
                                </p:cTn>
                              </p:par>
                            </p:childTnLst>
                          </p:cTn>
                        </p:par>
                        <p:par>
                          <p:cTn id="143" fill="hold">
                            <p:stCondLst>
                              <p:cond delay="20000"/>
                            </p:stCondLst>
                            <p:childTnLst>
                              <p:par>
                                <p:cTn id="144" presetID="29" presetClass="entr" presetSubtype="0" fill="hold" grpId="0" nodeType="afterEffect">
                                  <p:stCondLst>
                                    <p:cond delay="0"/>
                                  </p:stCondLst>
                                  <p:childTnLst>
                                    <p:set>
                                      <p:cBhvr>
                                        <p:cTn id="145" dur="1" fill="hold">
                                          <p:stCondLst>
                                            <p:cond delay="0"/>
                                          </p:stCondLst>
                                        </p:cTn>
                                        <p:tgtEl>
                                          <p:spTgt spid="26"/>
                                        </p:tgtEl>
                                        <p:attrNameLst>
                                          <p:attrName>style.visibility</p:attrName>
                                        </p:attrNameLst>
                                      </p:cBhvr>
                                      <p:to>
                                        <p:strVal val="visible"/>
                                      </p:to>
                                    </p:set>
                                    <p:anim calcmode="lin" valueType="num">
                                      <p:cBhvr>
                                        <p:cTn id="146" dur="2000" fill="hold"/>
                                        <p:tgtEl>
                                          <p:spTgt spid="26"/>
                                        </p:tgtEl>
                                        <p:attrNameLst>
                                          <p:attrName>ppt_x</p:attrName>
                                        </p:attrNameLst>
                                      </p:cBhvr>
                                      <p:tavLst>
                                        <p:tav tm="0">
                                          <p:val>
                                            <p:strVal val="#ppt_x-.2"/>
                                          </p:val>
                                        </p:tav>
                                        <p:tav tm="100000">
                                          <p:val>
                                            <p:strVal val="#ppt_x"/>
                                          </p:val>
                                        </p:tav>
                                      </p:tavLst>
                                    </p:anim>
                                    <p:anim calcmode="lin" valueType="num">
                                      <p:cBhvr>
                                        <p:cTn id="147" dur="2000" fill="hold"/>
                                        <p:tgtEl>
                                          <p:spTgt spid="26"/>
                                        </p:tgtEl>
                                        <p:attrNameLst>
                                          <p:attrName>ppt_y</p:attrName>
                                        </p:attrNameLst>
                                      </p:cBhvr>
                                      <p:tavLst>
                                        <p:tav tm="0">
                                          <p:val>
                                            <p:strVal val="#ppt_y"/>
                                          </p:val>
                                        </p:tav>
                                        <p:tav tm="100000">
                                          <p:val>
                                            <p:strVal val="#ppt_y"/>
                                          </p:val>
                                        </p:tav>
                                      </p:tavLst>
                                    </p:anim>
                                    <p:animEffect transition="in" filter="wipe(right)" prLst="gradientSize: 0.1">
                                      <p:cBhvr>
                                        <p:cTn id="148"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1" animBg="1"/>
      <p:bldP spid="19" grpId="2" animBg="1"/>
      <p:bldP spid="19" grpId="4" animBg="1"/>
      <p:bldP spid="19" grpId="5" animBg="1"/>
      <p:bldP spid="19" grpId="6" animBg="1"/>
      <p:bldP spid="20" grpId="1" animBg="1"/>
      <p:bldP spid="20" grpId="2" animBg="1"/>
      <p:bldP spid="20" grpId="4" animBg="1"/>
      <p:bldP spid="20" grpId="5" animBg="1"/>
      <p:bldP spid="20" grpId="6" animBg="1"/>
      <p:bldP spid="21" grpId="1" animBg="1"/>
      <p:bldP spid="21" grpId="2" animBg="1"/>
      <p:bldP spid="21" grpId="4" animBg="1"/>
      <p:bldP spid="21" grpId="5" animBg="1"/>
      <p:bldP spid="21" grpId="6" animBg="1"/>
      <p:bldP spid="22" grpId="1" animBg="1"/>
      <p:bldP spid="22" grpId="2" animBg="1"/>
      <p:bldP spid="22" grpId="4" animBg="1"/>
      <p:bldP spid="22" grpId="5" animBg="1"/>
      <p:bldP spid="22" grpId="6" animBg="1"/>
      <p:bldP spid="23" grpId="1" animBg="1"/>
      <p:bldP spid="23" grpId="2" animBg="1"/>
      <p:bldP spid="23" grpId="4" animBg="1"/>
      <p:bldP spid="23" grpId="5" animBg="1"/>
      <p:bldP spid="23" grpId="6" animBg="1"/>
      <p:bldP spid="24" grpId="1" animBg="1"/>
      <p:bldP spid="24" grpId="2" animBg="1"/>
      <p:bldP spid="24" grpId="4" animBg="1"/>
      <p:bldP spid="24" grpId="5" animBg="1"/>
      <p:bldP spid="24" grpId="6" animBg="1"/>
      <p:bldP spid="25" grpId="1" animBg="1"/>
      <p:bldP spid="25" grpId="2" animBg="1"/>
      <p:bldP spid="25" grpId="4" animBg="1"/>
      <p:bldP spid="25" grpId="5" animBg="1"/>
      <p:bldP spid="25" grpId="6" animBg="1"/>
      <p:bldP spid="2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Marcador de contenido"/>
          <p:cNvSpPr>
            <a:spLocks noGrp="1"/>
          </p:cNvSpPr>
          <p:nvPr>
            <p:ph idx="1"/>
          </p:nvPr>
        </p:nvSpPr>
        <p:spPr/>
        <p:txBody>
          <a:bodyPr/>
          <a:lstStyle/>
          <a:p>
            <a:endParaRPr lang="es-ES"/>
          </a:p>
        </p:txBody>
      </p:sp>
      <p:sp>
        <p:nvSpPr>
          <p:cNvPr id="5" name="4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gd name="adj1" fmla="val 7222"/>
            </a:avLst>
          </a:prstGeom>
          <a:blipFill dpi="0" rotWithShape="1">
            <a:blip r:embed="rId2"/>
            <a:srcRect/>
            <a:tile tx="0" ty="0" sx="100000" sy="100000" flip="none" algn="tl"/>
          </a:blipFill>
          <a:ln>
            <a:solidFill>
              <a:srgbClr val="0000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571472" y="500042"/>
            <a:ext cx="8143932" cy="5857916"/>
          </a:xfrm>
          <a:prstGeom prst="rect">
            <a:avLst/>
          </a:prstGeom>
          <a:solidFill>
            <a:srgbClr val="000086"/>
          </a:solidFill>
          <a:ln>
            <a:solidFill>
              <a:srgbClr val="0000CC"/>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857224" y="785794"/>
            <a:ext cx="7572429" cy="5878532"/>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Esta casa plena de color con su pequeño y extravagante jardín fue concebida por un enamorado de </a:t>
            </a:r>
            <a:r>
              <a:rPr lang="es-ES" sz="2000" dirty="0" err="1" smtClean="0">
                <a:solidFill>
                  <a:srgbClr val="FFFF00"/>
                </a:solidFill>
                <a:effectLst>
                  <a:outerShdw blurRad="38100" dist="38100" dir="2700000" algn="tl">
                    <a:srgbClr val="000000">
                      <a:alpha val="43137"/>
                    </a:srgbClr>
                  </a:outerShdw>
                </a:effectLst>
                <a:latin typeface="Agency FB" pitchFamily="34" charset="0"/>
              </a:rPr>
              <a:t>Marruecos:el</a:t>
            </a:r>
            <a:r>
              <a:rPr lang="es-ES" sz="2000" dirty="0" smtClean="0">
                <a:solidFill>
                  <a:srgbClr val="FFFF00"/>
                </a:solidFill>
                <a:effectLst>
                  <a:outerShdw blurRad="38100" dist="38100" dir="2700000" algn="tl">
                    <a:srgbClr val="000000">
                      <a:alpha val="43137"/>
                    </a:srgbClr>
                  </a:outerShdw>
                </a:effectLst>
                <a:latin typeface="Agency FB" pitchFamily="34" charset="0"/>
              </a:rPr>
              <a:t> artista francés JACQUES MAJORELLE</a:t>
            </a:r>
          </a:p>
          <a:p>
            <a:r>
              <a:rPr lang="es-ES" sz="2000" dirty="0" smtClean="0">
                <a:solidFill>
                  <a:srgbClr val="FFFF00"/>
                </a:solidFill>
                <a:effectLst>
                  <a:outerShdw blurRad="38100" dist="38100" dir="2700000" algn="tl">
                    <a:srgbClr val="000000">
                      <a:alpha val="43137"/>
                    </a:srgbClr>
                  </a:outerShdw>
                </a:effectLst>
                <a:latin typeface="Agency FB" pitchFamily="34" charset="0"/>
              </a:rPr>
              <a:t>Nacido en Nancy, Francia, en 1886, Jacques era hijo del famoso ebanista Louis </a:t>
            </a:r>
            <a:r>
              <a:rPr lang="es-ES" sz="2000" dirty="0" err="1" smtClean="0">
                <a:solidFill>
                  <a:srgbClr val="FFFF00"/>
                </a:solidFill>
                <a:effectLst>
                  <a:outerShdw blurRad="38100" dist="38100" dir="2700000" algn="tl">
                    <a:srgbClr val="000000">
                      <a:alpha val="43137"/>
                    </a:srgbClr>
                  </a:outerShdw>
                </a:effectLst>
                <a:latin typeface="Agency FB" pitchFamily="34" charset="0"/>
              </a:rPr>
              <a:t>Majorelle</a:t>
            </a:r>
            <a:r>
              <a:rPr lang="es-ES" sz="2000" dirty="0" smtClean="0">
                <a:solidFill>
                  <a:srgbClr val="FFFF00"/>
                </a:solidFill>
                <a:effectLst>
                  <a:outerShdw blurRad="38100" dist="38100" dir="2700000" algn="tl">
                    <a:srgbClr val="000000">
                      <a:alpha val="43137"/>
                    </a:srgbClr>
                  </a:outerShdw>
                </a:effectLst>
                <a:latin typeface="Agency FB" pitchFamily="34" charset="0"/>
              </a:rPr>
              <a:t>. El pequeño Jacques acompañaba siempre a su padre al taller y estuvo desde siempre influenciado por la corriente de la célebre Escuela de Nancy. Siendo joven se inscribió en la Escuela de Bellas Artes de Nancy para aprender arquitectura y decoración, actividad que abandonó para ir a París y dedicarse a la pintura.</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Amante del descubrimiento de nuevas culturas, luego de uno de sus viajes comenzó su pasión por </a:t>
            </a:r>
            <a:r>
              <a:rPr lang="es-ES" sz="2000" dirty="0" err="1" smtClean="0">
                <a:solidFill>
                  <a:srgbClr val="FFFF00"/>
                </a:solidFill>
                <a:effectLst>
                  <a:outerShdw blurRad="38100" dist="38100" dir="2700000" algn="tl">
                    <a:srgbClr val="000000">
                      <a:alpha val="43137"/>
                    </a:srgbClr>
                  </a:outerShdw>
                </a:effectLst>
                <a:latin typeface="Agency FB" pitchFamily="34" charset="0"/>
              </a:rPr>
              <a:t>Africa</a:t>
            </a:r>
            <a:r>
              <a:rPr lang="es-ES" sz="2000" dirty="0" smtClean="0">
                <a:solidFill>
                  <a:srgbClr val="FFFF00"/>
                </a:solidFill>
                <a:effectLst>
                  <a:outerShdw blurRad="38100" dist="38100" dir="2700000" algn="tl">
                    <a:srgbClr val="000000">
                      <a:alpha val="43137"/>
                    </a:srgbClr>
                  </a:outerShdw>
                </a:effectLst>
                <a:latin typeface="Agency FB" pitchFamily="34" charset="0"/>
              </a:rPr>
              <a:t>, sus costumbres y colores.</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En 1917 decidió instalarse definitivamente en Marrakech mientras realizaba exposiciones de sus pinturas sobre </a:t>
            </a:r>
            <a:r>
              <a:rPr lang="es-ES" sz="2000" dirty="0" err="1" smtClean="0">
                <a:solidFill>
                  <a:srgbClr val="FFFF00"/>
                </a:solidFill>
                <a:effectLst>
                  <a:outerShdw blurRad="38100" dist="38100" dir="2700000" algn="tl">
                    <a:srgbClr val="000000">
                      <a:alpha val="43137"/>
                    </a:srgbClr>
                  </a:outerShdw>
                </a:effectLst>
                <a:latin typeface="Agency FB" pitchFamily="34" charset="0"/>
              </a:rPr>
              <a:t>Africa</a:t>
            </a:r>
            <a:r>
              <a:rPr lang="es-ES" sz="2000" dirty="0" smtClean="0">
                <a:solidFill>
                  <a:srgbClr val="FFFF00"/>
                </a:solidFill>
                <a:effectLst>
                  <a:outerShdw blurRad="38100" dist="38100" dir="2700000" algn="tl">
                    <a:srgbClr val="000000">
                      <a:alpha val="43137"/>
                    </a:srgbClr>
                  </a:outerShdw>
                </a:effectLst>
                <a:latin typeface="Agency FB" pitchFamily="34" charset="0"/>
              </a:rPr>
              <a:t>, absolutamente subyugado por la luz, los colores, los lugares... Quería testimoniar con sus pinturas la autenticidad de los habitantes de la ciudad, su vida cotidiana, los mercados, los zocos, describir esa actividad incesante que lo encantaba. A partir de 1921 comenzó sus excursiones al Atlas, siendo sus incontables pinturas de las </a:t>
            </a:r>
            <a:r>
              <a:rPr lang="es-ES" sz="2000" dirty="0" err="1" smtClean="0">
                <a:solidFill>
                  <a:srgbClr val="FFFF00"/>
                </a:solidFill>
                <a:effectLst>
                  <a:outerShdw blurRad="38100" dist="38100" dir="2700000" algn="tl">
                    <a:srgbClr val="000000">
                      <a:alpha val="43137"/>
                    </a:srgbClr>
                  </a:outerShdw>
                </a:effectLst>
                <a:latin typeface="Agency FB" pitchFamily="34" charset="0"/>
              </a:rPr>
              <a:t>kasbahs</a:t>
            </a:r>
            <a:r>
              <a:rPr lang="es-ES" sz="2000" dirty="0" smtClean="0">
                <a:solidFill>
                  <a:srgbClr val="FFFF00"/>
                </a:solidFill>
                <a:effectLst>
                  <a:outerShdw blurRad="38100" dist="38100" dir="2700000" algn="tl">
                    <a:srgbClr val="000000">
                      <a:alpha val="43137"/>
                    </a:srgbClr>
                  </a:outerShdw>
                </a:effectLst>
                <a:latin typeface="Agency FB" pitchFamily="34" charset="0"/>
              </a:rPr>
              <a:t> las más reputadas.</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Paulatinamente se convirtió en uno de los personajes más destacados de la ciudad, mientras que en Paris lo llamaban el "pintor de Marrakech".</a:t>
            </a:r>
            <a:r>
              <a:rPr lang="es-ES" dirty="0" smtClean="0"/>
              <a:t/>
            </a:r>
            <a:br>
              <a:rPr lang="es-ES" dirty="0" smtClean="0"/>
            </a:br>
            <a:endParaRPr lang="es-ES" dirty="0" smtClean="0"/>
          </a:p>
          <a:p>
            <a:endParaRPr lang="es-ES" dirty="0"/>
          </a:p>
        </p:txBody>
      </p:sp>
    </p:spTree>
  </p:cSld>
  <p:clrMapOvr>
    <a:masterClrMapping/>
  </p:clrMapOvr>
  <p:transition spd="slow" advTm="59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20000"/>
                  <a:lumOff val="80000"/>
                </a:schemeClr>
              </a:gs>
              <a:gs pos="50000">
                <a:srgbClr val="000099">
                  <a:shade val="67500"/>
                  <a:satMod val="115000"/>
                </a:srgbClr>
              </a:gs>
              <a:gs pos="100000">
                <a:srgbClr val="000099">
                  <a:shade val="100000"/>
                  <a:satMod val="115000"/>
                </a:srgbClr>
              </a:gs>
            </a:gsLst>
            <a:path path="circle">
              <a:fillToRect l="50000" t="50000" r="50000" b="50000"/>
            </a:path>
            <a:tileRect/>
          </a:gradFill>
        </p:spPr>
        <p:txBody>
          <a:bodyPr/>
          <a:lstStyle/>
          <a:p>
            <a:endParaRPr lang="es-ES" dirty="0"/>
          </a:p>
        </p:txBody>
      </p:sp>
      <p:pic>
        <p:nvPicPr>
          <p:cNvPr id="4" name="3 Imagen" descr="MARRAKECH 2012 MEMORIAL YSL Entrée jardin Majorelle.jpg"/>
          <p:cNvPicPr>
            <a:picLocks noChangeAspect="1"/>
          </p:cNvPicPr>
          <p:nvPr/>
        </p:nvPicPr>
        <p:blipFill>
          <a:blip r:embed="rId2"/>
          <a:srcRect b="4951"/>
          <a:stretch>
            <a:fillRect/>
          </a:stretch>
        </p:blipFill>
        <p:spPr>
          <a:xfrm>
            <a:off x="0" y="0"/>
            <a:ext cx="9144000" cy="6858000"/>
          </a:xfrm>
          <a:prstGeom prst="rect">
            <a:avLst/>
          </a:prstGeom>
          <a:gradFill>
            <a:gsLst>
              <a:gs pos="0">
                <a:schemeClr val="bg2">
                  <a:lumMod val="20000"/>
                  <a:lumOff val="80000"/>
                </a:schemeClr>
              </a:gs>
              <a:gs pos="50000">
                <a:srgbClr val="000099">
                  <a:shade val="67500"/>
                  <a:satMod val="115000"/>
                </a:srgbClr>
              </a:gs>
              <a:gs pos="100000">
                <a:srgbClr val="000099">
                  <a:shade val="100000"/>
                  <a:satMod val="115000"/>
                </a:srgbClr>
              </a:gs>
            </a:gsLst>
            <a:path path="circle">
              <a:fillToRect l="50000" t="50000" r="50000" b="50000"/>
            </a:path>
          </a:gradFill>
        </p:spPr>
      </p:pic>
      <p:sp>
        <p:nvSpPr>
          <p:cNvPr id="11" name="10 Luna"/>
          <p:cNvSpPr/>
          <p:nvPr/>
        </p:nvSpPr>
        <p:spPr>
          <a:xfrm rot="10800000">
            <a:off x="0"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642910"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285852"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7708721"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0800000">
            <a:off x="1928794"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7072330"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6422837"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5786446"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5136953"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a:off x="4500562"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3851069"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a:off x="3214678"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a:off x="2565185"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a:off x="1928794"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a:off x="1279301"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a:off x="642910"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a:off x="0" y="357166"/>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10800000">
            <a:off x="2571736"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rot="10800000">
            <a:off x="3214678"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rot="10800000">
            <a:off x="3857620"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rot="10800000">
            <a:off x="4500562"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rot="10800000">
            <a:off x="5143504"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rot="10800000">
            <a:off x="5715008"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rot="10800000">
            <a:off x="6286512"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rot="10800000">
            <a:off x="6929454"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rot="10800000">
            <a:off x="7708721" y="3786190"/>
            <a:ext cx="1435279" cy="2671117"/>
          </a:xfrm>
          <a:prstGeom prst="moon">
            <a:avLst>
              <a:gd name="adj" fmla="val 36667"/>
            </a:avLst>
          </a:prstGeo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0-#ppt_w/2"/>
                                          </p:val>
                                        </p:tav>
                                        <p:tav tm="100000">
                                          <p:val>
                                            <p:strVal val="#ppt_x"/>
                                          </p:val>
                                        </p:tav>
                                      </p:tavLst>
                                    </p:anim>
                                    <p:anim calcmode="lin" valueType="num">
                                      <p:cBhvr additive="base">
                                        <p:cTn id="11" dur="3000" fill="hold"/>
                                        <p:tgtEl>
                                          <p:spTgt spid="1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3000" fill="hold"/>
                                        <p:tgtEl>
                                          <p:spTgt spid="18"/>
                                        </p:tgtEl>
                                        <p:attrNameLst>
                                          <p:attrName>ppt_x</p:attrName>
                                        </p:attrNameLst>
                                      </p:cBhvr>
                                      <p:tavLst>
                                        <p:tav tm="0">
                                          <p:val>
                                            <p:strVal val="0-#ppt_w/2"/>
                                          </p:val>
                                        </p:tav>
                                        <p:tav tm="100000">
                                          <p:val>
                                            <p:strVal val="#ppt_x"/>
                                          </p:val>
                                        </p:tav>
                                      </p:tavLst>
                                    </p:anim>
                                    <p:anim calcmode="lin" valueType="num">
                                      <p:cBhvr additive="base">
                                        <p:cTn id="15" dur="3000" fill="hold"/>
                                        <p:tgtEl>
                                          <p:spTgt spid="18"/>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3000" fill="hold"/>
                                        <p:tgtEl>
                                          <p:spTgt spid="19"/>
                                        </p:tgtEl>
                                        <p:attrNameLst>
                                          <p:attrName>ppt_x</p:attrName>
                                        </p:attrNameLst>
                                      </p:cBhvr>
                                      <p:tavLst>
                                        <p:tav tm="0">
                                          <p:val>
                                            <p:strVal val="0-#ppt_w/2"/>
                                          </p:val>
                                        </p:tav>
                                        <p:tav tm="100000">
                                          <p:val>
                                            <p:strVal val="#ppt_x"/>
                                          </p:val>
                                        </p:tav>
                                      </p:tavLst>
                                    </p:anim>
                                    <p:anim calcmode="lin" valueType="num">
                                      <p:cBhvr additive="base">
                                        <p:cTn id="19" dur="3000" fill="hold"/>
                                        <p:tgtEl>
                                          <p:spTgt spid="1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3000" fill="hold"/>
                                        <p:tgtEl>
                                          <p:spTgt spid="20"/>
                                        </p:tgtEl>
                                        <p:attrNameLst>
                                          <p:attrName>ppt_x</p:attrName>
                                        </p:attrNameLst>
                                      </p:cBhvr>
                                      <p:tavLst>
                                        <p:tav tm="0">
                                          <p:val>
                                            <p:strVal val="0-#ppt_w/2"/>
                                          </p:val>
                                        </p:tav>
                                        <p:tav tm="100000">
                                          <p:val>
                                            <p:strVal val="#ppt_x"/>
                                          </p:val>
                                        </p:tav>
                                      </p:tavLst>
                                    </p:anim>
                                    <p:anim calcmode="lin" valueType="num">
                                      <p:cBhvr additive="base">
                                        <p:cTn id="23" dur="3000" fill="hold"/>
                                        <p:tgtEl>
                                          <p:spTgt spid="2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3000" fill="hold"/>
                                        <p:tgtEl>
                                          <p:spTgt spid="21"/>
                                        </p:tgtEl>
                                        <p:attrNameLst>
                                          <p:attrName>ppt_x</p:attrName>
                                        </p:attrNameLst>
                                      </p:cBhvr>
                                      <p:tavLst>
                                        <p:tav tm="0">
                                          <p:val>
                                            <p:strVal val="0-#ppt_w/2"/>
                                          </p:val>
                                        </p:tav>
                                        <p:tav tm="100000">
                                          <p:val>
                                            <p:strVal val="#ppt_x"/>
                                          </p:val>
                                        </p:tav>
                                      </p:tavLst>
                                    </p:anim>
                                    <p:anim calcmode="lin" valueType="num">
                                      <p:cBhvr additive="base">
                                        <p:cTn id="27" dur="3000" fill="hold"/>
                                        <p:tgtEl>
                                          <p:spTgt spid="2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3000" fill="hold"/>
                                        <p:tgtEl>
                                          <p:spTgt spid="22"/>
                                        </p:tgtEl>
                                        <p:attrNameLst>
                                          <p:attrName>ppt_x</p:attrName>
                                        </p:attrNameLst>
                                      </p:cBhvr>
                                      <p:tavLst>
                                        <p:tav tm="0">
                                          <p:val>
                                            <p:strVal val="0-#ppt_w/2"/>
                                          </p:val>
                                        </p:tav>
                                        <p:tav tm="100000">
                                          <p:val>
                                            <p:strVal val="#ppt_x"/>
                                          </p:val>
                                        </p:tav>
                                      </p:tavLst>
                                    </p:anim>
                                    <p:anim calcmode="lin" valueType="num">
                                      <p:cBhvr additive="base">
                                        <p:cTn id="31" dur="3000" fill="hold"/>
                                        <p:tgtEl>
                                          <p:spTgt spid="2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3000" fill="hold"/>
                                        <p:tgtEl>
                                          <p:spTgt spid="23"/>
                                        </p:tgtEl>
                                        <p:attrNameLst>
                                          <p:attrName>ppt_x</p:attrName>
                                        </p:attrNameLst>
                                      </p:cBhvr>
                                      <p:tavLst>
                                        <p:tav tm="0">
                                          <p:val>
                                            <p:strVal val="0-#ppt_w/2"/>
                                          </p:val>
                                        </p:tav>
                                        <p:tav tm="100000">
                                          <p:val>
                                            <p:strVal val="#ppt_x"/>
                                          </p:val>
                                        </p:tav>
                                      </p:tavLst>
                                    </p:anim>
                                    <p:anim calcmode="lin" valueType="num">
                                      <p:cBhvr additive="base">
                                        <p:cTn id="35" dur="3000" fill="hold"/>
                                        <p:tgtEl>
                                          <p:spTgt spid="23"/>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3000" fill="hold"/>
                                        <p:tgtEl>
                                          <p:spTgt spid="24"/>
                                        </p:tgtEl>
                                        <p:attrNameLst>
                                          <p:attrName>ppt_x</p:attrName>
                                        </p:attrNameLst>
                                      </p:cBhvr>
                                      <p:tavLst>
                                        <p:tav tm="0">
                                          <p:val>
                                            <p:strVal val="0-#ppt_w/2"/>
                                          </p:val>
                                        </p:tav>
                                        <p:tav tm="100000">
                                          <p:val>
                                            <p:strVal val="#ppt_x"/>
                                          </p:val>
                                        </p:tav>
                                      </p:tavLst>
                                    </p:anim>
                                    <p:anim calcmode="lin" valueType="num">
                                      <p:cBhvr additive="base">
                                        <p:cTn id="39" dur="3000" fill="hold"/>
                                        <p:tgtEl>
                                          <p:spTgt spid="2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3000" fill="hold"/>
                                        <p:tgtEl>
                                          <p:spTgt spid="25"/>
                                        </p:tgtEl>
                                        <p:attrNameLst>
                                          <p:attrName>ppt_x</p:attrName>
                                        </p:attrNameLst>
                                      </p:cBhvr>
                                      <p:tavLst>
                                        <p:tav tm="0">
                                          <p:val>
                                            <p:strVal val="0-#ppt_w/2"/>
                                          </p:val>
                                        </p:tav>
                                        <p:tav tm="100000">
                                          <p:val>
                                            <p:strVal val="#ppt_x"/>
                                          </p:val>
                                        </p:tav>
                                      </p:tavLst>
                                    </p:anim>
                                    <p:anim calcmode="lin" valueType="num">
                                      <p:cBhvr additive="base">
                                        <p:cTn id="43" dur="3000" fill="hold"/>
                                        <p:tgtEl>
                                          <p:spTgt spid="2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3000" fill="hold"/>
                                        <p:tgtEl>
                                          <p:spTgt spid="26"/>
                                        </p:tgtEl>
                                        <p:attrNameLst>
                                          <p:attrName>ppt_x</p:attrName>
                                        </p:attrNameLst>
                                      </p:cBhvr>
                                      <p:tavLst>
                                        <p:tav tm="0">
                                          <p:val>
                                            <p:strVal val="0-#ppt_w/2"/>
                                          </p:val>
                                        </p:tav>
                                        <p:tav tm="100000">
                                          <p:val>
                                            <p:strVal val="#ppt_x"/>
                                          </p:val>
                                        </p:tav>
                                      </p:tavLst>
                                    </p:anim>
                                    <p:anim calcmode="lin" valueType="num">
                                      <p:cBhvr additive="base">
                                        <p:cTn id="47" dur="3000" fill="hold"/>
                                        <p:tgtEl>
                                          <p:spTgt spid="2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3000" fill="hold"/>
                                        <p:tgtEl>
                                          <p:spTgt spid="27"/>
                                        </p:tgtEl>
                                        <p:attrNameLst>
                                          <p:attrName>ppt_x</p:attrName>
                                        </p:attrNameLst>
                                      </p:cBhvr>
                                      <p:tavLst>
                                        <p:tav tm="0">
                                          <p:val>
                                            <p:strVal val="0-#ppt_w/2"/>
                                          </p:val>
                                        </p:tav>
                                        <p:tav tm="100000">
                                          <p:val>
                                            <p:strVal val="#ppt_x"/>
                                          </p:val>
                                        </p:tav>
                                      </p:tavLst>
                                    </p:anim>
                                    <p:anim calcmode="lin" valueType="num">
                                      <p:cBhvr additive="base">
                                        <p:cTn id="51" dur="3000" fill="hold"/>
                                        <p:tgtEl>
                                          <p:spTgt spid="27"/>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3000" fill="hold"/>
                                        <p:tgtEl>
                                          <p:spTgt spid="28"/>
                                        </p:tgtEl>
                                        <p:attrNameLst>
                                          <p:attrName>ppt_x</p:attrName>
                                        </p:attrNameLst>
                                      </p:cBhvr>
                                      <p:tavLst>
                                        <p:tav tm="0">
                                          <p:val>
                                            <p:strVal val="0-#ppt_w/2"/>
                                          </p:val>
                                        </p:tav>
                                        <p:tav tm="100000">
                                          <p:val>
                                            <p:strVal val="#ppt_x"/>
                                          </p:val>
                                        </p:tav>
                                      </p:tavLst>
                                    </p:anim>
                                    <p:anim calcmode="lin" valueType="num">
                                      <p:cBhvr additive="base">
                                        <p:cTn id="55" dur="3000" fill="hold"/>
                                        <p:tgtEl>
                                          <p:spTgt spid="28"/>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0-#ppt_w/2"/>
                                          </p:val>
                                        </p:tav>
                                        <p:tav tm="100000">
                                          <p:val>
                                            <p:strVal val="#ppt_x"/>
                                          </p:val>
                                        </p:tav>
                                      </p:tavLst>
                                    </p:anim>
                                    <p:anim calcmode="lin" valueType="num">
                                      <p:cBhvr additive="base">
                                        <p:cTn id="59" dur="3000" fill="hold"/>
                                        <p:tgtEl>
                                          <p:spTgt spid="29"/>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1+#ppt_w/2"/>
                                          </p:val>
                                        </p:tav>
                                        <p:tav tm="100000">
                                          <p:val>
                                            <p:strVal val="#ppt_x"/>
                                          </p:val>
                                        </p:tav>
                                      </p:tavLst>
                                    </p:anim>
                                    <p:anim calcmode="lin" valueType="num">
                                      <p:cBhvr additive="base">
                                        <p:cTn id="63" dur="3000" fill="hold"/>
                                        <p:tgtEl>
                                          <p:spTgt spid="11"/>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1+#ppt_w/2"/>
                                          </p:val>
                                        </p:tav>
                                        <p:tav tm="100000">
                                          <p:val>
                                            <p:strVal val="#ppt_x"/>
                                          </p:val>
                                        </p:tav>
                                      </p:tavLst>
                                    </p:anim>
                                    <p:anim calcmode="lin" valueType="num">
                                      <p:cBhvr additive="base">
                                        <p:cTn id="67" dur="3000" fill="hold"/>
                                        <p:tgtEl>
                                          <p:spTgt spid="13"/>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3000" fill="hold"/>
                                        <p:tgtEl>
                                          <p:spTgt spid="15"/>
                                        </p:tgtEl>
                                        <p:attrNameLst>
                                          <p:attrName>ppt_x</p:attrName>
                                        </p:attrNameLst>
                                      </p:cBhvr>
                                      <p:tavLst>
                                        <p:tav tm="0">
                                          <p:val>
                                            <p:strVal val="1+#ppt_w/2"/>
                                          </p:val>
                                        </p:tav>
                                        <p:tav tm="100000">
                                          <p:val>
                                            <p:strVal val="#ppt_x"/>
                                          </p:val>
                                        </p:tav>
                                      </p:tavLst>
                                    </p:anim>
                                    <p:anim calcmode="lin" valueType="num">
                                      <p:cBhvr additive="base">
                                        <p:cTn id="71" dur="3000" fill="hold"/>
                                        <p:tgtEl>
                                          <p:spTgt spid="15"/>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3000" fill="hold"/>
                                        <p:tgtEl>
                                          <p:spTgt spid="17"/>
                                        </p:tgtEl>
                                        <p:attrNameLst>
                                          <p:attrName>ppt_x</p:attrName>
                                        </p:attrNameLst>
                                      </p:cBhvr>
                                      <p:tavLst>
                                        <p:tav tm="0">
                                          <p:val>
                                            <p:strVal val="1+#ppt_w/2"/>
                                          </p:val>
                                        </p:tav>
                                        <p:tav tm="100000">
                                          <p:val>
                                            <p:strVal val="#ppt_x"/>
                                          </p:val>
                                        </p:tav>
                                      </p:tavLst>
                                    </p:anim>
                                    <p:anim calcmode="lin" valueType="num">
                                      <p:cBhvr additive="base">
                                        <p:cTn id="75" dur="3000" fill="hold"/>
                                        <p:tgtEl>
                                          <p:spTgt spid="17"/>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3000" fill="hold"/>
                                        <p:tgtEl>
                                          <p:spTgt spid="34"/>
                                        </p:tgtEl>
                                        <p:attrNameLst>
                                          <p:attrName>ppt_x</p:attrName>
                                        </p:attrNameLst>
                                      </p:cBhvr>
                                      <p:tavLst>
                                        <p:tav tm="0">
                                          <p:val>
                                            <p:strVal val="1+#ppt_w/2"/>
                                          </p:val>
                                        </p:tav>
                                        <p:tav tm="100000">
                                          <p:val>
                                            <p:strVal val="#ppt_x"/>
                                          </p:val>
                                        </p:tav>
                                      </p:tavLst>
                                    </p:anim>
                                    <p:anim calcmode="lin" valueType="num">
                                      <p:cBhvr additive="base">
                                        <p:cTn id="79" dur="3000" fill="hold"/>
                                        <p:tgtEl>
                                          <p:spTgt spid="34"/>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3000" fill="hold"/>
                                        <p:tgtEl>
                                          <p:spTgt spid="35"/>
                                        </p:tgtEl>
                                        <p:attrNameLst>
                                          <p:attrName>ppt_x</p:attrName>
                                        </p:attrNameLst>
                                      </p:cBhvr>
                                      <p:tavLst>
                                        <p:tav tm="0">
                                          <p:val>
                                            <p:strVal val="1+#ppt_w/2"/>
                                          </p:val>
                                        </p:tav>
                                        <p:tav tm="100000">
                                          <p:val>
                                            <p:strVal val="#ppt_x"/>
                                          </p:val>
                                        </p:tav>
                                      </p:tavLst>
                                    </p:anim>
                                    <p:anim calcmode="lin" valueType="num">
                                      <p:cBhvr additive="base">
                                        <p:cTn id="83" dur="3000" fill="hold"/>
                                        <p:tgtEl>
                                          <p:spTgt spid="35"/>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additive="base">
                                        <p:cTn id="86" dur="3000" fill="hold"/>
                                        <p:tgtEl>
                                          <p:spTgt spid="36"/>
                                        </p:tgtEl>
                                        <p:attrNameLst>
                                          <p:attrName>ppt_x</p:attrName>
                                        </p:attrNameLst>
                                      </p:cBhvr>
                                      <p:tavLst>
                                        <p:tav tm="0">
                                          <p:val>
                                            <p:strVal val="1+#ppt_w/2"/>
                                          </p:val>
                                        </p:tav>
                                        <p:tav tm="100000">
                                          <p:val>
                                            <p:strVal val="#ppt_x"/>
                                          </p:val>
                                        </p:tav>
                                      </p:tavLst>
                                    </p:anim>
                                    <p:anim calcmode="lin" valueType="num">
                                      <p:cBhvr additive="base">
                                        <p:cTn id="87" dur="3000" fill="hold"/>
                                        <p:tgtEl>
                                          <p:spTgt spid="36"/>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37"/>
                                        </p:tgtEl>
                                        <p:attrNameLst>
                                          <p:attrName>style.visibility</p:attrName>
                                        </p:attrNameLst>
                                      </p:cBhvr>
                                      <p:to>
                                        <p:strVal val="visible"/>
                                      </p:to>
                                    </p:set>
                                    <p:anim calcmode="lin" valueType="num">
                                      <p:cBhvr additive="base">
                                        <p:cTn id="90" dur="3000" fill="hold"/>
                                        <p:tgtEl>
                                          <p:spTgt spid="37"/>
                                        </p:tgtEl>
                                        <p:attrNameLst>
                                          <p:attrName>ppt_x</p:attrName>
                                        </p:attrNameLst>
                                      </p:cBhvr>
                                      <p:tavLst>
                                        <p:tav tm="0">
                                          <p:val>
                                            <p:strVal val="1+#ppt_w/2"/>
                                          </p:val>
                                        </p:tav>
                                        <p:tav tm="100000">
                                          <p:val>
                                            <p:strVal val="#ppt_x"/>
                                          </p:val>
                                        </p:tav>
                                      </p:tavLst>
                                    </p:anim>
                                    <p:anim calcmode="lin" valueType="num">
                                      <p:cBhvr additive="base">
                                        <p:cTn id="91" dur="3000" fill="hold"/>
                                        <p:tgtEl>
                                          <p:spTgt spid="37"/>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38"/>
                                        </p:tgtEl>
                                        <p:attrNameLst>
                                          <p:attrName>style.visibility</p:attrName>
                                        </p:attrNameLst>
                                      </p:cBhvr>
                                      <p:to>
                                        <p:strVal val="visible"/>
                                      </p:to>
                                    </p:set>
                                    <p:anim calcmode="lin" valueType="num">
                                      <p:cBhvr additive="base">
                                        <p:cTn id="94" dur="3000" fill="hold"/>
                                        <p:tgtEl>
                                          <p:spTgt spid="38"/>
                                        </p:tgtEl>
                                        <p:attrNameLst>
                                          <p:attrName>ppt_x</p:attrName>
                                        </p:attrNameLst>
                                      </p:cBhvr>
                                      <p:tavLst>
                                        <p:tav tm="0">
                                          <p:val>
                                            <p:strVal val="1+#ppt_w/2"/>
                                          </p:val>
                                        </p:tav>
                                        <p:tav tm="100000">
                                          <p:val>
                                            <p:strVal val="#ppt_x"/>
                                          </p:val>
                                        </p:tav>
                                      </p:tavLst>
                                    </p:anim>
                                    <p:anim calcmode="lin" valueType="num">
                                      <p:cBhvr additive="base">
                                        <p:cTn id="95" dur="3000" fill="hold"/>
                                        <p:tgtEl>
                                          <p:spTgt spid="38"/>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39"/>
                                        </p:tgtEl>
                                        <p:attrNameLst>
                                          <p:attrName>style.visibility</p:attrName>
                                        </p:attrNameLst>
                                      </p:cBhvr>
                                      <p:to>
                                        <p:strVal val="visible"/>
                                      </p:to>
                                    </p:set>
                                    <p:anim calcmode="lin" valueType="num">
                                      <p:cBhvr additive="base">
                                        <p:cTn id="98" dur="3000" fill="hold"/>
                                        <p:tgtEl>
                                          <p:spTgt spid="39"/>
                                        </p:tgtEl>
                                        <p:attrNameLst>
                                          <p:attrName>ppt_x</p:attrName>
                                        </p:attrNameLst>
                                      </p:cBhvr>
                                      <p:tavLst>
                                        <p:tav tm="0">
                                          <p:val>
                                            <p:strVal val="1+#ppt_w/2"/>
                                          </p:val>
                                        </p:tav>
                                        <p:tav tm="100000">
                                          <p:val>
                                            <p:strVal val="#ppt_x"/>
                                          </p:val>
                                        </p:tav>
                                      </p:tavLst>
                                    </p:anim>
                                    <p:anim calcmode="lin" valueType="num">
                                      <p:cBhvr additive="base">
                                        <p:cTn id="99" dur="3000" fill="hold"/>
                                        <p:tgtEl>
                                          <p:spTgt spid="39"/>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40"/>
                                        </p:tgtEl>
                                        <p:attrNameLst>
                                          <p:attrName>style.visibility</p:attrName>
                                        </p:attrNameLst>
                                      </p:cBhvr>
                                      <p:to>
                                        <p:strVal val="visible"/>
                                      </p:to>
                                    </p:set>
                                    <p:anim calcmode="lin" valueType="num">
                                      <p:cBhvr additive="base">
                                        <p:cTn id="102" dur="3000" fill="hold"/>
                                        <p:tgtEl>
                                          <p:spTgt spid="40"/>
                                        </p:tgtEl>
                                        <p:attrNameLst>
                                          <p:attrName>ppt_x</p:attrName>
                                        </p:attrNameLst>
                                      </p:cBhvr>
                                      <p:tavLst>
                                        <p:tav tm="0">
                                          <p:val>
                                            <p:strVal val="1+#ppt_w/2"/>
                                          </p:val>
                                        </p:tav>
                                        <p:tav tm="100000">
                                          <p:val>
                                            <p:strVal val="#ppt_x"/>
                                          </p:val>
                                        </p:tav>
                                      </p:tavLst>
                                    </p:anim>
                                    <p:anim calcmode="lin" valueType="num">
                                      <p:cBhvr additive="base">
                                        <p:cTn id="103" dur="3000" fill="hold"/>
                                        <p:tgtEl>
                                          <p:spTgt spid="40"/>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 calcmode="lin" valueType="num">
                                      <p:cBhvr additive="base">
                                        <p:cTn id="106" dur="3000" fill="hold"/>
                                        <p:tgtEl>
                                          <p:spTgt spid="41"/>
                                        </p:tgtEl>
                                        <p:attrNameLst>
                                          <p:attrName>ppt_x</p:attrName>
                                        </p:attrNameLst>
                                      </p:cBhvr>
                                      <p:tavLst>
                                        <p:tav tm="0">
                                          <p:val>
                                            <p:strVal val="1+#ppt_w/2"/>
                                          </p:val>
                                        </p:tav>
                                        <p:tav tm="100000">
                                          <p:val>
                                            <p:strVal val="#ppt_x"/>
                                          </p:val>
                                        </p:tav>
                                      </p:tavLst>
                                    </p:anim>
                                    <p:anim calcmode="lin" valueType="num">
                                      <p:cBhvr additive="base">
                                        <p:cTn id="107" dur="3000" fill="hold"/>
                                        <p:tgtEl>
                                          <p:spTgt spid="41"/>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42"/>
                                        </p:tgtEl>
                                        <p:attrNameLst>
                                          <p:attrName>style.visibility</p:attrName>
                                        </p:attrNameLst>
                                      </p:cBhvr>
                                      <p:to>
                                        <p:strVal val="visible"/>
                                      </p:to>
                                    </p:set>
                                    <p:anim calcmode="lin" valueType="num">
                                      <p:cBhvr additive="base">
                                        <p:cTn id="110" dur="3000" fill="hold"/>
                                        <p:tgtEl>
                                          <p:spTgt spid="42"/>
                                        </p:tgtEl>
                                        <p:attrNameLst>
                                          <p:attrName>ppt_x</p:attrName>
                                        </p:attrNameLst>
                                      </p:cBhvr>
                                      <p:tavLst>
                                        <p:tav tm="0">
                                          <p:val>
                                            <p:strVal val="1+#ppt_w/2"/>
                                          </p:val>
                                        </p:tav>
                                        <p:tav tm="100000">
                                          <p:val>
                                            <p:strVal val="#ppt_x"/>
                                          </p:val>
                                        </p:tav>
                                      </p:tavLst>
                                    </p:anim>
                                    <p:anim calcmode="lin" valueType="num">
                                      <p:cBhvr additive="base">
                                        <p:cTn id="111" dur="3000" fill="hold"/>
                                        <p:tgtEl>
                                          <p:spTgt spid="42"/>
                                        </p:tgtEl>
                                        <p:attrNameLst>
                                          <p:attrName>ppt_y</p:attrName>
                                        </p:attrNameLst>
                                      </p:cBhvr>
                                      <p:tavLst>
                                        <p:tav tm="0">
                                          <p:val>
                                            <p:strVal val="#ppt_y"/>
                                          </p:val>
                                        </p:tav>
                                        <p:tav tm="100000">
                                          <p:val>
                                            <p:strVal val="#ppt_y"/>
                                          </p:val>
                                        </p:tav>
                                      </p:tavLst>
                                    </p:anim>
                                  </p:childTnLst>
                                </p:cTn>
                              </p:par>
                              <p:par>
                                <p:cTn id="112" presetID="8" presetClass="emph" presetSubtype="0" fill="hold" grpId="1" nodeType="withEffect">
                                  <p:stCondLst>
                                    <p:cond delay="0"/>
                                  </p:stCondLst>
                                  <p:childTnLst>
                                    <p:animRot by="21600000">
                                      <p:cBhvr>
                                        <p:cTn id="113" dur="3000" fill="hold"/>
                                        <p:tgtEl>
                                          <p:spTgt spid="16"/>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8"/>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9"/>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1"/>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2"/>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4"/>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25"/>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2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7"/>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8"/>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9"/>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1"/>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34"/>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35"/>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36"/>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37"/>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38"/>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39"/>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40"/>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4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42"/>
                                        </p:tgtEl>
                                        <p:attrNameLst>
                                          <p:attrName>r</p:attrName>
                                        </p:attrNameLst>
                                      </p:cBhvr>
                                    </p:animRot>
                                  </p:childTnLst>
                                </p:cTn>
                              </p:par>
                              <p:par>
                                <p:cTn id="164" presetID="13" presetClass="entr" presetSubtype="16" fill="hold" grpId="2" nodeType="withEffect">
                                  <p:stCondLst>
                                    <p:cond delay="0"/>
                                  </p:stCondLst>
                                  <p:childTnLst>
                                    <p:set>
                                      <p:cBhvr>
                                        <p:cTn id="165" dur="1" fill="hold">
                                          <p:stCondLst>
                                            <p:cond delay="0"/>
                                          </p:stCondLst>
                                        </p:cTn>
                                        <p:tgtEl>
                                          <p:spTgt spid="16"/>
                                        </p:tgtEl>
                                        <p:attrNameLst>
                                          <p:attrName>style.visibility</p:attrName>
                                        </p:attrNameLst>
                                      </p:cBhvr>
                                      <p:to>
                                        <p:strVal val="visible"/>
                                      </p:to>
                                    </p:set>
                                    <p:animEffect transition="in" filter="plus(in)">
                                      <p:cBhvr>
                                        <p:cTn id="166" dur="3000"/>
                                        <p:tgtEl>
                                          <p:spTgt spid="16"/>
                                        </p:tgtEl>
                                      </p:cBhvr>
                                    </p:animEffect>
                                  </p:childTnLst>
                                </p:cTn>
                              </p:par>
                              <p:par>
                                <p:cTn id="167" presetID="13" presetClass="entr" presetSubtype="16" fill="hold" grpId="2" nodeType="withEffect">
                                  <p:stCondLst>
                                    <p:cond delay="0"/>
                                  </p:stCondLst>
                                  <p:childTnLst>
                                    <p:set>
                                      <p:cBhvr>
                                        <p:cTn id="168" dur="1" fill="hold">
                                          <p:stCondLst>
                                            <p:cond delay="0"/>
                                          </p:stCondLst>
                                        </p:cTn>
                                        <p:tgtEl>
                                          <p:spTgt spid="18"/>
                                        </p:tgtEl>
                                        <p:attrNameLst>
                                          <p:attrName>style.visibility</p:attrName>
                                        </p:attrNameLst>
                                      </p:cBhvr>
                                      <p:to>
                                        <p:strVal val="visible"/>
                                      </p:to>
                                    </p:set>
                                    <p:animEffect transition="in" filter="plus(in)">
                                      <p:cBhvr>
                                        <p:cTn id="169" dur="3000"/>
                                        <p:tgtEl>
                                          <p:spTgt spid="18"/>
                                        </p:tgtEl>
                                      </p:cBhvr>
                                    </p:animEffect>
                                  </p:childTnLst>
                                </p:cTn>
                              </p:par>
                              <p:par>
                                <p:cTn id="170" presetID="13" presetClass="entr" presetSubtype="16" fill="hold" grpId="2" nodeType="withEffect">
                                  <p:stCondLst>
                                    <p:cond delay="0"/>
                                  </p:stCondLst>
                                  <p:childTnLst>
                                    <p:set>
                                      <p:cBhvr>
                                        <p:cTn id="171" dur="1" fill="hold">
                                          <p:stCondLst>
                                            <p:cond delay="0"/>
                                          </p:stCondLst>
                                        </p:cTn>
                                        <p:tgtEl>
                                          <p:spTgt spid="19"/>
                                        </p:tgtEl>
                                        <p:attrNameLst>
                                          <p:attrName>style.visibility</p:attrName>
                                        </p:attrNameLst>
                                      </p:cBhvr>
                                      <p:to>
                                        <p:strVal val="visible"/>
                                      </p:to>
                                    </p:set>
                                    <p:animEffect transition="in" filter="plus(in)">
                                      <p:cBhvr>
                                        <p:cTn id="172" dur="3000"/>
                                        <p:tgtEl>
                                          <p:spTgt spid="19"/>
                                        </p:tgtEl>
                                      </p:cBhvr>
                                    </p:animEffect>
                                  </p:childTnLst>
                                </p:cTn>
                              </p:par>
                              <p:par>
                                <p:cTn id="173" presetID="13" presetClass="entr" presetSubtype="16" fill="hold" grpId="2" nodeType="withEffect">
                                  <p:stCondLst>
                                    <p:cond delay="0"/>
                                  </p:stCondLst>
                                  <p:childTnLst>
                                    <p:set>
                                      <p:cBhvr>
                                        <p:cTn id="174" dur="1" fill="hold">
                                          <p:stCondLst>
                                            <p:cond delay="0"/>
                                          </p:stCondLst>
                                        </p:cTn>
                                        <p:tgtEl>
                                          <p:spTgt spid="20"/>
                                        </p:tgtEl>
                                        <p:attrNameLst>
                                          <p:attrName>style.visibility</p:attrName>
                                        </p:attrNameLst>
                                      </p:cBhvr>
                                      <p:to>
                                        <p:strVal val="visible"/>
                                      </p:to>
                                    </p:set>
                                    <p:animEffect transition="in" filter="plus(in)">
                                      <p:cBhvr>
                                        <p:cTn id="175" dur="3000"/>
                                        <p:tgtEl>
                                          <p:spTgt spid="20"/>
                                        </p:tgtEl>
                                      </p:cBhvr>
                                    </p:animEffect>
                                  </p:childTnLst>
                                </p:cTn>
                              </p:par>
                              <p:par>
                                <p:cTn id="176" presetID="13" presetClass="entr" presetSubtype="16" fill="hold" grpId="2" nodeType="withEffect">
                                  <p:stCondLst>
                                    <p:cond delay="0"/>
                                  </p:stCondLst>
                                  <p:childTnLst>
                                    <p:set>
                                      <p:cBhvr>
                                        <p:cTn id="177" dur="1" fill="hold">
                                          <p:stCondLst>
                                            <p:cond delay="0"/>
                                          </p:stCondLst>
                                        </p:cTn>
                                        <p:tgtEl>
                                          <p:spTgt spid="21"/>
                                        </p:tgtEl>
                                        <p:attrNameLst>
                                          <p:attrName>style.visibility</p:attrName>
                                        </p:attrNameLst>
                                      </p:cBhvr>
                                      <p:to>
                                        <p:strVal val="visible"/>
                                      </p:to>
                                    </p:set>
                                    <p:animEffect transition="in" filter="plus(in)">
                                      <p:cBhvr>
                                        <p:cTn id="178" dur="3000"/>
                                        <p:tgtEl>
                                          <p:spTgt spid="21"/>
                                        </p:tgtEl>
                                      </p:cBhvr>
                                    </p:animEffect>
                                  </p:childTnLst>
                                </p:cTn>
                              </p:par>
                              <p:par>
                                <p:cTn id="179" presetID="13" presetClass="entr" presetSubtype="16" fill="hold" grpId="2" nodeType="withEffect">
                                  <p:stCondLst>
                                    <p:cond delay="0"/>
                                  </p:stCondLst>
                                  <p:childTnLst>
                                    <p:set>
                                      <p:cBhvr>
                                        <p:cTn id="180" dur="1" fill="hold">
                                          <p:stCondLst>
                                            <p:cond delay="0"/>
                                          </p:stCondLst>
                                        </p:cTn>
                                        <p:tgtEl>
                                          <p:spTgt spid="22"/>
                                        </p:tgtEl>
                                        <p:attrNameLst>
                                          <p:attrName>style.visibility</p:attrName>
                                        </p:attrNameLst>
                                      </p:cBhvr>
                                      <p:to>
                                        <p:strVal val="visible"/>
                                      </p:to>
                                    </p:set>
                                    <p:animEffect transition="in" filter="plus(in)">
                                      <p:cBhvr>
                                        <p:cTn id="181" dur="3000"/>
                                        <p:tgtEl>
                                          <p:spTgt spid="22"/>
                                        </p:tgtEl>
                                      </p:cBhvr>
                                    </p:animEffect>
                                  </p:childTnLst>
                                </p:cTn>
                              </p:par>
                              <p:par>
                                <p:cTn id="182" presetID="13" presetClass="entr" presetSubtype="16" fill="hold" grpId="2" nodeType="withEffect">
                                  <p:stCondLst>
                                    <p:cond delay="0"/>
                                  </p:stCondLst>
                                  <p:childTnLst>
                                    <p:set>
                                      <p:cBhvr>
                                        <p:cTn id="183" dur="1" fill="hold">
                                          <p:stCondLst>
                                            <p:cond delay="0"/>
                                          </p:stCondLst>
                                        </p:cTn>
                                        <p:tgtEl>
                                          <p:spTgt spid="23"/>
                                        </p:tgtEl>
                                        <p:attrNameLst>
                                          <p:attrName>style.visibility</p:attrName>
                                        </p:attrNameLst>
                                      </p:cBhvr>
                                      <p:to>
                                        <p:strVal val="visible"/>
                                      </p:to>
                                    </p:set>
                                    <p:animEffect transition="in" filter="plus(in)">
                                      <p:cBhvr>
                                        <p:cTn id="184" dur="3000"/>
                                        <p:tgtEl>
                                          <p:spTgt spid="23"/>
                                        </p:tgtEl>
                                      </p:cBhvr>
                                    </p:animEffect>
                                  </p:childTnLst>
                                </p:cTn>
                              </p:par>
                              <p:par>
                                <p:cTn id="185" presetID="13" presetClass="entr" presetSubtype="16" fill="hold" grpId="2" nodeType="withEffect">
                                  <p:stCondLst>
                                    <p:cond delay="0"/>
                                  </p:stCondLst>
                                  <p:childTnLst>
                                    <p:set>
                                      <p:cBhvr>
                                        <p:cTn id="186" dur="1" fill="hold">
                                          <p:stCondLst>
                                            <p:cond delay="0"/>
                                          </p:stCondLst>
                                        </p:cTn>
                                        <p:tgtEl>
                                          <p:spTgt spid="24"/>
                                        </p:tgtEl>
                                        <p:attrNameLst>
                                          <p:attrName>style.visibility</p:attrName>
                                        </p:attrNameLst>
                                      </p:cBhvr>
                                      <p:to>
                                        <p:strVal val="visible"/>
                                      </p:to>
                                    </p:set>
                                    <p:animEffect transition="in" filter="plus(in)">
                                      <p:cBhvr>
                                        <p:cTn id="187" dur="3000"/>
                                        <p:tgtEl>
                                          <p:spTgt spid="24"/>
                                        </p:tgtEl>
                                      </p:cBhvr>
                                    </p:animEffect>
                                  </p:childTnLst>
                                </p:cTn>
                              </p:par>
                              <p:par>
                                <p:cTn id="188" presetID="13" presetClass="entr" presetSubtype="16" fill="hold" grpId="2" nodeType="withEffect">
                                  <p:stCondLst>
                                    <p:cond delay="0"/>
                                  </p:stCondLst>
                                  <p:childTnLst>
                                    <p:set>
                                      <p:cBhvr>
                                        <p:cTn id="189" dur="1" fill="hold">
                                          <p:stCondLst>
                                            <p:cond delay="0"/>
                                          </p:stCondLst>
                                        </p:cTn>
                                        <p:tgtEl>
                                          <p:spTgt spid="25"/>
                                        </p:tgtEl>
                                        <p:attrNameLst>
                                          <p:attrName>style.visibility</p:attrName>
                                        </p:attrNameLst>
                                      </p:cBhvr>
                                      <p:to>
                                        <p:strVal val="visible"/>
                                      </p:to>
                                    </p:set>
                                    <p:animEffect transition="in" filter="plus(in)">
                                      <p:cBhvr>
                                        <p:cTn id="190" dur="3000"/>
                                        <p:tgtEl>
                                          <p:spTgt spid="25"/>
                                        </p:tgtEl>
                                      </p:cBhvr>
                                    </p:animEffect>
                                  </p:childTnLst>
                                </p:cTn>
                              </p:par>
                              <p:par>
                                <p:cTn id="191" presetID="13" presetClass="entr" presetSubtype="16" fill="hold" grpId="2" nodeType="withEffect">
                                  <p:stCondLst>
                                    <p:cond delay="0"/>
                                  </p:stCondLst>
                                  <p:childTnLst>
                                    <p:set>
                                      <p:cBhvr>
                                        <p:cTn id="192" dur="1" fill="hold">
                                          <p:stCondLst>
                                            <p:cond delay="0"/>
                                          </p:stCondLst>
                                        </p:cTn>
                                        <p:tgtEl>
                                          <p:spTgt spid="26"/>
                                        </p:tgtEl>
                                        <p:attrNameLst>
                                          <p:attrName>style.visibility</p:attrName>
                                        </p:attrNameLst>
                                      </p:cBhvr>
                                      <p:to>
                                        <p:strVal val="visible"/>
                                      </p:to>
                                    </p:set>
                                    <p:animEffect transition="in" filter="plus(in)">
                                      <p:cBhvr>
                                        <p:cTn id="193" dur="3000"/>
                                        <p:tgtEl>
                                          <p:spTgt spid="26"/>
                                        </p:tgtEl>
                                      </p:cBhvr>
                                    </p:animEffect>
                                  </p:childTnLst>
                                </p:cTn>
                              </p:par>
                              <p:par>
                                <p:cTn id="194" presetID="13" presetClass="entr" presetSubtype="16" fill="hold" grpId="2" nodeType="withEffect">
                                  <p:stCondLst>
                                    <p:cond delay="0"/>
                                  </p:stCondLst>
                                  <p:childTnLst>
                                    <p:set>
                                      <p:cBhvr>
                                        <p:cTn id="195" dur="1" fill="hold">
                                          <p:stCondLst>
                                            <p:cond delay="0"/>
                                          </p:stCondLst>
                                        </p:cTn>
                                        <p:tgtEl>
                                          <p:spTgt spid="27"/>
                                        </p:tgtEl>
                                        <p:attrNameLst>
                                          <p:attrName>style.visibility</p:attrName>
                                        </p:attrNameLst>
                                      </p:cBhvr>
                                      <p:to>
                                        <p:strVal val="visible"/>
                                      </p:to>
                                    </p:set>
                                    <p:animEffect transition="in" filter="plus(in)">
                                      <p:cBhvr>
                                        <p:cTn id="196" dur="3000"/>
                                        <p:tgtEl>
                                          <p:spTgt spid="27"/>
                                        </p:tgtEl>
                                      </p:cBhvr>
                                    </p:animEffect>
                                  </p:childTnLst>
                                </p:cTn>
                              </p:par>
                              <p:par>
                                <p:cTn id="197" presetID="13" presetClass="entr" presetSubtype="16" fill="hold" grpId="2" nodeType="withEffect">
                                  <p:stCondLst>
                                    <p:cond delay="0"/>
                                  </p:stCondLst>
                                  <p:childTnLst>
                                    <p:set>
                                      <p:cBhvr>
                                        <p:cTn id="198" dur="1" fill="hold">
                                          <p:stCondLst>
                                            <p:cond delay="0"/>
                                          </p:stCondLst>
                                        </p:cTn>
                                        <p:tgtEl>
                                          <p:spTgt spid="28"/>
                                        </p:tgtEl>
                                        <p:attrNameLst>
                                          <p:attrName>style.visibility</p:attrName>
                                        </p:attrNameLst>
                                      </p:cBhvr>
                                      <p:to>
                                        <p:strVal val="visible"/>
                                      </p:to>
                                    </p:set>
                                    <p:animEffect transition="in" filter="plus(in)">
                                      <p:cBhvr>
                                        <p:cTn id="199" dur="3000"/>
                                        <p:tgtEl>
                                          <p:spTgt spid="28"/>
                                        </p:tgtEl>
                                      </p:cBhvr>
                                    </p:animEffect>
                                  </p:childTnLst>
                                </p:cTn>
                              </p:par>
                              <p:par>
                                <p:cTn id="200" presetID="13" presetClass="entr" presetSubtype="16" fill="hold" grpId="2" nodeType="withEffect">
                                  <p:stCondLst>
                                    <p:cond delay="0"/>
                                  </p:stCondLst>
                                  <p:childTnLst>
                                    <p:set>
                                      <p:cBhvr>
                                        <p:cTn id="201" dur="1" fill="hold">
                                          <p:stCondLst>
                                            <p:cond delay="0"/>
                                          </p:stCondLst>
                                        </p:cTn>
                                        <p:tgtEl>
                                          <p:spTgt spid="29"/>
                                        </p:tgtEl>
                                        <p:attrNameLst>
                                          <p:attrName>style.visibility</p:attrName>
                                        </p:attrNameLst>
                                      </p:cBhvr>
                                      <p:to>
                                        <p:strVal val="visible"/>
                                      </p:to>
                                    </p:set>
                                    <p:animEffect transition="in" filter="plus(in)">
                                      <p:cBhvr>
                                        <p:cTn id="202" dur="3000"/>
                                        <p:tgtEl>
                                          <p:spTgt spid="29"/>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11"/>
                                        </p:tgtEl>
                                        <p:attrNameLst>
                                          <p:attrName>style.visibility</p:attrName>
                                        </p:attrNameLst>
                                      </p:cBhvr>
                                      <p:to>
                                        <p:strVal val="visible"/>
                                      </p:to>
                                    </p:set>
                                    <p:animEffect transition="in" filter="plus(in)">
                                      <p:cBhvr>
                                        <p:cTn id="205" dur="3000"/>
                                        <p:tgtEl>
                                          <p:spTgt spid="11"/>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13"/>
                                        </p:tgtEl>
                                        <p:attrNameLst>
                                          <p:attrName>style.visibility</p:attrName>
                                        </p:attrNameLst>
                                      </p:cBhvr>
                                      <p:to>
                                        <p:strVal val="visible"/>
                                      </p:to>
                                    </p:set>
                                    <p:animEffect transition="in" filter="plus(in)">
                                      <p:cBhvr>
                                        <p:cTn id="208" dur="3000"/>
                                        <p:tgtEl>
                                          <p:spTgt spid="13"/>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15"/>
                                        </p:tgtEl>
                                        <p:attrNameLst>
                                          <p:attrName>style.visibility</p:attrName>
                                        </p:attrNameLst>
                                      </p:cBhvr>
                                      <p:to>
                                        <p:strVal val="visible"/>
                                      </p:to>
                                    </p:set>
                                    <p:animEffect transition="in" filter="plus(in)">
                                      <p:cBhvr>
                                        <p:cTn id="211" dur="3000"/>
                                        <p:tgtEl>
                                          <p:spTgt spid="15"/>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17"/>
                                        </p:tgtEl>
                                        <p:attrNameLst>
                                          <p:attrName>style.visibility</p:attrName>
                                        </p:attrNameLst>
                                      </p:cBhvr>
                                      <p:to>
                                        <p:strVal val="visible"/>
                                      </p:to>
                                    </p:set>
                                    <p:animEffect transition="in" filter="plus(in)">
                                      <p:cBhvr>
                                        <p:cTn id="214" dur="3000"/>
                                        <p:tgtEl>
                                          <p:spTgt spid="17"/>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34"/>
                                        </p:tgtEl>
                                        <p:attrNameLst>
                                          <p:attrName>style.visibility</p:attrName>
                                        </p:attrNameLst>
                                      </p:cBhvr>
                                      <p:to>
                                        <p:strVal val="visible"/>
                                      </p:to>
                                    </p:set>
                                    <p:animEffect transition="in" filter="plus(in)">
                                      <p:cBhvr>
                                        <p:cTn id="217" dur="3000"/>
                                        <p:tgtEl>
                                          <p:spTgt spid="34"/>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3000"/>
                                        <p:tgtEl>
                                          <p:spTgt spid="35"/>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36"/>
                                        </p:tgtEl>
                                        <p:attrNameLst>
                                          <p:attrName>style.visibility</p:attrName>
                                        </p:attrNameLst>
                                      </p:cBhvr>
                                      <p:to>
                                        <p:strVal val="visible"/>
                                      </p:to>
                                    </p:set>
                                    <p:animEffect transition="in" filter="plus(in)">
                                      <p:cBhvr>
                                        <p:cTn id="223" dur="3000"/>
                                        <p:tgtEl>
                                          <p:spTgt spid="36"/>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37"/>
                                        </p:tgtEl>
                                        <p:attrNameLst>
                                          <p:attrName>style.visibility</p:attrName>
                                        </p:attrNameLst>
                                      </p:cBhvr>
                                      <p:to>
                                        <p:strVal val="visible"/>
                                      </p:to>
                                    </p:set>
                                    <p:animEffect transition="in" filter="plus(in)">
                                      <p:cBhvr>
                                        <p:cTn id="226" dur="3000"/>
                                        <p:tgtEl>
                                          <p:spTgt spid="37"/>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38"/>
                                        </p:tgtEl>
                                        <p:attrNameLst>
                                          <p:attrName>style.visibility</p:attrName>
                                        </p:attrNameLst>
                                      </p:cBhvr>
                                      <p:to>
                                        <p:strVal val="visible"/>
                                      </p:to>
                                    </p:set>
                                    <p:animEffect transition="in" filter="plus(in)">
                                      <p:cBhvr>
                                        <p:cTn id="229" dur="3000"/>
                                        <p:tgtEl>
                                          <p:spTgt spid="38"/>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39"/>
                                        </p:tgtEl>
                                        <p:attrNameLst>
                                          <p:attrName>style.visibility</p:attrName>
                                        </p:attrNameLst>
                                      </p:cBhvr>
                                      <p:to>
                                        <p:strVal val="visible"/>
                                      </p:to>
                                    </p:set>
                                    <p:animEffect transition="in" filter="plus(in)">
                                      <p:cBhvr>
                                        <p:cTn id="232" dur="3000"/>
                                        <p:tgtEl>
                                          <p:spTgt spid="39"/>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40"/>
                                        </p:tgtEl>
                                        <p:attrNameLst>
                                          <p:attrName>style.visibility</p:attrName>
                                        </p:attrNameLst>
                                      </p:cBhvr>
                                      <p:to>
                                        <p:strVal val="visible"/>
                                      </p:to>
                                    </p:set>
                                    <p:animEffect transition="in" filter="plus(in)">
                                      <p:cBhvr>
                                        <p:cTn id="235" dur="3000"/>
                                        <p:tgtEl>
                                          <p:spTgt spid="40"/>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41"/>
                                        </p:tgtEl>
                                        <p:attrNameLst>
                                          <p:attrName>style.visibility</p:attrName>
                                        </p:attrNameLst>
                                      </p:cBhvr>
                                      <p:to>
                                        <p:strVal val="visible"/>
                                      </p:to>
                                    </p:set>
                                    <p:animEffect transition="in" filter="plus(in)">
                                      <p:cBhvr>
                                        <p:cTn id="238" dur="3000"/>
                                        <p:tgtEl>
                                          <p:spTgt spid="41"/>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42"/>
                                        </p:tgtEl>
                                        <p:attrNameLst>
                                          <p:attrName>style.visibility</p:attrName>
                                        </p:attrNameLst>
                                      </p:cBhvr>
                                      <p:to>
                                        <p:strVal val="visible"/>
                                      </p:to>
                                    </p:set>
                                    <p:animEffect transition="in" filter="plus(in)">
                                      <p:cBhvr>
                                        <p:cTn id="241" dur="3000"/>
                                        <p:tgtEl>
                                          <p:spTgt spid="42"/>
                                        </p:tgtEl>
                                      </p:cBhvr>
                                    </p:animEffect>
                                  </p:childTnLst>
                                </p:cTn>
                              </p:par>
                            </p:childTnLst>
                          </p:cTn>
                        </p:par>
                        <p:par>
                          <p:cTn id="242" fill="hold">
                            <p:stCondLst>
                              <p:cond delay="3000"/>
                            </p:stCondLst>
                            <p:childTnLst>
                              <p:par>
                                <p:cTn id="243" presetID="2" presetClass="exit" presetSubtype="2" fill="hold" grpId="3" nodeType="afterEffect">
                                  <p:stCondLst>
                                    <p:cond delay="0"/>
                                  </p:stCondLst>
                                  <p:childTnLst>
                                    <p:anim calcmode="lin" valueType="num">
                                      <p:cBhvr additive="base">
                                        <p:cTn id="244" dur="3000"/>
                                        <p:tgtEl>
                                          <p:spTgt spid="16"/>
                                        </p:tgtEl>
                                        <p:attrNameLst>
                                          <p:attrName>ppt_x</p:attrName>
                                        </p:attrNameLst>
                                      </p:cBhvr>
                                      <p:tavLst>
                                        <p:tav tm="0">
                                          <p:val>
                                            <p:strVal val="ppt_x"/>
                                          </p:val>
                                        </p:tav>
                                        <p:tav tm="100000">
                                          <p:val>
                                            <p:strVal val="1+ppt_w/2"/>
                                          </p:val>
                                        </p:tav>
                                      </p:tavLst>
                                    </p:anim>
                                    <p:anim calcmode="lin" valueType="num">
                                      <p:cBhvr additive="base">
                                        <p:cTn id="245" dur="3000"/>
                                        <p:tgtEl>
                                          <p:spTgt spid="16"/>
                                        </p:tgtEl>
                                        <p:attrNameLst>
                                          <p:attrName>ppt_y</p:attrName>
                                        </p:attrNameLst>
                                      </p:cBhvr>
                                      <p:tavLst>
                                        <p:tav tm="0">
                                          <p:val>
                                            <p:strVal val="ppt_y"/>
                                          </p:val>
                                        </p:tav>
                                        <p:tav tm="100000">
                                          <p:val>
                                            <p:strVal val="ppt_y"/>
                                          </p:val>
                                        </p:tav>
                                      </p:tavLst>
                                    </p:anim>
                                    <p:set>
                                      <p:cBhvr>
                                        <p:cTn id="246" dur="1" fill="hold">
                                          <p:stCondLst>
                                            <p:cond delay="2999"/>
                                          </p:stCondLst>
                                        </p:cTn>
                                        <p:tgtEl>
                                          <p:spTgt spid="16"/>
                                        </p:tgtEl>
                                        <p:attrNameLst>
                                          <p:attrName>style.visibility</p:attrName>
                                        </p:attrNameLst>
                                      </p:cBhvr>
                                      <p:to>
                                        <p:strVal val="hidden"/>
                                      </p:to>
                                    </p:set>
                                  </p:childTnLst>
                                </p:cTn>
                              </p:par>
                              <p:par>
                                <p:cTn id="247" presetID="2" presetClass="exit" presetSubtype="2" fill="hold" grpId="3" nodeType="withEffect">
                                  <p:stCondLst>
                                    <p:cond delay="0"/>
                                  </p:stCondLst>
                                  <p:childTnLst>
                                    <p:anim calcmode="lin" valueType="num">
                                      <p:cBhvr additive="base">
                                        <p:cTn id="248" dur="3000"/>
                                        <p:tgtEl>
                                          <p:spTgt spid="18"/>
                                        </p:tgtEl>
                                        <p:attrNameLst>
                                          <p:attrName>ppt_x</p:attrName>
                                        </p:attrNameLst>
                                      </p:cBhvr>
                                      <p:tavLst>
                                        <p:tav tm="0">
                                          <p:val>
                                            <p:strVal val="ppt_x"/>
                                          </p:val>
                                        </p:tav>
                                        <p:tav tm="100000">
                                          <p:val>
                                            <p:strVal val="1+ppt_w/2"/>
                                          </p:val>
                                        </p:tav>
                                      </p:tavLst>
                                    </p:anim>
                                    <p:anim calcmode="lin" valueType="num">
                                      <p:cBhvr additive="base">
                                        <p:cTn id="249" dur="3000"/>
                                        <p:tgtEl>
                                          <p:spTgt spid="18"/>
                                        </p:tgtEl>
                                        <p:attrNameLst>
                                          <p:attrName>ppt_y</p:attrName>
                                        </p:attrNameLst>
                                      </p:cBhvr>
                                      <p:tavLst>
                                        <p:tav tm="0">
                                          <p:val>
                                            <p:strVal val="ppt_y"/>
                                          </p:val>
                                        </p:tav>
                                        <p:tav tm="100000">
                                          <p:val>
                                            <p:strVal val="ppt_y"/>
                                          </p:val>
                                        </p:tav>
                                      </p:tavLst>
                                    </p:anim>
                                    <p:set>
                                      <p:cBhvr>
                                        <p:cTn id="250" dur="1" fill="hold">
                                          <p:stCondLst>
                                            <p:cond delay="2999"/>
                                          </p:stCondLst>
                                        </p:cTn>
                                        <p:tgtEl>
                                          <p:spTgt spid="18"/>
                                        </p:tgtEl>
                                        <p:attrNameLst>
                                          <p:attrName>style.visibility</p:attrName>
                                        </p:attrNameLst>
                                      </p:cBhvr>
                                      <p:to>
                                        <p:strVal val="hidden"/>
                                      </p:to>
                                    </p:set>
                                  </p:childTnLst>
                                </p:cTn>
                              </p:par>
                              <p:par>
                                <p:cTn id="251" presetID="2" presetClass="exit" presetSubtype="2" fill="hold" grpId="3" nodeType="withEffect">
                                  <p:stCondLst>
                                    <p:cond delay="0"/>
                                  </p:stCondLst>
                                  <p:childTnLst>
                                    <p:anim calcmode="lin" valueType="num">
                                      <p:cBhvr additive="base">
                                        <p:cTn id="252" dur="3000"/>
                                        <p:tgtEl>
                                          <p:spTgt spid="19"/>
                                        </p:tgtEl>
                                        <p:attrNameLst>
                                          <p:attrName>ppt_x</p:attrName>
                                        </p:attrNameLst>
                                      </p:cBhvr>
                                      <p:tavLst>
                                        <p:tav tm="0">
                                          <p:val>
                                            <p:strVal val="ppt_x"/>
                                          </p:val>
                                        </p:tav>
                                        <p:tav tm="100000">
                                          <p:val>
                                            <p:strVal val="1+ppt_w/2"/>
                                          </p:val>
                                        </p:tav>
                                      </p:tavLst>
                                    </p:anim>
                                    <p:anim calcmode="lin" valueType="num">
                                      <p:cBhvr additive="base">
                                        <p:cTn id="253" dur="3000"/>
                                        <p:tgtEl>
                                          <p:spTgt spid="19"/>
                                        </p:tgtEl>
                                        <p:attrNameLst>
                                          <p:attrName>ppt_y</p:attrName>
                                        </p:attrNameLst>
                                      </p:cBhvr>
                                      <p:tavLst>
                                        <p:tav tm="0">
                                          <p:val>
                                            <p:strVal val="ppt_y"/>
                                          </p:val>
                                        </p:tav>
                                        <p:tav tm="100000">
                                          <p:val>
                                            <p:strVal val="ppt_y"/>
                                          </p:val>
                                        </p:tav>
                                      </p:tavLst>
                                    </p:anim>
                                    <p:set>
                                      <p:cBhvr>
                                        <p:cTn id="254" dur="1" fill="hold">
                                          <p:stCondLst>
                                            <p:cond delay="2999"/>
                                          </p:stCondLst>
                                        </p:cTn>
                                        <p:tgtEl>
                                          <p:spTgt spid="19"/>
                                        </p:tgtEl>
                                        <p:attrNameLst>
                                          <p:attrName>style.visibility</p:attrName>
                                        </p:attrNameLst>
                                      </p:cBhvr>
                                      <p:to>
                                        <p:strVal val="hidden"/>
                                      </p:to>
                                    </p:set>
                                  </p:childTnLst>
                                </p:cTn>
                              </p:par>
                              <p:par>
                                <p:cTn id="255" presetID="2" presetClass="exit" presetSubtype="2" fill="hold" grpId="3" nodeType="withEffect">
                                  <p:stCondLst>
                                    <p:cond delay="0"/>
                                  </p:stCondLst>
                                  <p:childTnLst>
                                    <p:anim calcmode="lin" valueType="num">
                                      <p:cBhvr additive="base">
                                        <p:cTn id="256" dur="3000"/>
                                        <p:tgtEl>
                                          <p:spTgt spid="20"/>
                                        </p:tgtEl>
                                        <p:attrNameLst>
                                          <p:attrName>ppt_x</p:attrName>
                                        </p:attrNameLst>
                                      </p:cBhvr>
                                      <p:tavLst>
                                        <p:tav tm="0">
                                          <p:val>
                                            <p:strVal val="ppt_x"/>
                                          </p:val>
                                        </p:tav>
                                        <p:tav tm="100000">
                                          <p:val>
                                            <p:strVal val="1+ppt_w/2"/>
                                          </p:val>
                                        </p:tav>
                                      </p:tavLst>
                                    </p:anim>
                                    <p:anim calcmode="lin" valueType="num">
                                      <p:cBhvr additive="base">
                                        <p:cTn id="257" dur="3000"/>
                                        <p:tgtEl>
                                          <p:spTgt spid="20"/>
                                        </p:tgtEl>
                                        <p:attrNameLst>
                                          <p:attrName>ppt_y</p:attrName>
                                        </p:attrNameLst>
                                      </p:cBhvr>
                                      <p:tavLst>
                                        <p:tav tm="0">
                                          <p:val>
                                            <p:strVal val="ppt_y"/>
                                          </p:val>
                                        </p:tav>
                                        <p:tav tm="100000">
                                          <p:val>
                                            <p:strVal val="ppt_y"/>
                                          </p:val>
                                        </p:tav>
                                      </p:tavLst>
                                    </p:anim>
                                    <p:set>
                                      <p:cBhvr>
                                        <p:cTn id="258" dur="1" fill="hold">
                                          <p:stCondLst>
                                            <p:cond delay="2999"/>
                                          </p:stCondLst>
                                        </p:cTn>
                                        <p:tgtEl>
                                          <p:spTgt spid="20"/>
                                        </p:tgtEl>
                                        <p:attrNameLst>
                                          <p:attrName>style.visibility</p:attrName>
                                        </p:attrNameLst>
                                      </p:cBhvr>
                                      <p:to>
                                        <p:strVal val="hidden"/>
                                      </p:to>
                                    </p:set>
                                  </p:childTnLst>
                                </p:cTn>
                              </p:par>
                              <p:par>
                                <p:cTn id="259" presetID="2" presetClass="exit" presetSubtype="2" fill="hold" grpId="3" nodeType="withEffect">
                                  <p:stCondLst>
                                    <p:cond delay="0"/>
                                  </p:stCondLst>
                                  <p:childTnLst>
                                    <p:anim calcmode="lin" valueType="num">
                                      <p:cBhvr additive="base">
                                        <p:cTn id="260" dur="3000"/>
                                        <p:tgtEl>
                                          <p:spTgt spid="21"/>
                                        </p:tgtEl>
                                        <p:attrNameLst>
                                          <p:attrName>ppt_x</p:attrName>
                                        </p:attrNameLst>
                                      </p:cBhvr>
                                      <p:tavLst>
                                        <p:tav tm="0">
                                          <p:val>
                                            <p:strVal val="ppt_x"/>
                                          </p:val>
                                        </p:tav>
                                        <p:tav tm="100000">
                                          <p:val>
                                            <p:strVal val="1+ppt_w/2"/>
                                          </p:val>
                                        </p:tav>
                                      </p:tavLst>
                                    </p:anim>
                                    <p:anim calcmode="lin" valueType="num">
                                      <p:cBhvr additive="base">
                                        <p:cTn id="261" dur="3000"/>
                                        <p:tgtEl>
                                          <p:spTgt spid="21"/>
                                        </p:tgtEl>
                                        <p:attrNameLst>
                                          <p:attrName>ppt_y</p:attrName>
                                        </p:attrNameLst>
                                      </p:cBhvr>
                                      <p:tavLst>
                                        <p:tav tm="0">
                                          <p:val>
                                            <p:strVal val="ppt_y"/>
                                          </p:val>
                                        </p:tav>
                                        <p:tav tm="100000">
                                          <p:val>
                                            <p:strVal val="ppt_y"/>
                                          </p:val>
                                        </p:tav>
                                      </p:tavLst>
                                    </p:anim>
                                    <p:set>
                                      <p:cBhvr>
                                        <p:cTn id="262" dur="1" fill="hold">
                                          <p:stCondLst>
                                            <p:cond delay="2999"/>
                                          </p:stCondLst>
                                        </p:cTn>
                                        <p:tgtEl>
                                          <p:spTgt spid="21"/>
                                        </p:tgtEl>
                                        <p:attrNameLst>
                                          <p:attrName>style.visibility</p:attrName>
                                        </p:attrNameLst>
                                      </p:cBhvr>
                                      <p:to>
                                        <p:strVal val="hidden"/>
                                      </p:to>
                                    </p:set>
                                  </p:childTnLst>
                                </p:cTn>
                              </p:par>
                              <p:par>
                                <p:cTn id="263" presetID="2" presetClass="exit" presetSubtype="2" fill="hold" grpId="3" nodeType="withEffect">
                                  <p:stCondLst>
                                    <p:cond delay="0"/>
                                  </p:stCondLst>
                                  <p:childTnLst>
                                    <p:anim calcmode="lin" valueType="num">
                                      <p:cBhvr additive="base">
                                        <p:cTn id="264" dur="3000"/>
                                        <p:tgtEl>
                                          <p:spTgt spid="22"/>
                                        </p:tgtEl>
                                        <p:attrNameLst>
                                          <p:attrName>ppt_x</p:attrName>
                                        </p:attrNameLst>
                                      </p:cBhvr>
                                      <p:tavLst>
                                        <p:tav tm="0">
                                          <p:val>
                                            <p:strVal val="ppt_x"/>
                                          </p:val>
                                        </p:tav>
                                        <p:tav tm="100000">
                                          <p:val>
                                            <p:strVal val="1+ppt_w/2"/>
                                          </p:val>
                                        </p:tav>
                                      </p:tavLst>
                                    </p:anim>
                                    <p:anim calcmode="lin" valueType="num">
                                      <p:cBhvr additive="base">
                                        <p:cTn id="265" dur="3000"/>
                                        <p:tgtEl>
                                          <p:spTgt spid="22"/>
                                        </p:tgtEl>
                                        <p:attrNameLst>
                                          <p:attrName>ppt_y</p:attrName>
                                        </p:attrNameLst>
                                      </p:cBhvr>
                                      <p:tavLst>
                                        <p:tav tm="0">
                                          <p:val>
                                            <p:strVal val="ppt_y"/>
                                          </p:val>
                                        </p:tav>
                                        <p:tav tm="100000">
                                          <p:val>
                                            <p:strVal val="ppt_y"/>
                                          </p:val>
                                        </p:tav>
                                      </p:tavLst>
                                    </p:anim>
                                    <p:set>
                                      <p:cBhvr>
                                        <p:cTn id="266" dur="1" fill="hold">
                                          <p:stCondLst>
                                            <p:cond delay="2999"/>
                                          </p:stCondLst>
                                        </p:cTn>
                                        <p:tgtEl>
                                          <p:spTgt spid="22"/>
                                        </p:tgtEl>
                                        <p:attrNameLst>
                                          <p:attrName>style.visibility</p:attrName>
                                        </p:attrNameLst>
                                      </p:cBhvr>
                                      <p:to>
                                        <p:strVal val="hidden"/>
                                      </p:to>
                                    </p:set>
                                  </p:childTnLst>
                                </p:cTn>
                              </p:par>
                              <p:par>
                                <p:cTn id="267" presetID="2" presetClass="exit" presetSubtype="2" fill="hold" grpId="3" nodeType="withEffect">
                                  <p:stCondLst>
                                    <p:cond delay="0"/>
                                  </p:stCondLst>
                                  <p:childTnLst>
                                    <p:anim calcmode="lin" valueType="num">
                                      <p:cBhvr additive="base">
                                        <p:cTn id="268" dur="3000"/>
                                        <p:tgtEl>
                                          <p:spTgt spid="23"/>
                                        </p:tgtEl>
                                        <p:attrNameLst>
                                          <p:attrName>ppt_x</p:attrName>
                                        </p:attrNameLst>
                                      </p:cBhvr>
                                      <p:tavLst>
                                        <p:tav tm="0">
                                          <p:val>
                                            <p:strVal val="ppt_x"/>
                                          </p:val>
                                        </p:tav>
                                        <p:tav tm="100000">
                                          <p:val>
                                            <p:strVal val="1+ppt_w/2"/>
                                          </p:val>
                                        </p:tav>
                                      </p:tavLst>
                                    </p:anim>
                                    <p:anim calcmode="lin" valueType="num">
                                      <p:cBhvr additive="base">
                                        <p:cTn id="269" dur="3000"/>
                                        <p:tgtEl>
                                          <p:spTgt spid="23"/>
                                        </p:tgtEl>
                                        <p:attrNameLst>
                                          <p:attrName>ppt_y</p:attrName>
                                        </p:attrNameLst>
                                      </p:cBhvr>
                                      <p:tavLst>
                                        <p:tav tm="0">
                                          <p:val>
                                            <p:strVal val="ppt_y"/>
                                          </p:val>
                                        </p:tav>
                                        <p:tav tm="100000">
                                          <p:val>
                                            <p:strVal val="ppt_y"/>
                                          </p:val>
                                        </p:tav>
                                      </p:tavLst>
                                    </p:anim>
                                    <p:set>
                                      <p:cBhvr>
                                        <p:cTn id="270" dur="1" fill="hold">
                                          <p:stCondLst>
                                            <p:cond delay="2999"/>
                                          </p:stCondLst>
                                        </p:cTn>
                                        <p:tgtEl>
                                          <p:spTgt spid="23"/>
                                        </p:tgtEl>
                                        <p:attrNameLst>
                                          <p:attrName>style.visibility</p:attrName>
                                        </p:attrNameLst>
                                      </p:cBhvr>
                                      <p:to>
                                        <p:strVal val="hidden"/>
                                      </p:to>
                                    </p:set>
                                  </p:childTnLst>
                                </p:cTn>
                              </p:par>
                              <p:par>
                                <p:cTn id="271" presetID="2" presetClass="exit" presetSubtype="2" fill="hold" grpId="3" nodeType="withEffect">
                                  <p:stCondLst>
                                    <p:cond delay="0"/>
                                  </p:stCondLst>
                                  <p:childTnLst>
                                    <p:anim calcmode="lin" valueType="num">
                                      <p:cBhvr additive="base">
                                        <p:cTn id="272" dur="3000"/>
                                        <p:tgtEl>
                                          <p:spTgt spid="24"/>
                                        </p:tgtEl>
                                        <p:attrNameLst>
                                          <p:attrName>ppt_x</p:attrName>
                                        </p:attrNameLst>
                                      </p:cBhvr>
                                      <p:tavLst>
                                        <p:tav tm="0">
                                          <p:val>
                                            <p:strVal val="ppt_x"/>
                                          </p:val>
                                        </p:tav>
                                        <p:tav tm="100000">
                                          <p:val>
                                            <p:strVal val="1+ppt_w/2"/>
                                          </p:val>
                                        </p:tav>
                                      </p:tavLst>
                                    </p:anim>
                                    <p:anim calcmode="lin" valueType="num">
                                      <p:cBhvr additive="base">
                                        <p:cTn id="273" dur="3000"/>
                                        <p:tgtEl>
                                          <p:spTgt spid="24"/>
                                        </p:tgtEl>
                                        <p:attrNameLst>
                                          <p:attrName>ppt_y</p:attrName>
                                        </p:attrNameLst>
                                      </p:cBhvr>
                                      <p:tavLst>
                                        <p:tav tm="0">
                                          <p:val>
                                            <p:strVal val="ppt_y"/>
                                          </p:val>
                                        </p:tav>
                                        <p:tav tm="100000">
                                          <p:val>
                                            <p:strVal val="ppt_y"/>
                                          </p:val>
                                        </p:tav>
                                      </p:tavLst>
                                    </p:anim>
                                    <p:set>
                                      <p:cBhvr>
                                        <p:cTn id="274" dur="1" fill="hold">
                                          <p:stCondLst>
                                            <p:cond delay="2999"/>
                                          </p:stCondLst>
                                        </p:cTn>
                                        <p:tgtEl>
                                          <p:spTgt spid="24"/>
                                        </p:tgtEl>
                                        <p:attrNameLst>
                                          <p:attrName>style.visibility</p:attrName>
                                        </p:attrNameLst>
                                      </p:cBhvr>
                                      <p:to>
                                        <p:strVal val="hidden"/>
                                      </p:to>
                                    </p:set>
                                  </p:childTnLst>
                                </p:cTn>
                              </p:par>
                              <p:par>
                                <p:cTn id="275" presetID="2" presetClass="exit" presetSubtype="2" fill="hold" grpId="3" nodeType="withEffect">
                                  <p:stCondLst>
                                    <p:cond delay="0"/>
                                  </p:stCondLst>
                                  <p:childTnLst>
                                    <p:anim calcmode="lin" valueType="num">
                                      <p:cBhvr additive="base">
                                        <p:cTn id="276" dur="3000"/>
                                        <p:tgtEl>
                                          <p:spTgt spid="25"/>
                                        </p:tgtEl>
                                        <p:attrNameLst>
                                          <p:attrName>ppt_x</p:attrName>
                                        </p:attrNameLst>
                                      </p:cBhvr>
                                      <p:tavLst>
                                        <p:tav tm="0">
                                          <p:val>
                                            <p:strVal val="ppt_x"/>
                                          </p:val>
                                        </p:tav>
                                        <p:tav tm="100000">
                                          <p:val>
                                            <p:strVal val="1+ppt_w/2"/>
                                          </p:val>
                                        </p:tav>
                                      </p:tavLst>
                                    </p:anim>
                                    <p:anim calcmode="lin" valueType="num">
                                      <p:cBhvr additive="base">
                                        <p:cTn id="277" dur="3000"/>
                                        <p:tgtEl>
                                          <p:spTgt spid="25"/>
                                        </p:tgtEl>
                                        <p:attrNameLst>
                                          <p:attrName>ppt_y</p:attrName>
                                        </p:attrNameLst>
                                      </p:cBhvr>
                                      <p:tavLst>
                                        <p:tav tm="0">
                                          <p:val>
                                            <p:strVal val="ppt_y"/>
                                          </p:val>
                                        </p:tav>
                                        <p:tav tm="100000">
                                          <p:val>
                                            <p:strVal val="ppt_y"/>
                                          </p:val>
                                        </p:tav>
                                      </p:tavLst>
                                    </p:anim>
                                    <p:set>
                                      <p:cBhvr>
                                        <p:cTn id="278" dur="1" fill="hold">
                                          <p:stCondLst>
                                            <p:cond delay="2999"/>
                                          </p:stCondLst>
                                        </p:cTn>
                                        <p:tgtEl>
                                          <p:spTgt spid="25"/>
                                        </p:tgtEl>
                                        <p:attrNameLst>
                                          <p:attrName>style.visibility</p:attrName>
                                        </p:attrNameLst>
                                      </p:cBhvr>
                                      <p:to>
                                        <p:strVal val="hidden"/>
                                      </p:to>
                                    </p:set>
                                  </p:childTnLst>
                                </p:cTn>
                              </p:par>
                              <p:par>
                                <p:cTn id="279" presetID="2" presetClass="exit" presetSubtype="2" fill="hold" grpId="3" nodeType="withEffect">
                                  <p:stCondLst>
                                    <p:cond delay="0"/>
                                  </p:stCondLst>
                                  <p:childTnLst>
                                    <p:anim calcmode="lin" valueType="num">
                                      <p:cBhvr additive="base">
                                        <p:cTn id="280" dur="3000"/>
                                        <p:tgtEl>
                                          <p:spTgt spid="26"/>
                                        </p:tgtEl>
                                        <p:attrNameLst>
                                          <p:attrName>ppt_x</p:attrName>
                                        </p:attrNameLst>
                                      </p:cBhvr>
                                      <p:tavLst>
                                        <p:tav tm="0">
                                          <p:val>
                                            <p:strVal val="ppt_x"/>
                                          </p:val>
                                        </p:tav>
                                        <p:tav tm="100000">
                                          <p:val>
                                            <p:strVal val="1+ppt_w/2"/>
                                          </p:val>
                                        </p:tav>
                                      </p:tavLst>
                                    </p:anim>
                                    <p:anim calcmode="lin" valueType="num">
                                      <p:cBhvr additive="base">
                                        <p:cTn id="281" dur="3000"/>
                                        <p:tgtEl>
                                          <p:spTgt spid="26"/>
                                        </p:tgtEl>
                                        <p:attrNameLst>
                                          <p:attrName>ppt_y</p:attrName>
                                        </p:attrNameLst>
                                      </p:cBhvr>
                                      <p:tavLst>
                                        <p:tav tm="0">
                                          <p:val>
                                            <p:strVal val="ppt_y"/>
                                          </p:val>
                                        </p:tav>
                                        <p:tav tm="100000">
                                          <p:val>
                                            <p:strVal val="ppt_y"/>
                                          </p:val>
                                        </p:tav>
                                      </p:tavLst>
                                    </p:anim>
                                    <p:set>
                                      <p:cBhvr>
                                        <p:cTn id="282" dur="1" fill="hold">
                                          <p:stCondLst>
                                            <p:cond delay="2999"/>
                                          </p:stCondLst>
                                        </p:cTn>
                                        <p:tgtEl>
                                          <p:spTgt spid="26"/>
                                        </p:tgtEl>
                                        <p:attrNameLst>
                                          <p:attrName>style.visibility</p:attrName>
                                        </p:attrNameLst>
                                      </p:cBhvr>
                                      <p:to>
                                        <p:strVal val="hidden"/>
                                      </p:to>
                                    </p:set>
                                  </p:childTnLst>
                                </p:cTn>
                              </p:par>
                              <p:par>
                                <p:cTn id="283" presetID="2" presetClass="exit" presetSubtype="2" fill="hold" grpId="3" nodeType="withEffect">
                                  <p:stCondLst>
                                    <p:cond delay="0"/>
                                  </p:stCondLst>
                                  <p:childTnLst>
                                    <p:anim calcmode="lin" valueType="num">
                                      <p:cBhvr additive="base">
                                        <p:cTn id="284" dur="3000"/>
                                        <p:tgtEl>
                                          <p:spTgt spid="27"/>
                                        </p:tgtEl>
                                        <p:attrNameLst>
                                          <p:attrName>ppt_x</p:attrName>
                                        </p:attrNameLst>
                                      </p:cBhvr>
                                      <p:tavLst>
                                        <p:tav tm="0">
                                          <p:val>
                                            <p:strVal val="ppt_x"/>
                                          </p:val>
                                        </p:tav>
                                        <p:tav tm="100000">
                                          <p:val>
                                            <p:strVal val="1+ppt_w/2"/>
                                          </p:val>
                                        </p:tav>
                                      </p:tavLst>
                                    </p:anim>
                                    <p:anim calcmode="lin" valueType="num">
                                      <p:cBhvr additive="base">
                                        <p:cTn id="285" dur="3000"/>
                                        <p:tgtEl>
                                          <p:spTgt spid="27"/>
                                        </p:tgtEl>
                                        <p:attrNameLst>
                                          <p:attrName>ppt_y</p:attrName>
                                        </p:attrNameLst>
                                      </p:cBhvr>
                                      <p:tavLst>
                                        <p:tav tm="0">
                                          <p:val>
                                            <p:strVal val="ppt_y"/>
                                          </p:val>
                                        </p:tav>
                                        <p:tav tm="100000">
                                          <p:val>
                                            <p:strVal val="ppt_y"/>
                                          </p:val>
                                        </p:tav>
                                      </p:tavLst>
                                    </p:anim>
                                    <p:set>
                                      <p:cBhvr>
                                        <p:cTn id="286" dur="1" fill="hold">
                                          <p:stCondLst>
                                            <p:cond delay="2999"/>
                                          </p:stCondLst>
                                        </p:cTn>
                                        <p:tgtEl>
                                          <p:spTgt spid="27"/>
                                        </p:tgtEl>
                                        <p:attrNameLst>
                                          <p:attrName>style.visibility</p:attrName>
                                        </p:attrNameLst>
                                      </p:cBhvr>
                                      <p:to>
                                        <p:strVal val="hidden"/>
                                      </p:to>
                                    </p:set>
                                  </p:childTnLst>
                                </p:cTn>
                              </p:par>
                              <p:par>
                                <p:cTn id="287" presetID="2" presetClass="exit" presetSubtype="2" fill="hold" grpId="3" nodeType="withEffect">
                                  <p:stCondLst>
                                    <p:cond delay="0"/>
                                  </p:stCondLst>
                                  <p:childTnLst>
                                    <p:anim calcmode="lin" valueType="num">
                                      <p:cBhvr additive="base">
                                        <p:cTn id="288" dur="3000"/>
                                        <p:tgtEl>
                                          <p:spTgt spid="28"/>
                                        </p:tgtEl>
                                        <p:attrNameLst>
                                          <p:attrName>ppt_x</p:attrName>
                                        </p:attrNameLst>
                                      </p:cBhvr>
                                      <p:tavLst>
                                        <p:tav tm="0">
                                          <p:val>
                                            <p:strVal val="ppt_x"/>
                                          </p:val>
                                        </p:tav>
                                        <p:tav tm="100000">
                                          <p:val>
                                            <p:strVal val="1+ppt_w/2"/>
                                          </p:val>
                                        </p:tav>
                                      </p:tavLst>
                                    </p:anim>
                                    <p:anim calcmode="lin" valueType="num">
                                      <p:cBhvr additive="base">
                                        <p:cTn id="289" dur="3000"/>
                                        <p:tgtEl>
                                          <p:spTgt spid="28"/>
                                        </p:tgtEl>
                                        <p:attrNameLst>
                                          <p:attrName>ppt_y</p:attrName>
                                        </p:attrNameLst>
                                      </p:cBhvr>
                                      <p:tavLst>
                                        <p:tav tm="0">
                                          <p:val>
                                            <p:strVal val="ppt_y"/>
                                          </p:val>
                                        </p:tav>
                                        <p:tav tm="100000">
                                          <p:val>
                                            <p:strVal val="ppt_y"/>
                                          </p:val>
                                        </p:tav>
                                      </p:tavLst>
                                    </p:anim>
                                    <p:set>
                                      <p:cBhvr>
                                        <p:cTn id="290" dur="1" fill="hold">
                                          <p:stCondLst>
                                            <p:cond delay="2999"/>
                                          </p:stCondLst>
                                        </p:cTn>
                                        <p:tgtEl>
                                          <p:spTgt spid="28"/>
                                        </p:tgtEl>
                                        <p:attrNameLst>
                                          <p:attrName>style.visibility</p:attrName>
                                        </p:attrNameLst>
                                      </p:cBhvr>
                                      <p:to>
                                        <p:strVal val="hidden"/>
                                      </p:to>
                                    </p:set>
                                  </p:childTnLst>
                                </p:cTn>
                              </p:par>
                              <p:par>
                                <p:cTn id="291" presetID="2" presetClass="exit" presetSubtype="2" fill="hold" grpId="3" nodeType="withEffect">
                                  <p:stCondLst>
                                    <p:cond delay="0"/>
                                  </p:stCondLst>
                                  <p:childTnLst>
                                    <p:anim calcmode="lin" valueType="num">
                                      <p:cBhvr additive="base">
                                        <p:cTn id="292" dur="3000"/>
                                        <p:tgtEl>
                                          <p:spTgt spid="29"/>
                                        </p:tgtEl>
                                        <p:attrNameLst>
                                          <p:attrName>ppt_x</p:attrName>
                                        </p:attrNameLst>
                                      </p:cBhvr>
                                      <p:tavLst>
                                        <p:tav tm="0">
                                          <p:val>
                                            <p:strVal val="ppt_x"/>
                                          </p:val>
                                        </p:tav>
                                        <p:tav tm="100000">
                                          <p:val>
                                            <p:strVal val="1+ppt_w/2"/>
                                          </p:val>
                                        </p:tav>
                                      </p:tavLst>
                                    </p:anim>
                                    <p:anim calcmode="lin" valueType="num">
                                      <p:cBhvr additive="base">
                                        <p:cTn id="293" dur="3000"/>
                                        <p:tgtEl>
                                          <p:spTgt spid="29"/>
                                        </p:tgtEl>
                                        <p:attrNameLst>
                                          <p:attrName>ppt_y</p:attrName>
                                        </p:attrNameLst>
                                      </p:cBhvr>
                                      <p:tavLst>
                                        <p:tav tm="0">
                                          <p:val>
                                            <p:strVal val="ppt_y"/>
                                          </p:val>
                                        </p:tav>
                                        <p:tav tm="100000">
                                          <p:val>
                                            <p:strVal val="ppt_y"/>
                                          </p:val>
                                        </p:tav>
                                      </p:tavLst>
                                    </p:anim>
                                    <p:set>
                                      <p:cBhvr>
                                        <p:cTn id="294" dur="1" fill="hold">
                                          <p:stCondLst>
                                            <p:cond delay="2999"/>
                                          </p:stCondLst>
                                        </p:cTn>
                                        <p:tgtEl>
                                          <p:spTgt spid="29"/>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3000"/>
                                        <p:tgtEl>
                                          <p:spTgt spid="11"/>
                                        </p:tgtEl>
                                        <p:attrNameLst>
                                          <p:attrName>ppt_x</p:attrName>
                                        </p:attrNameLst>
                                      </p:cBhvr>
                                      <p:tavLst>
                                        <p:tav tm="0">
                                          <p:val>
                                            <p:strVal val="ppt_x"/>
                                          </p:val>
                                        </p:tav>
                                        <p:tav tm="100000">
                                          <p:val>
                                            <p:strVal val="0-ppt_w/2"/>
                                          </p:val>
                                        </p:tav>
                                      </p:tavLst>
                                    </p:anim>
                                    <p:anim calcmode="lin" valueType="num">
                                      <p:cBhvr additive="base">
                                        <p:cTn id="297" dur="3000"/>
                                        <p:tgtEl>
                                          <p:spTgt spid="11"/>
                                        </p:tgtEl>
                                        <p:attrNameLst>
                                          <p:attrName>ppt_y</p:attrName>
                                        </p:attrNameLst>
                                      </p:cBhvr>
                                      <p:tavLst>
                                        <p:tav tm="0">
                                          <p:val>
                                            <p:strVal val="ppt_y"/>
                                          </p:val>
                                        </p:tav>
                                        <p:tav tm="100000">
                                          <p:val>
                                            <p:strVal val="ppt_y"/>
                                          </p:val>
                                        </p:tav>
                                      </p:tavLst>
                                    </p:anim>
                                    <p:set>
                                      <p:cBhvr>
                                        <p:cTn id="298" dur="1" fill="hold">
                                          <p:stCondLst>
                                            <p:cond delay="2999"/>
                                          </p:stCondLst>
                                        </p:cTn>
                                        <p:tgtEl>
                                          <p:spTgt spid="11"/>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3000"/>
                                        <p:tgtEl>
                                          <p:spTgt spid="13"/>
                                        </p:tgtEl>
                                        <p:attrNameLst>
                                          <p:attrName>ppt_x</p:attrName>
                                        </p:attrNameLst>
                                      </p:cBhvr>
                                      <p:tavLst>
                                        <p:tav tm="0">
                                          <p:val>
                                            <p:strVal val="ppt_x"/>
                                          </p:val>
                                        </p:tav>
                                        <p:tav tm="100000">
                                          <p:val>
                                            <p:strVal val="0-ppt_w/2"/>
                                          </p:val>
                                        </p:tav>
                                      </p:tavLst>
                                    </p:anim>
                                    <p:anim calcmode="lin" valueType="num">
                                      <p:cBhvr additive="base">
                                        <p:cTn id="301" dur="3000"/>
                                        <p:tgtEl>
                                          <p:spTgt spid="13"/>
                                        </p:tgtEl>
                                        <p:attrNameLst>
                                          <p:attrName>ppt_y</p:attrName>
                                        </p:attrNameLst>
                                      </p:cBhvr>
                                      <p:tavLst>
                                        <p:tav tm="0">
                                          <p:val>
                                            <p:strVal val="ppt_y"/>
                                          </p:val>
                                        </p:tav>
                                        <p:tav tm="100000">
                                          <p:val>
                                            <p:strVal val="ppt_y"/>
                                          </p:val>
                                        </p:tav>
                                      </p:tavLst>
                                    </p:anim>
                                    <p:set>
                                      <p:cBhvr>
                                        <p:cTn id="302" dur="1" fill="hold">
                                          <p:stCondLst>
                                            <p:cond delay="2999"/>
                                          </p:stCondLst>
                                        </p:cTn>
                                        <p:tgtEl>
                                          <p:spTgt spid="13"/>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3000"/>
                                        <p:tgtEl>
                                          <p:spTgt spid="15"/>
                                        </p:tgtEl>
                                        <p:attrNameLst>
                                          <p:attrName>ppt_x</p:attrName>
                                        </p:attrNameLst>
                                      </p:cBhvr>
                                      <p:tavLst>
                                        <p:tav tm="0">
                                          <p:val>
                                            <p:strVal val="ppt_x"/>
                                          </p:val>
                                        </p:tav>
                                        <p:tav tm="100000">
                                          <p:val>
                                            <p:strVal val="0-ppt_w/2"/>
                                          </p:val>
                                        </p:tav>
                                      </p:tavLst>
                                    </p:anim>
                                    <p:anim calcmode="lin" valueType="num">
                                      <p:cBhvr additive="base">
                                        <p:cTn id="305" dur="3000"/>
                                        <p:tgtEl>
                                          <p:spTgt spid="15"/>
                                        </p:tgtEl>
                                        <p:attrNameLst>
                                          <p:attrName>ppt_y</p:attrName>
                                        </p:attrNameLst>
                                      </p:cBhvr>
                                      <p:tavLst>
                                        <p:tav tm="0">
                                          <p:val>
                                            <p:strVal val="ppt_y"/>
                                          </p:val>
                                        </p:tav>
                                        <p:tav tm="100000">
                                          <p:val>
                                            <p:strVal val="ppt_y"/>
                                          </p:val>
                                        </p:tav>
                                      </p:tavLst>
                                    </p:anim>
                                    <p:set>
                                      <p:cBhvr>
                                        <p:cTn id="306" dur="1" fill="hold">
                                          <p:stCondLst>
                                            <p:cond delay="2999"/>
                                          </p:stCondLst>
                                        </p:cTn>
                                        <p:tgtEl>
                                          <p:spTgt spid="15"/>
                                        </p:tgtEl>
                                        <p:attrNameLst>
                                          <p:attrName>style.visibility</p:attrName>
                                        </p:attrNameLst>
                                      </p:cBhvr>
                                      <p:to>
                                        <p:strVal val="hidden"/>
                                      </p:to>
                                    </p:set>
                                  </p:childTnLst>
                                </p:cTn>
                              </p:par>
                              <p:par>
                                <p:cTn id="307" presetID="2" presetClass="exit" presetSubtype="8" fill="hold" grpId="3" nodeType="withEffect">
                                  <p:stCondLst>
                                    <p:cond delay="0"/>
                                  </p:stCondLst>
                                  <p:childTnLst>
                                    <p:anim calcmode="lin" valueType="num">
                                      <p:cBhvr additive="base">
                                        <p:cTn id="308" dur="3000"/>
                                        <p:tgtEl>
                                          <p:spTgt spid="17"/>
                                        </p:tgtEl>
                                        <p:attrNameLst>
                                          <p:attrName>ppt_x</p:attrName>
                                        </p:attrNameLst>
                                      </p:cBhvr>
                                      <p:tavLst>
                                        <p:tav tm="0">
                                          <p:val>
                                            <p:strVal val="ppt_x"/>
                                          </p:val>
                                        </p:tav>
                                        <p:tav tm="100000">
                                          <p:val>
                                            <p:strVal val="0-ppt_w/2"/>
                                          </p:val>
                                        </p:tav>
                                      </p:tavLst>
                                    </p:anim>
                                    <p:anim calcmode="lin" valueType="num">
                                      <p:cBhvr additive="base">
                                        <p:cTn id="309" dur="3000"/>
                                        <p:tgtEl>
                                          <p:spTgt spid="17"/>
                                        </p:tgtEl>
                                        <p:attrNameLst>
                                          <p:attrName>ppt_y</p:attrName>
                                        </p:attrNameLst>
                                      </p:cBhvr>
                                      <p:tavLst>
                                        <p:tav tm="0">
                                          <p:val>
                                            <p:strVal val="ppt_y"/>
                                          </p:val>
                                        </p:tav>
                                        <p:tav tm="100000">
                                          <p:val>
                                            <p:strVal val="ppt_y"/>
                                          </p:val>
                                        </p:tav>
                                      </p:tavLst>
                                    </p:anim>
                                    <p:set>
                                      <p:cBhvr>
                                        <p:cTn id="310" dur="1" fill="hold">
                                          <p:stCondLst>
                                            <p:cond delay="2999"/>
                                          </p:stCondLst>
                                        </p:cTn>
                                        <p:tgtEl>
                                          <p:spTgt spid="17"/>
                                        </p:tgtEl>
                                        <p:attrNameLst>
                                          <p:attrName>style.visibility</p:attrName>
                                        </p:attrNameLst>
                                      </p:cBhvr>
                                      <p:to>
                                        <p:strVal val="hidden"/>
                                      </p:to>
                                    </p:set>
                                  </p:childTnLst>
                                </p:cTn>
                              </p:par>
                              <p:par>
                                <p:cTn id="311" presetID="2" presetClass="exit" presetSubtype="8" fill="hold" grpId="3" nodeType="withEffect">
                                  <p:stCondLst>
                                    <p:cond delay="0"/>
                                  </p:stCondLst>
                                  <p:childTnLst>
                                    <p:anim calcmode="lin" valueType="num">
                                      <p:cBhvr additive="base">
                                        <p:cTn id="312" dur="3000"/>
                                        <p:tgtEl>
                                          <p:spTgt spid="34"/>
                                        </p:tgtEl>
                                        <p:attrNameLst>
                                          <p:attrName>ppt_x</p:attrName>
                                        </p:attrNameLst>
                                      </p:cBhvr>
                                      <p:tavLst>
                                        <p:tav tm="0">
                                          <p:val>
                                            <p:strVal val="ppt_x"/>
                                          </p:val>
                                        </p:tav>
                                        <p:tav tm="100000">
                                          <p:val>
                                            <p:strVal val="0-ppt_w/2"/>
                                          </p:val>
                                        </p:tav>
                                      </p:tavLst>
                                    </p:anim>
                                    <p:anim calcmode="lin" valueType="num">
                                      <p:cBhvr additive="base">
                                        <p:cTn id="313" dur="3000"/>
                                        <p:tgtEl>
                                          <p:spTgt spid="34"/>
                                        </p:tgtEl>
                                        <p:attrNameLst>
                                          <p:attrName>ppt_y</p:attrName>
                                        </p:attrNameLst>
                                      </p:cBhvr>
                                      <p:tavLst>
                                        <p:tav tm="0">
                                          <p:val>
                                            <p:strVal val="ppt_y"/>
                                          </p:val>
                                        </p:tav>
                                        <p:tav tm="100000">
                                          <p:val>
                                            <p:strVal val="ppt_y"/>
                                          </p:val>
                                        </p:tav>
                                      </p:tavLst>
                                    </p:anim>
                                    <p:set>
                                      <p:cBhvr>
                                        <p:cTn id="314" dur="1" fill="hold">
                                          <p:stCondLst>
                                            <p:cond delay="2999"/>
                                          </p:stCondLst>
                                        </p:cTn>
                                        <p:tgtEl>
                                          <p:spTgt spid="34"/>
                                        </p:tgtEl>
                                        <p:attrNameLst>
                                          <p:attrName>style.visibility</p:attrName>
                                        </p:attrNameLst>
                                      </p:cBhvr>
                                      <p:to>
                                        <p:strVal val="hidden"/>
                                      </p:to>
                                    </p:set>
                                  </p:childTnLst>
                                </p:cTn>
                              </p:par>
                              <p:par>
                                <p:cTn id="315" presetID="2" presetClass="exit" presetSubtype="8" fill="hold" grpId="3" nodeType="withEffect">
                                  <p:stCondLst>
                                    <p:cond delay="0"/>
                                  </p:stCondLst>
                                  <p:childTnLst>
                                    <p:anim calcmode="lin" valueType="num">
                                      <p:cBhvr additive="base">
                                        <p:cTn id="316" dur="3000"/>
                                        <p:tgtEl>
                                          <p:spTgt spid="35"/>
                                        </p:tgtEl>
                                        <p:attrNameLst>
                                          <p:attrName>ppt_x</p:attrName>
                                        </p:attrNameLst>
                                      </p:cBhvr>
                                      <p:tavLst>
                                        <p:tav tm="0">
                                          <p:val>
                                            <p:strVal val="ppt_x"/>
                                          </p:val>
                                        </p:tav>
                                        <p:tav tm="100000">
                                          <p:val>
                                            <p:strVal val="0-ppt_w/2"/>
                                          </p:val>
                                        </p:tav>
                                      </p:tavLst>
                                    </p:anim>
                                    <p:anim calcmode="lin" valueType="num">
                                      <p:cBhvr additive="base">
                                        <p:cTn id="317" dur="3000"/>
                                        <p:tgtEl>
                                          <p:spTgt spid="35"/>
                                        </p:tgtEl>
                                        <p:attrNameLst>
                                          <p:attrName>ppt_y</p:attrName>
                                        </p:attrNameLst>
                                      </p:cBhvr>
                                      <p:tavLst>
                                        <p:tav tm="0">
                                          <p:val>
                                            <p:strVal val="ppt_y"/>
                                          </p:val>
                                        </p:tav>
                                        <p:tav tm="100000">
                                          <p:val>
                                            <p:strVal val="ppt_y"/>
                                          </p:val>
                                        </p:tav>
                                      </p:tavLst>
                                    </p:anim>
                                    <p:set>
                                      <p:cBhvr>
                                        <p:cTn id="318" dur="1" fill="hold">
                                          <p:stCondLst>
                                            <p:cond delay="2999"/>
                                          </p:stCondLst>
                                        </p:cTn>
                                        <p:tgtEl>
                                          <p:spTgt spid="35"/>
                                        </p:tgtEl>
                                        <p:attrNameLst>
                                          <p:attrName>style.visibility</p:attrName>
                                        </p:attrNameLst>
                                      </p:cBhvr>
                                      <p:to>
                                        <p:strVal val="hidden"/>
                                      </p:to>
                                    </p:set>
                                  </p:childTnLst>
                                </p:cTn>
                              </p:par>
                              <p:par>
                                <p:cTn id="319" presetID="2" presetClass="exit" presetSubtype="8" fill="hold" grpId="3" nodeType="withEffect">
                                  <p:stCondLst>
                                    <p:cond delay="0"/>
                                  </p:stCondLst>
                                  <p:childTnLst>
                                    <p:anim calcmode="lin" valueType="num">
                                      <p:cBhvr additive="base">
                                        <p:cTn id="320" dur="3000"/>
                                        <p:tgtEl>
                                          <p:spTgt spid="36"/>
                                        </p:tgtEl>
                                        <p:attrNameLst>
                                          <p:attrName>ppt_x</p:attrName>
                                        </p:attrNameLst>
                                      </p:cBhvr>
                                      <p:tavLst>
                                        <p:tav tm="0">
                                          <p:val>
                                            <p:strVal val="ppt_x"/>
                                          </p:val>
                                        </p:tav>
                                        <p:tav tm="100000">
                                          <p:val>
                                            <p:strVal val="0-ppt_w/2"/>
                                          </p:val>
                                        </p:tav>
                                      </p:tavLst>
                                    </p:anim>
                                    <p:anim calcmode="lin" valueType="num">
                                      <p:cBhvr additive="base">
                                        <p:cTn id="321" dur="3000"/>
                                        <p:tgtEl>
                                          <p:spTgt spid="36"/>
                                        </p:tgtEl>
                                        <p:attrNameLst>
                                          <p:attrName>ppt_y</p:attrName>
                                        </p:attrNameLst>
                                      </p:cBhvr>
                                      <p:tavLst>
                                        <p:tav tm="0">
                                          <p:val>
                                            <p:strVal val="ppt_y"/>
                                          </p:val>
                                        </p:tav>
                                        <p:tav tm="100000">
                                          <p:val>
                                            <p:strVal val="ppt_y"/>
                                          </p:val>
                                        </p:tav>
                                      </p:tavLst>
                                    </p:anim>
                                    <p:set>
                                      <p:cBhvr>
                                        <p:cTn id="322" dur="1" fill="hold">
                                          <p:stCondLst>
                                            <p:cond delay="2999"/>
                                          </p:stCondLst>
                                        </p:cTn>
                                        <p:tgtEl>
                                          <p:spTgt spid="36"/>
                                        </p:tgtEl>
                                        <p:attrNameLst>
                                          <p:attrName>style.visibility</p:attrName>
                                        </p:attrNameLst>
                                      </p:cBhvr>
                                      <p:to>
                                        <p:strVal val="hidden"/>
                                      </p:to>
                                    </p:set>
                                  </p:childTnLst>
                                </p:cTn>
                              </p:par>
                              <p:par>
                                <p:cTn id="323" presetID="2" presetClass="exit" presetSubtype="8" fill="hold" grpId="3" nodeType="withEffect">
                                  <p:stCondLst>
                                    <p:cond delay="0"/>
                                  </p:stCondLst>
                                  <p:childTnLst>
                                    <p:anim calcmode="lin" valueType="num">
                                      <p:cBhvr additive="base">
                                        <p:cTn id="324" dur="3000"/>
                                        <p:tgtEl>
                                          <p:spTgt spid="37"/>
                                        </p:tgtEl>
                                        <p:attrNameLst>
                                          <p:attrName>ppt_x</p:attrName>
                                        </p:attrNameLst>
                                      </p:cBhvr>
                                      <p:tavLst>
                                        <p:tav tm="0">
                                          <p:val>
                                            <p:strVal val="ppt_x"/>
                                          </p:val>
                                        </p:tav>
                                        <p:tav tm="100000">
                                          <p:val>
                                            <p:strVal val="0-ppt_w/2"/>
                                          </p:val>
                                        </p:tav>
                                      </p:tavLst>
                                    </p:anim>
                                    <p:anim calcmode="lin" valueType="num">
                                      <p:cBhvr additive="base">
                                        <p:cTn id="325" dur="3000"/>
                                        <p:tgtEl>
                                          <p:spTgt spid="37"/>
                                        </p:tgtEl>
                                        <p:attrNameLst>
                                          <p:attrName>ppt_y</p:attrName>
                                        </p:attrNameLst>
                                      </p:cBhvr>
                                      <p:tavLst>
                                        <p:tav tm="0">
                                          <p:val>
                                            <p:strVal val="ppt_y"/>
                                          </p:val>
                                        </p:tav>
                                        <p:tav tm="100000">
                                          <p:val>
                                            <p:strVal val="ppt_y"/>
                                          </p:val>
                                        </p:tav>
                                      </p:tavLst>
                                    </p:anim>
                                    <p:set>
                                      <p:cBhvr>
                                        <p:cTn id="326" dur="1" fill="hold">
                                          <p:stCondLst>
                                            <p:cond delay="2999"/>
                                          </p:stCondLst>
                                        </p:cTn>
                                        <p:tgtEl>
                                          <p:spTgt spid="37"/>
                                        </p:tgtEl>
                                        <p:attrNameLst>
                                          <p:attrName>style.visibility</p:attrName>
                                        </p:attrNameLst>
                                      </p:cBhvr>
                                      <p:to>
                                        <p:strVal val="hidden"/>
                                      </p:to>
                                    </p:set>
                                  </p:childTnLst>
                                </p:cTn>
                              </p:par>
                              <p:par>
                                <p:cTn id="327" presetID="2" presetClass="exit" presetSubtype="8" fill="hold" grpId="3" nodeType="withEffect">
                                  <p:stCondLst>
                                    <p:cond delay="0"/>
                                  </p:stCondLst>
                                  <p:childTnLst>
                                    <p:anim calcmode="lin" valueType="num">
                                      <p:cBhvr additive="base">
                                        <p:cTn id="328" dur="3000"/>
                                        <p:tgtEl>
                                          <p:spTgt spid="38"/>
                                        </p:tgtEl>
                                        <p:attrNameLst>
                                          <p:attrName>ppt_x</p:attrName>
                                        </p:attrNameLst>
                                      </p:cBhvr>
                                      <p:tavLst>
                                        <p:tav tm="0">
                                          <p:val>
                                            <p:strVal val="ppt_x"/>
                                          </p:val>
                                        </p:tav>
                                        <p:tav tm="100000">
                                          <p:val>
                                            <p:strVal val="0-ppt_w/2"/>
                                          </p:val>
                                        </p:tav>
                                      </p:tavLst>
                                    </p:anim>
                                    <p:anim calcmode="lin" valueType="num">
                                      <p:cBhvr additive="base">
                                        <p:cTn id="329" dur="3000"/>
                                        <p:tgtEl>
                                          <p:spTgt spid="38"/>
                                        </p:tgtEl>
                                        <p:attrNameLst>
                                          <p:attrName>ppt_y</p:attrName>
                                        </p:attrNameLst>
                                      </p:cBhvr>
                                      <p:tavLst>
                                        <p:tav tm="0">
                                          <p:val>
                                            <p:strVal val="ppt_y"/>
                                          </p:val>
                                        </p:tav>
                                        <p:tav tm="100000">
                                          <p:val>
                                            <p:strVal val="ppt_y"/>
                                          </p:val>
                                        </p:tav>
                                      </p:tavLst>
                                    </p:anim>
                                    <p:set>
                                      <p:cBhvr>
                                        <p:cTn id="330" dur="1" fill="hold">
                                          <p:stCondLst>
                                            <p:cond delay="2999"/>
                                          </p:stCondLst>
                                        </p:cTn>
                                        <p:tgtEl>
                                          <p:spTgt spid="38"/>
                                        </p:tgtEl>
                                        <p:attrNameLst>
                                          <p:attrName>style.visibility</p:attrName>
                                        </p:attrNameLst>
                                      </p:cBhvr>
                                      <p:to>
                                        <p:strVal val="hidden"/>
                                      </p:to>
                                    </p:set>
                                  </p:childTnLst>
                                </p:cTn>
                              </p:par>
                              <p:par>
                                <p:cTn id="331" presetID="2" presetClass="exit" presetSubtype="8" fill="hold" grpId="3" nodeType="withEffect">
                                  <p:stCondLst>
                                    <p:cond delay="0"/>
                                  </p:stCondLst>
                                  <p:childTnLst>
                                    <p:anim calcmode="lin" valueType="num">
                                      <p:cBhvr additive="base">
                                        <p:cTn id="332" dur="3000"/>
                                        <p:tgtEl>
                                          <p:spTgt spid="39"/>
                                        </p:tgtEl>
                                        <p:attrNameLst>
                                          <p:attrName>ppt_x</p:attrName>
                                        </p:attrNameLst>
                                      </p:cBhvr>
                                      <p:tavLst>
                                        <p:tav tm="0">
                                          <p:val>
                                            <p:strVal val="ppt_x"/>
                                          </p:val>
                                        </p:tav>
                                        <p:tav tm="100000">
                                          <p:val>
                                            <p:strVal val="0-ppt_w/2"/>
                                          </p:val>
                                        </p:tav>
                                      </p:tavLst>
                                    </p:anim>
                                    <p:anim calcmode="lin" valueType="num">
                                      <p:cBhvr additive="base">
                                        <p:cTn id="333" dur="3000"/>
                                        <p:tgtEl>
                                          <p:spTgt spid="39"/>
                                        </p:tgtEl>
                                        <p:attrNameLst>
                                          <p:attrName>ppt_y</p:attrName>
                                        </p:attrNameLst>
                                      </p:cBhvr>
                                      <p:tavLst>
                                        <p:tav tm="0">
                                          <p:val>
                                            <p:strVal val="ppt_y"/>
                                          </p:val>
                                        </p:tav>
                                        <p:tav tm="100000">
                                          <p:val>
                                            <p:strVal val="ppt_y"/>
                                          </p:val>
                                        </p:tav>
                                      </p:tavLst>
                                    </p:anim>
                                    <p:set>
                                      <p:cBhvr>
                                        <p:cTn id="334" dur="1" fill="hold">
                                          <p:stCondLst>
                                            <p:cond delay="2999"/>
                                          </p:stCondLst>
                                        </p:cTn>
                                        <p:tgtEl>
                                          <p:spTgt spid="39"/>
                                        </p:tgtEl>
                                        <p:attrNameLst>
                                          <p:attrName>style.visibility</p:attrName>
                                        </p:attrNameLst>
                                      </p:cBhvr>
                                      <p:to>
                                        <p:strVal val="hidden"/>
                                      </p:to>
                                    </p:set>
                                  </p:childTnLst>
                                </p:cTn>
                              </p:par>
                              <p:par>
                                <p:cTn id="335" presetID="2" presetClass="exit" presetSubtype="8" fill="hold" grpId="3" nodeType="withEffect">
                                  <p:stCondLst>
                                    <p:cond delay="0"/>
                                  </p:stCondLst>
                                  <p:childTnLst>
                                    <p:anim calcmode="lin" valueType="num">
                                      <p:cBhvr additive="base">
                                        <p:cTn id="336" dur="3000"/>
                                        <p:tgtEl>
                                          <p:spTgt spid="40"/>
                                        </p:tgtEl>
                                        <p:attrNameLst>
                                          <p:attrName>ppt_x</p:attrName>
                                        </p:attrNameLst>
                                      </p:cBhvr>
                                      <p:tavLst>
                                        <p:tav tm="0">
                                          <p:val>
                                            <p:strVal val="ppt_x"/>
                                          </p:val>
                                        </p:tav>
                                        <p:tav tm="100000">
                                          <p:val>
                                            <p:strVal val="0-ppt_w/2"/>
                                          </p:val>
                                        </p:tav>
                                      </p:tavLst>
                                    </p:anim>
                                    <p:anim calcmode="lin" valueType="num">
                                      <p:cBhvr additive="base">
                                        <p:cTn id="337" dur="3000"/>
                                        <p:tgtEl>
                                          <p:spTgt spid="40"/>
                                        </p:tgtEl>
                                        <p:attrNameLst>
                                          <p:attrName>ppt_y</p:attrName>
                                        </p:attrNameLst>
                                      </p:cBhvr>
                                      <p:tavLst>
                                        <p:tav tm="0">
                                          <p:val>
                                            <p:strVal val="ppt_y"/>
                                          </p:val>
                                        </p:tav>
                                        <p:tav tm="100000">
                                          <p:val>
                                            <p:strVal val="ppt_y"/>
                                          </p:val>
                                        </p:tav>
                                      </p:tavLst>
                                    </p:anim>
                                    <p:set>
                                      <p:cBhvr>
                                        <p:cTn id="338" dur="1" fill="hold">
                                          <p:stCondLst>
                                            <p:cond delay="2999"/>
                                          </p:stCondLst>
                                        </p:cTn>
                                        <p:tgtEl>
                                          <p:spTgt spid="40"/>
                                        </p:tgtEl>
                                        <p:attrNameLst>
                                          <p:attrName>style.visibility</p:attrName>
                                        </p:attrNameLst>
                                      </p:cBhvr>
                                      <p:to>
                                        <p:strVal val="hidden"/>
                                      </p:to>
                                    </p:set>
                                  </p:childTnLst>
                                </p:cTn>
                              </p:par>
                              <p:par>
                                <p:cTn id="339" presetID="2" presetClass="exit" presetSubtype="8" fill="hold" grpId="3" nodeType="withEffect">
                                  <p:stCondLst>
                                    <p:cond delay="0"/>
                                  </p:stCondLst>
                                  <p:childTnLst>
                                    <p:anim calcmode="lin" valueType="num">
                                      <p:cBhvr additive="base">
                                        <p:cTn id="340" dur="3000"/>
                                        <p:tgtEl>
                                          <p:spTgt spid="41"/>
                                        </p:tgtEl>
                                        <p:attrNameLst>
                                          <p:attrName>ppt_x</p:attrName>
                                        </p:attrNameLst>
                                      </p:cBhvr>
                                      <p:tavLst>
                                        <p:tav tm="0">
                                          <p:val>
                                            <p:strVal val="ppt_x"/>
                                          </p:val>
                                        </p:tav>
                                        <p:tav tm="100000">
                                          <p:val>
                                            <p:strVal val="0-ppt_w/2"/>
                                          </p:val>
                                        </p:tav>
                                      </p:tavLst>
                                    </p:anim>
                                    <p:anim calcmode="lin" valueType="num">
                                      <p:cBhvr additive="base">
                                        <p:cTn id="341" dur="3000"/>
                                        <p:tgtEl>
                                          <p:spTgt spid="41"/>
                                        </p:tgtEl>
                                        <p:attrNameLst>
                                          <p:attrName>ppt_y</p:attrName>
                                        </p:attrNameLst>
                                      </p:cBhvr>
                                      <p:tavLst>
                                        <p:tav tm="0">
                                          <p:val>
                                            <p:strVal val="ppt_y"/>
                                          </p:val>
                                        </p:tav>
                                        <p:tav tm="100000">
                                          <p:val>
                                            <p:strVal val="ppt_y"/>
                                          </p:val>
                                        </p:tav>
                                      </p:tavLst>
                                    </p:anim>
                                    <p:set>
                                      <p:cBhvr>
                                        <p:cTn id="342" dur="1" fill="hold">
                                          <p:stCondLst>
                                            <p:cond delay="2999"/>
                                          </p:stCondLst>
                                        </p:cTn>
                                        <p:tgtEl>
                                          <p:spTgt spid="41"/>
                                        </p:tgtEl>
                                        <p:attrNameLst>
                                          <p:attrName>style.visibility</p:attrName>
                                        </p:attrNameLst>
                                      </p:cBhvr>
                                      <p:to>
                                        <p:strVal val="hidden"/>
                                      </p:to>
                                    </p:set>
                                  </p:childTnLst>
                                </p:cTn>
                              </p:par>
                              <p:par>
                                <p:cTn id="343" presetID="2" presetClass="exit" presetSubtype="8" fill="hold" grpId="3" nodeType="withEffect">
                                  <p:stCondLst>
                                    <p:cond delay="0"/>
                                  </p:stCondLst>
                                  <p:childTnLst>
                                    <p:anim calcmode="lin" valueType="num">
                                      <p:cBhvr additive="base">
                                        <p:cTn id="344" dur="3000"/>
                                        <p:tgtEl>
                                          <p:spTgt spid="42"/>
                                        </p:tgtEl>
                                        <p:attrNameLst>
                                          <p:attrName>ppt_x</p:attrName>
                                        </p:attrNameLst>
                                      </p:cBhvr>
                                      <p:tavLst>
                                        <p:tav tm="0">
                                          <p:val>
                                            <p:strVal val="ppt_x"/>
                                          </p:val>
                                        </p:tav>
                                        <p:tav tm="100000">
                                          <p:val>
                                            <p:strVal val="0-ppt_w/2"/>
                                          </p:val>
                                        </p:tav>
                                      </p:tavLst>
                                    </p:anim>
                                    <p:anim calcmode="lin" valueType="num">
                                      <p:cBhvr additive="base">
                                        <p:cTn id="345" dur="3000"/>
                                        <p:tgtEl>
                                          <p:spTgt spid="42"/>
                                        </p:tgtEl>
                                        <p:attrNameLst>
                                          <p:attrName>ppt_y</p:attrName>
                                        </p:attrNameLst>
                                      </p:cBhvr>
                                      <p:tavLst>
                                        <p:tav tm="0">
                                          <p:val>
                                            <p:strVal val="ppt_y"/>
                                          </p:val>
                                        </p:tav>
                                        <p:tav tm="100000">
                                          <p:val>
                                            <p:strVal val="ppt_y"/>
                                          </p:val>
                                        </p:tav>
                                      </p:tavLst>
                                    </p:anim>
                                    <p:set>
                                      <p:cBhvr>
                                        <p:cTn id="346" dur="1" fill="hold">
                                          <p:stCondLst>
                                            <p:cond delay="2999"/>
                                          </p:stCondLst>
                                        </p:cTn>
                                        <p:tgtEl>
                                          <p:spTgt spid="42"/>
                                        </p:tgtEl>
                                        <p:attrNameLst>
                                          <p:attrName>style.visibility</p:attrName>
                                        </p:attrNameLst>
                                      </p:cBhvr>
                                      <p:to>
                                        <p:strVal val="hidden"/>
                                      </p:to>
                                    </p:set>
                                  </p:childTnLst>
                                </p:cTn>
                              </p:par>
                              <p:par>
                                <p:cTn id="347" presetID="13" presetClass="exit" presetSubtype="32" fill="hold" grpId="4" nodeType="withEffect">
                                  <p:stCondLst>
                                    <p:cond delay="0"/>
                                  </p:stCondLst>
                                  <p:childTnLst>
                                    <p:animEffect transition="out" filter="plus(out)">
                                      <p:cBhvr>
                                        <p:cTn id="348" dur="3000"/>
                                        <p:tgtEl>
                                          <p:spTgt spid="16"/>
                                        </p:tgtEl>
                                      </p:cBhvr>
                                    </p:animEffect>
                                    <p:set>
                                      <p:cBhvr>
                                        <p:cTn id="349" dur="1" fill="hold">
                                          <p:stCondLst>
                                            <p:cond delay="2999"/>
                                          </p:stCondLst>
                                        </p:cTn>
                                        <p:tgtEl>
                                          <p:spTgt spid="16"/>
                                        </p:tgtEl>
                                        <p:attrNameLst>
                                          <p:attrName>style.visibility</p:attrName>
                                        </p:attrNameLst>
                                      </p:cBhvr>
                                      <p:to>
                                        <p:strVal val="hidden"/>
                                      </p:to>
                                    </p:set>
                                  </p:childTnLst>
                                </p:cTn>
                              </p:par>
                              <p:par>
                                <p:cTn id="350" presetID="13" presetClass="exit" presetSubtype="32" fill="hold" grpId="4" nodeType="withEffect">
                                  <p:stCondLst>
                                    <p:cond delay="0"/>
                                  </p:stCondLst>
                                  <p:childTnLst>
                                    <p:animEffect transition="out" filter="plus(out)">
                                      <p:cBhvr>
                                        <p:cTn id="351" dur="3000"/>
                                        <p:tgtEl>
                                          <p:spTgt spid="18"/>
                                        </p:tgtEl>
                                      </p:cBhvr>
                                    </p:animEffect>
                                    <p:set>
                                      <p:cBhvr>
                                        <p:cTn id="352" dur="1" fill="hold">
                                          <p:stCondLst>
                                            <p:cond delay="2999"/>
                                          </p:stCondLst>
                                        </p:cTn>
                                        <p:tgtEl>
                                          <p:spTgt spid="18"/>
                                        </p:tgtEl>
                                        <p:attrNameLst>
                                          <p:attrName>style.visibility</p:attrName>
                                        </p:attrNameLst>
                                      </p:cBhvr>
                                      <p:to>
                                        <p:strVal val="hidden"/>
                                      </p:to>
                                    </p:set>
                                  </p:childTnLst>
                                </p:cTn>
                              </p:par>
                              <p:par>
                                <p:cTn id="353" presetID="13" presetClass="exit" presetSubtype="32" fill="hold" grpId="4" nodeType="withEffect">
                                  <p:stCondLst>
                                    <p:cond delay="0"/>
                                  </p:stCondLst>
                                  <p:childTnLst>
                                    <p:animEffect transition="out" filter="plus(out)">
                                      <p:cBhvr>
                                        <p:cTn id="354" dur="3000"/>
                                        <p:tgtEl>
                                          <p:spTgt spid="19"/>
                                        </p:tgtEl>
                                      </p:cBhvr>
                                    </p:animEffect>
                                    <p:set>
                                      <p:cBhvr>
                                        <p:cTn id="355" dur="1" fill="hold">
                                          <p:stCondLst>
                                            <p:cond delay="2999"/>
                                          </p:stCondLst>
                                        </p:cTn>
                                        <p:tgtEl>
                                          <p:spTgt spid="19"/>
                                        </p:tgtEl>
                                        <p:attrNameLst>
                                          <p:attrName>style.visibility</p:attrName>
                                        </p:attrNameLst>
                                      </p:cBhvr>
                                      <p:to>
                                        <p:strVal val="hidden"/>
                                      </p:to>
                                    </p:set>
                                  </p:childTnLst>
                                </p:cTn>
                              </p:par>
                              <p:par>
                                <p:cTn id="356" presetID="13" presetClass="exit" presetSubtype="32" fill="hold" grpId="4" nodeType="withEffect">
                                  <p:stCondLst>
                                    <p:cond delay="0"/>
                                  </p:stCondLst>
                                  <p:childTnLst>
                                    <p:animEffect transition="out" filter="plus(out)">
                                      <p:cBhvr>
                                        <p:cTn id="357" dur="3000"/>
                                        <p:tgtEl>
                                          <p:spTgt spid="20"/>
                                        </p:tgtEl>
                                      </p:cBhvr>
                                    </p:animEffect>
                                    <p:set>
                                      <p:cBhvr>
                                        <p:cTn id="358" dur="1" fill="hold">
                                          <p:stCondLst>
                                            <p:cond delay="2999"/>
                                          </p:stCondLst>
                                        </p:cTn>
                                        <p:tgtEl>
                                          <p:spTgt spid="20"/>
                                        </p:tgtEl>
                                        <p:attrNameLst>
                                          <p:attrName>style.visibility</p:attrName>
                                        </p:attrNameLst>
                                      </p:cBhvr>
                                      <p:to>
                                        <p:strVal val="hidden"/>
                                      </p:to>
                                    </p:set>
                                  </p:childTnLst>
                                </p:cTn>
                              </p:par>
                              <p:par>
                                <p:cTn id="359" presetID="13" presetClass="exit" presetSubtype="32" fill="hold" grpId="4" nodeType="withEffect">
                                  <p:stCondLst>
                                    <p:cond delay="0"/>
                                  </p:stCondLst>
                                  <p:childTnLst>
                                    <p:animEffect transition="out" filter="plus(out)">
                                      <p:cBhvr>
                                        <p:cTn id="360" dur="3000"/>
                                        <p:tgtEl>
                                          <p:spTgt spid="21"/>
                                        </p:tgtEl>
                                      </p:cBhvr>
                                    </p:animEffect>
                                    <p:set>
                                      <p:cBhvr>
                                        <p:cTn id="361" dur="1" fill="hold">
                                          <p:stCondLst>
                                            <p:cond delay="2999"/>
                                          </p:stCondLst>
                                        </p:cTn>
                                        <p:tgtEl>
                                          <p:spTgt spid="21"/>
                                        </p:tgtEl>
                                        <p:attrNameLst>
                                          <p:attrName>style.visibility</p:attrName>
                                        </p:attrNameLst>
                                      </p:cBhvr>
                                      <p:to>
                                        <p:strVal val="hidden"/>
                                      </p:to>
                                    </p:set>
                                  </p:childTnLst>
                                </p:cTn>
                              </p:par>
                              <p:par>
                                <p:cTn id="362" presetID="13" presetClass="exit" presetSubtype="32" fill="hold" grpId="4" nodeType="withEffect">
                                  <p:stCondLst>
                                    <p:cond delay="0"/>
                                  </p:stCondLst>
                                  <p:childTnLst>
                                    <p:animEffect transition="out" filter="plus(out)">
                                      <p:cBhvr>
                                        <p:cTn id="363" dur="3000"/>
                                        <p:tgtEl>
                                          <p:spTgt spid="22"/>
                                        </p:tgtEl>
                                      </p:cBhvr>
                                    </p:animEffect>
                                    <p:set>
                                      <p:cBhvr>
                                        <p:cTn id="364" dur="1" fill="hold">
                                          <p:stCondLst>
                                            <p:cond delay="2999"/>
                                          </p:stCondLst>
                                        </p:cTn>
                                        <p:tgtEl>
                                          <p:spTgt spid="22"/>
                                        </p:tgtEl>
                                        <p:attrNameLst>
                                          <p:attrName>style.visibility</p:attrName>
                                        </p:attrNameLst>
                                      </p:cBhvr>
                                      <p:to>
                                        <p:strVal val="hidden"/>
                                      </p:to>
                                    </p:set>
                                  </p:childTnLst>
                                </p:cTn>
                              </p:par>
                              <p:par>
                                <p:cTn id="365" presetID="13" presetClass="exit" presetSubtype="32" fill="hold" grpId="4" nodeType="withEffect">
                                  <p:stCondLst>
                                    <p:cond delay="0"/>
                                  </p:stCondLst>
                                  <p:childTnLst>
                                    <p:animEffect transition="out" filter="plus(out)">
                                      <p:cBhvr>
                                        <p:cTn id="366" dur="3000"/>
                                        <p:tgtEl>
                                          <p:spTgt spid="23"/>
                                        </p:tgtEl>
                                      </p:cBhvr>
                                    </p:animEffect>
                                    <p:set>
                                      <p:cBhvr>
                                        <p:cTn id="367" dur="1" fill="hold">
                                          <p:stCondLst>
                                            <p:cond delay="2999"/>
                                          </p:stCondLst>
                                        </p:cTn>
                                        <p:tgtEl>
                                          <p:spTgt spid="23"/>
                                        </p:tgtEl>
                                        <p:attrNameLst>
                                          <p:attrName>style.visibility</p:attrName>
                                        </p:attrNameLst>
                                      </p:cBhvr>
                                      <p:to>
                                        <p:strVal val="hidden"/>
                                      </p:to>
                                    </p:set>
                                  </p:childTnLst>
                                </p:cTn>
                              </p:par>
                              <p:par>
                                <p:cTn id="368" presetID="13" presetClass="exit" presetSubtype="32" fill="hold" grpId="4" nodeType="withEffect">
                                  <p:stCondLst>
                                    <p:cond delay="0"/>
                                  </p:stCondLst>
                                  <p:childTnLst>
                                    <p:animEffect transition="out" filter="plus(out)">
                                      <p:cBhvr>
                                        <p:cTn id="369" dur="3000"/>
                                        <p:tgtEl>
                                          <p:spTgt spid="24"/>
                                        </p:tgtEl>
                                      </p:cBhvr>
                                    </p:animEffect>
                                    <p:set>
                                      <p:cBhvr>
                                        <p:cTn id="370" dur="1" fill="hold">
                                          <p:stCondLst>
                                            <p:cond delay="2999"/>
                                          </p:stCondLst>
                                        </p:cTn>
                                        <p:tgtEl>
                                          <p:spTgt spid="24"/>
                                        </p:tgtEl>
                                        <p:attrNameLst>
                                          <p:attrName>style.visibility</p:attrName>
                                        </p:attrNameLst>
                                      </p:cBhvr>
                                      <p:to>
                                        <p:strVal val="hidden"/>
                                      </p:to>
                                    </p:set>
                                  </p:childTnLst>
                                </p:cTn>
                              </p:par>
                              <p:par>
                                <p:cTn id="371" presetID="13" presetClass="exit" presetSubtype="32" fill="hold" grpId="4" nodeType="withEffect">
                                  <p:stCondLst>
                                    <p:cond delay="0"/>
                                  </p:stCondLst>
                                  <p:childTnLst>
                                    <p:animEffect transition="out" filter="plus(out)">
                                      <p:cBhvr>
                                        <p:cTn id="372" dur="3000"/>
                                        <p:tgtEl>
                                          <p:spTgt spid="25"/>
                                        </p:tgtEl>
                                      </p:cBhvr>
                                    </p:animEffect>
                                    <p:set>
                                      <p:cBhvr>
                                        <p:cTn id="373" dur="1" fill="hold">
                                          <p:stCondLst>
                                            <p:cond delay="2999"/>
                                          </p:stCondLst>
                                        </p:cTn>
                                        <p:tgtEl>
                                          <p:spTgt spid="25"/>
                                        </p:tgtEl>
                                        <p:attrNameLst>
                                          <p:attrName>style.visibility</p:attrName>
                                        </p:attrNameLst>
                                      </p:cBhvr>
                                      <p:to>
                                        <p:strVal val="hidden"/>
                                      </p:to>
                                    </p:set>
                                  </p:childTnLst>
                                </p:cTn>
                              </p:par>
                              <p:par>
                                <p:cTn id="374" presetID="13" presetClass="exit" presetSubtype="32" fill="hold" grpId="4" nodeType="withEffect">
                                  <p:stCondLst>
                                    <p:cond delay="0"/>
                                  </p:stCondLst>
                                  <p:childTnLst>
                                    <p:animEffect transition="out" filter="plus(out)">
                                      <p:cBhvr>
                                        <p:cTn id="375" dur="3000"/>
                                        <p:tgtEl>
                                          <p:spTgt spid="26"/>
                                        </p:tgtEl>
                                      </p:cBhvr>
                                    </p:animEffect>
                                    <p:set>
                                      <p:cBhvr>
                                        <p:cTn id="376" dur="1" fill="hold">
                                          <p:stCondLst>
                                            <p:cond delay="2999"/>
                                          </p:stCondLst>
                                        </p:cTn>
                                        <p:tgtEl>
                                          <p:spTgt spid="26"/>
                                        </p:tgtEl>
                                        <p:attrNameLst>
                                          <p:attrName>style.visibility</p:attrName>
                                        </p:attrNameLst>
                                      </p:cBhvr>
                                      <p:to>
                                        <p:strVal val="hidden"/>
                                      </p:to>
                                    </p:set>
                                  </p:childTnLst>
                                </p:cTn>
                              </p:par>
                              <p:par>
                                <p:cTn id="377" presetID="13" presetClass="exit" presetSubtype="32" fill="hold" grpId="4" nodeType="withEffect">
                                  <p:stCondLst>
                                    <p:cond delay="0"/>
                                  </p:stCondLst>
                                  <p:childTnLst>
                                    <p:animEffect transition="out" filter="plus(out)">
                                      <p:cBhvr>
                                        <p:cTn id="378" dur="3000"/>
                                        <p:tgtEl>
                                          <p:spTgt spid="27"/>
                                        </p:tgtEl>
                                      </p:cBhvr>
                                    </p:animEffect>
                                    <p:set>
                                      <p:cBhvr>
                                        <p:cTn id="379" dur="1" fill="hold">
                                          <p:stCondLst>
                                            <p:cond delay="2999"/>
                                          </p:stCondLst>
                                        </p:cTn>
                                        <p:tgtEl>
                                          <p:spTgt spid="27"/>
                                        </p:tgtEl>
                                        <p:attrNameLst>
                                          <p:attrName>style.visibility</p:attrName>
                                        </p:attrNameLst>
                                      </p:cBhvr>
                                      <p:to>
                                        <p:strVal val="hidden"/>
                                      </p:to>
                                    </p:set>
                                  </p:childTnLst>
                                </p:cTn>
                              </p:par>
                              <p:par>
                                <p:cTn id="380" presetID="13" presetClass="exit" presetSubtype="32" fill="hold" grpId="4" nodeType="withEffect">
                                  <p:stCondLst>
                                    <p:cond delay="0"/>
                                  </p:stCondLst>
                                  <p:childTnLst>
                                    <p:animEffect transition="out" filter="plus(out)">
                                      <p:cBhvr>
                                        <p:cTn id="381" dur="3000"/>
                                        <p:tgtEl>
                                          <p:spTgt spid="28"/>
                                        </p:tgtEl>
                                      </p:cBhvr>
                                    </p:animEffect>
                                    <p:set>
                                      <p:cBhvr>
                                        <p:cTn id="382" dur="1" fill="hold">
                                          <p:stCondLst>
                                            <p:cond delay="2999"/>
                                          </p:stCondLst>
                                        </p:cTn>
                                        <p:tgtEl>
                                          <p:spTgt spid="28"/>
                                        </p:tgtEl>
                                        <p:attrNameLst>
                                          <p:attrName>style.visibility</p:attrName>
                                        </p:attrNameLst>
                                      </p:cBhvr>
                                      <p:to>
                                        <p:strVal val="hidden"/>
                                      </p:to>
                                    </p:set>
                                  </p:childTnLst>
                                </p:cTn>
                              </p:par>
                              <p:par>
                                <p:cTn id="383" presetID="13" presetClass="exit" presetSubtype="32" fill="hold" grpId="4" nodeType="withEffect">
                                  <p:stCondLst>
                                    <p:cond delay="0"/>
                                  </p:stCondLst>
                                  <p:childTnLst>
                                    <p:animEffect transition="out" filter="plus(out)">
                                      <p:cBhvr>
                                        <p:cTn id="384" dur="3000"/>
                                        <p:tgtEl>
                                          <p:spTgt spid="29"/>
                                        </p:tgtEl>
                                      </p:cBhvr>
                                    </p:animEffect>
                                    <p:set>
                                      <p:cBhvr>
                                        <p:cTn id="385" dur="1" fill="hold">
                                          <p:stCondLst>
                                            <p:cond delay="2999"/>
                                          </p:stCondLst>
                                        </p:cTn>
                                        <p:tgtEl>
                                          <p:spTgt spid="29"/>
                                        </p:tgtEl>
                                        <p:attrNameLst>
                                          <p:attrName>style.visibility</p:attrName>
                                        </p:attrNameLst>
                                      </p:cBhvr>
                                      <p:to>
                                        <p:strVal val="hidden"/>
                                      </p:to>
                                    </p:set>
                                  </p:childTnLst>
                                </p:cTn>
                              </p:par>
                              <p:par>
                                <p:cTn id="386" presetID="13" presetClass="exit" presetSubtype="32" fill="hold" grpId="4" nodeType="withEffect">
                                  <p:stCondLst>
                                    <p:cond delay="0"/>
                                  </p:stCondLst>
                                  <p:childTnLst>
                                    <p:animEffect transition="out" filter="plus(out)">
                                      <p:cBhvr>
                                        <p:cTn id="387" dur="3000"/>
                                        <p:tgtEl>
                                          <p:spTgt spid="11"/>
                                        </p:tgtEl>
                                      </p:cBhvr>
                                    </p:animEffect>
                                    <p:set>
                                      <p:cBhvr>
                                        <p:cTn id="388" dur="1" fill="hold">
                                          <p:stCondLst>
                                            <p:cond delay="2999"/>
                                          </p:stCondLst>
                                        </p:cTn>
                                        <p:tgtEl>
                                          <p:spTgt spid="11"/>
                                        </p:tgtEl>
                                        <p:attrNameLst>
                                          <p:attrName>style.visibility</p:attrName>
                                        </p:attrNameLst>
                                      </p:cBhvr>
                                      <p:to>
                                        <p:strVal val="hidden"/>
                                      </p:to>
                                    </p:set>
                                  </p:childTnLst>
                                </p:cTn>
                              </p:par>
                              <p:par>
                                <p:cTn id="389" presetID="13" presetClass="exit" presetSubtype="32" fill="hold" grpId="4" nodeType="withEffect">
                                  <p:stCondLst>
                                    <p:cond delay="0"/>
                                  </p:stCondLst>
                                  <p:childTnLst>
                                    <p:animEffect transition="out" filter="plus(out)">
                                      <p:cBhvr>
                                        <p:cTn id="390" dur="3000"/>
                                        <p:tgtEl>
                                          <p:spTgt spid="13"/>
                                        </p:tgtEl>
                                      </p:cBhvr>
                                    </p:animEffect>
                                    <p:set>
                                      <p:cBhvr>
                                        <p:cTn id="391" dur="1" fill="hold">
                                          <p:stCondLst>
                                            <p:cond delay="2999"/>
                                          </p:stCondLst>
                                        </p:cTn>
                                        <p:tgtEl>
                                          <p:spTgt spid="13"/>
                                        </p:tgtEl>
                                        <p:attrNameLst>
                                          <p:attrName>style.visibility</p:attrName>
                                        </p:attrNameLst>
                                      </p:cBhvr>
                                      <p:to>
                                        <p:strVal val="hidden"/>
                                      </p:to>
                                    </p:set>
                                  </p:childTnLst>
                                </p:cTn>
                              </p:par>
                              <p:par>
                                <p:cTn id="392" presetID="13" presetClass="exit" presetSubtype="32" fill="hold" grpId="4" nodeType="withEffect">
                                  <p:stCondLst>
                                    <p:cond delay="0"/>
                                  </p:stCondLst>
                                  <p:childTnLst>
                                    <p:animEffect transition="out" filter="plus(out)">
                                      <p:cBhvr>
                                        <p:cTn id="393" dur="3000"/>
                                        <p:tgtEl>
                                          <p:spTgt spid="15"/>
                                        </p:tgtEl>
                                      </p:cBhvr>
                                    </p:animEffect>
                                    <p:set>
                                      <p:cBhvr>
                                        <p:cTn id="394" dur="1" fill="hold">
                                          <p:stCondLst>
                                            <p:cond delay="2999"/>
                                          </p:stCondLst>
                                        </p:cTn>
                                        <p:tgtEl>
                                          <p:spTgt spid="15"/>
                                        </p:tgtEl>
                                        <p:attrNameLst>
                                          <p:attrName>style.visibility</p:attrName>
                                        </p:attrNameLst>
                                      </p:cBhvr>
                                      <p:to>
                                        <p:strVal val="hidden"/>
                                      </p:to>
                                    </p:set>
                                  </p:childTnLst>
                                </p:cTn>
                              </p:par>
                              <p:par>
                                <p:cTn id="395" presetID="13" presetClass="exit" presetSubtype="32" fill="hold" grpId="4" nodeType="withEffect">
                                  <p:stCondLst>
                                    <p:cond delay="0"/>
                                  </p:stCondLst>
                                  <p:childTnLst>
                                    <p:animEffect transition="out" filter="plus(out)">
                                      <p:cBhvr>
                                        <p:cTn id="396" dur="3000"/>
                                        <p:tgtEl>
                                          <p:spTgt spid="17"/>
                                        </p:tgtEl>
                                      </p:cBhvr>
                                    </p:animEffect>
                                    <p:set>
                                      <p:cBhvr>
                                        <p:cTn id="397" dur="1" fill="hold">
                                          <p:stCondLst>
                                            <p:cond delay="2999"/>
                                          </p:stCondLst>
                                        </p:cTn>
                                        <p:tgtEl>
                                          <p:spTgt spid="17"/>
                                        </p:tgtEl>
                                        <p:attrNameLst>
                                          <p:attrName>style.visibility</p:attrName>
                                        </p:attrNameLst>
                                      </p:cBhvr>
                                      <p:to>
                                        <p:strVal val="hidden"/>
                                      </p:to>
                                    </p:set>
                                  </p:childTnLst>
                                </p:cTn>
                              </p:par>
                              <p:par>
                                <p:cTn id="398" presetID="13" presetClass="exit" presetSubtype="32" fill="hold" grpId="4" nodeType="withEffect">
                                  <p:stCondLst>
                                    <p:cond delay="0"/>
                                  </p:stCondLst>
                                  <p:childTnLst>
                                    <p:animEffect transition="out" filter="plus(out)">
                                      <p:cBhvr>
                                        <p:cTn id="399" dur="3000"/>
                                        <p:tgtEl>
                                          <p:spTgt spid="34"/>
                                        </p:tgtEl>
                                      </p:cBhvr>
                                    </p:animEffect>
                                    <p:set>
                                      <p:cBhvr>
                                        <p:cTn id="400" dur="1" fill="hold">
                                          <p:stCondLst>
                                            <p:cond delay="2999"/>
                                          </p:stCondLst>
                                        </p:cTn>
                                        <p:tgtEl>
                                          <p:spTgt spid="34"/>
                                        </p:tgtEl>
                                        <p:attrNameLst>
                                          <p:attrName>style.visibility</p:attrName>
                                        </p:attrNameLst>
                                      </p:cBhvr>
                                      <p:to>
                                        <p:strVal val="hidden"/>
                                      </p:to>
                                    </p:set>
                                  </p:childTnLst>
                                </p:cTn>
                              </p:par>
                              <p:par>
                                <p:cTn id="401" presetID="13" presetClass="exit" presetSubtype="32" fill="hold" grpId="4" nodeType="withEffect">
                                  <p:stCondLst>
                                    <p:cond delay="0"/>
                                  </p:stCondLst>
                                  <p:childTnLst>
                                    <p:animEffect transition="out" filter="plus(out)">
                                      <p:cBhvr>
                                        <p:cTn id="402" dur="3000"/>
                                        <p:tgtEl>
                                          <p:spTgt spid="35"/>
                                        </p:tgtEl>
                                      </p:cBhvr>
                                    </p:animEffect>
                                    <p:set>
                                      <p:cBhvr>
                                        <p:cTn id="403" dur="1" fill="hold">
                                          <p:stCondLst>
                                            <p:cond delay="2999"/>
                                          </p:stCondLst>
                                        </p:cTn>
                                        <p:tgtEl>
                                          <p:spTgt spid="35"/>
                                        </p:tgtEl>
                                        <p:attrNameLst>
                                          <p:attrName>style.visibility</p:attrName>
                                        </p:attrNameLst>
                                      </p:cBhvr>
                                      <p:to>
                                        <p:strVal val="hidden"/>
                                      </p:to>
                                    </p:set>
                                  </p:childTnLst>
                                </p:cTn>
                              </p:par>
                              <p:par>
                                <p:cTn id="404" presetID="13" presetClass="exit" presetSubtype="32" fill="hold" grpId="4" nodeType="withEffect">
                                  <p:stCondLst>
                                    <p:cond delay="0"/>
                                  </p:stCondLst>
                                  <p:childTnLst>
                                    <p:animEffect transition="out" filter="plus(out)">
                                      <p:cBhvr>
                                        <p:cTn id="405" dur="3000"/>
                                        <p:tgtEl>
                                          <p:spTgt spid="36"/>
                                        </p:tgtEl>
                                      </p:cBhvr>
                                    </p:animEffect>
                                    <p:set>
                                      <p:cBhvr>
                                        <p:cTn id="406" dur="1" fill="hold">
                                          <p:stCondLst>
                                            <p:cond delay="2999"/>
                                          </p:stCondLst>
                                        </p:cTn>
                                        <p:tgtEl>
                                          <p:spTgt spid="36"/>
                                        </p:tgtEl>
                                        <p:attrNameLst>
                                          <p:attrName>style.visibility</p:attrName>
                                        </p:attrNameLst>
                                      </p:cBhvr>
                                      <p:to>
                                        <p:strVal val="hidden"/>
                                      </p:to>
                                    </p:set>
                                  </p:childTnLst>
                                </p:cTn>
                              </p:par>
                              <p:par>
                                <p:cTn id="407" presetID="13" presetClass="exit" presetSubtype="32" fill="hold" grpId="4" nodeType="withEffect">
                                  <p:stCondLst>
                                    <p:cond delay="0"/>
                                  </p:stCondLst>
                                  <p:childTnLst>
                                    <p:animEffect transition="out" filter="plus(out)">
                                      <p:cBhvr>
                                        <p:cTn id="408" dur="3000"/>
                                        <p:tgtEl>
                                          <p:spTgt spid="37"/>
                                        </p:tgtEl>
                                      </p:cBhvr>
                                    </p:animEffect>
                                    <p:set>
                                      <p:cBhvr>
                                        <p:cTn id="409" dur="1" fill="hold">
                                          <p:stCondLst>
                                            <p:cond delay="2999"/>
                                          </p:stCondLst>
                                        </p:cTn>
                                        <p:tgtEl>
                                          <p:spTgt spid="37"/>
                                        </p:tgtEl>
                                        <p:attrNameLst>
                                          <p:attrName>style.visibility</p:attrName>
                                        </p:attrNameLst>
                                      </p:cBhvr>
                                      <p:to>
                                        <p:strVal val="hidden"/>
                                      </p:to>
                                    </p:set>
                                  </p:childTnLst>
                                </p:cTn>
                              </p:par>
                              <p:par>
                                <p:cTn id="410" presetID="13" presetClass="exit" presetSubtype="32" fill="hold" grpId="4" nodeType="withEffect">
                                  <p:stCondLst>
                                    <p:cond delay="0"/>
                                  </p:stCondLst>
                                  <p:childTnLst>
                                    <p:animEffect transition="out" filter="plus(out)">
                                      <p:cBhvr>
                                        <p:cTn id="411" dur="3000"/>
                                        <p:tgtEl>
                                          <p:spTgt spid="38"/>
                                        </p:tgtEl>
                                      </p:cBhvr>
                                    </p:animEffect>
                                    <p:set>
                                      <p:cBhvr>
                                        <p:cTn id="412" dur="1" fill="hold">
                                          <p:stCondLst>
                                            <p:cond delay="2999"/>
                                          </p:stCondLst>
                                        </p:cTn>
                                        <p:tgtEl>
                                          <p:spTgt spid="38"/>
                                        </p:tgtEl>
                                        <p:attrNameLst>
                                          <p:attrName>style.visibility</p:attrName>
                                        </p:attrNameLst>
                                      </p:cBhvr>
                                      <p:to>
                                        <p:strVal val="hidden"/>
                                      </p:to>
                                    </p:set>
                                  </p:childTnLst>
                                </p:cTn>
                              </p:par>
                              <p:par>
                                <p:cTn id="413" presetID="13" presetClass="exit" presetSubtype="32" fill="hold" grpId="4" nodeType="withEffect">
                                  <p:stCondLst>
                                    <p:cond delay="0"/>
                                  </p:stCondLst>
                                  <p:childTnLst>
                                    <p:animEffect transition="out" filter="plus(out)">
                                      <p:cBhvr>
                                        <p:cTn id="414" dur="3000"/>
                                        <p:tgtEl>
                                          <p:spTgt spid="39"/>
                                        </p:tgtEl>
                                      </p:cBhvr>
                                    </p:animEffect>
                                    <p:set>
                                      <p:cBhvr>
                                        <p:cTn id="415" dur="1" fill="hold">
                                          <p:stCondLst>
                                            <p:cond delay="2999"/>
                                          </p:stCondLst>
                                        </p:cTn>
                                        <p:tgtEl>
                                          <p:spTgt spid="39"/>
                                        </p:tgtEl>
                                        <p:attrNameLst>
                                          <p:attrName>style.visibility</p:attrName>
                                        </p:attrNameLst>
                                      </p:cBhvr>
                                      <p:to>
                                        <p:strVal val="hidden"/>
                                      </p:to>
                                    </p:set>
                                  </p:childTnLst>
                                </p:cTn>
                              </p:par>
                              <p:par>
                                <p:cTn id="416" presetID="13" presetClass="exit" presetSubtype="32" fill="hold" grpId="4" nodeType="withEffect">
                                  <p:stCondLst>
                                    <p:cond delay="0"/>
                                  </p:stCondLst>
                                  <p:childTnLst>
                                    <p:animEffect transition="out" filter="plus(out)">
                                      <p:cBhvr>
                                        <p:cTn id="417" dur="3000"/>
                                        <p:tgtEl>
                                          <p:spTgt spid="40"/>
                                        </p:tgtEl>
                                      </p:cBhvr>
                                    </p:animEffect>
                                    <p:set>
                                      <p:cBhvr>
                                        <p:cTn id="418" dur="1" fill="hold">
                                          <p:stCondLst>
                                            <p:cond delay="2999"/>
                                          </p:stCondLst>
                                        </p:cTn>
                                        <p:tgtEl>
                                          <p:spTgt spid="40"/>
                                        </p:tgtEl>
                                        <p:attrNameLst>
                                          <p:attrName>style.visibility</p:attrName>
                                        </p:attrNameLst>
                                      </p:cBhvr>
                                      <p:to>
                                        <p:strVal val="hidden"/>
                                      </p:to>
                                    </p:set>
                                  </p:childTnLst>
                                </p:cTn>
                              </p:par>
                              <p:par>
                                <p:cTn id="419" presetID="13" presetClass="exit" presetSubtype="32" fill="hold" grpId="4" nodeType="withEffect">
                                  <p:stCondLst>
                                    <p:cond delay="0"/>
                                  </p:stCondLst>
                                  <p:childTnLst>
                                    <p:animEffect transition="out" filter="plus(out)">
                                      <p:cBhvr>
                                        <p:cTn id="420" dur="3000"/>
                                        <p:tgtEl>
                                          <p:spTgt spid="41"/>
                                        </p:tgtEl>
                                      </p:cBhvr>
                                    </p:animEffect>
                                    <p:set>
                                      <p:cBhvr>
                                        <p:cTn id="421" dur="1" fill="hold">
                                          <p:stCondLst>
                                            <p:cond delay="2999"/>
                                          </p:stCondLst>
                                        </p:cTn>
                                        <p:tgtEl>
                                          <p:spTgt spid="41"/>
                                        </p:tgtEl>
                                        <p:attrNameLst>
                                          <p:attrName>style.visibility</p:attrName>
                                        </p:attrNameLst>
                                      </p:cBhvr>
                                      <p:to>
                                        <p:strVal val="hidden"/>
                                      </p:to>
                                    </p:set>
                                  </p:childTnLst>
                                </p:cTn>
                              </p:par>
                              <p:par>
                                <p:cTn id="422" presetID="13" presetClass="exit" presetSubtype="32" fill="hold" grpId="4" nodeType="withEffect">
                                  <p:stCondLst>
                                    <p:cond delay="0"/>
                                  </p:stCondLst>
                                  <p:childTnLst>
                                    <p:animEffect transition="out" filter="plus(out)">
                                      <p:cBhvr>
                                        <p:cTn id="423" dur="3000"/>
                                        <p:tgtEl>
                                          <p:spTgt spid="42"/>
                                        </p:tgtEl>
                                      </p:cBhvr>
                                    </p:animEffect>
                                    <p:set>
                                      <p:cBhvr>
                                        <p:cTn id="424" dur="1" fill="hold">
                                          <p:stCondLst>
                                            <p:cond delay="2999"/>
                                          </p:stCondLst>
                                        </p:cTn>
                                        <p:tgtEl>
                                          <p:spTgt spid="42"/>
                                        </p:tgtEl>
                                        <p:attrNameLst>
                                          <p:attrName>style.visibility</p:attrName>
                                        </p:attrNameLst>
                                      </p:cBhvr>
                                      <p:to>
                                        <p:strVal val="hidden"/>
                                      </p:to>
                                    </p:set>
                                  </p:childTnLst>
                                </p:cTn>
                              </p:par>
                              <p:par>
                                <p:cTn id="425" presetID="23" presetClass="entr" presetSubtype="272"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3000" fill="hold"/>
                                        <p:tgtEl>
                                          <p:spTgt spid="4"/>
                                        </p:tgtEl>
                                        <p:attrNameLst>
                                          <p:attrName>ppt_w</p:attrName>
                                        </p:attrNameLst>
                                      </p:cBhvr>
                                      <p:tavLst>
                                        <p:tav tm="0">
                                          <p:val>
                                            <p:strVal val="2/3*#ppt_w"/>
                                          </p:val>
                                        </p:tav>
                                        <p:tav tm="100000">
                                          <p:val>
                                            <p:strVal val="#ppt_w"/>
                                          </p:val>
                                        </p:tav>
                                      </p:tavLst>
                                    </p:anim>
                                    <p:anim calcmode="lin" valueType="num">
                                      <p:cBhvr>
                                        <p:cTn id="428" dur="3000" fill="hold"/>
                                        <p:tgtEl>
                                          <p:spTgt spid="4"/>
                                        </p:tgtEl>
                                        <p:attrNameLst>
                                          <p:attrName>ppt_h</p:attrName>
                                        </p:attrNameLst>
                                      </p:cBhvr>
                                      <p:tavLst>
                                        <p:tav tm="0">
                                          <p:val>
                                            <p:strVal val="2/3*#ppt_h"/>
                                          </p:val>
                                        </p:tav>
                                        <p:tav tm="100000">
                                          <p:val>
                                            <p:strVal val="#ppt_h"/>
                                          </p:val>
                                        </p:tav>
                                      </p:tavLst>
                                    </p:anim>
                                  </p:childTnLst>
                                </p:cTn>
                              </p:par>
                              <p:par>
                                <p:cTn id="429" presetID="16" presetClass="entr" presetSubtype="37"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arn(outVertical)">
                                      <p:cBhvr>
                                        <p:cTn id="4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1" grpId="4" animBg="1"/>
      <p:bldP spid="13" grpId="0" animBg="1"/>
      <p:bldP spid="13" grpId="1" animBg="1"/>
      <p:bldP spid="13" grpId="2" animBg="1"/>
      <p:bldP spid="13" grpId="3" animBg="1"/>
      <p:bldP spid="13"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3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16200000" scaled="1"/>
            <a:tileRect/>
          </a:gradFill>
          <a:ln>
            <a:noFill/>
          </a:ln>
        </p:spPr>
        <p:txBody>
          <a:bodyPr/>
          <a:lstStyle/>
          <a:p>
            <a:endParaRPr lang="es-ES" dirty="0"/>
          </a:p>
        </p:txBody>
      </p:sp>
      <p:pic>
        <p:nvPicPr>
          <p:cNvPr id="4" name="3 Imagen" descr="DSC04436.JPG"/>
          <p:cNvPicPr>
            <a:picLocks noChangeAspect="1"/>
          </p:cNvPicPr>
          <p:nvPr/>
        </p:nvPicPr>
        <p:blipFill>
          <a:blip r:embed="rId2"/>
          <a:stretch>
            <a:fillRect/>
          </a:stretch>
        </p:blipFill>
        <p:spPr>
          <a:xfrm>
            <a:off x="0" y="0"/>
            <a:ext cx="9144000" cy="6858000"/>
          </a:xfrm>
          <a:prstGeom prst="rect">
            <a:avLst/>
          </a:prstGeom>
          <a:ln>
            <a:noFill/>
          </a:ln>
        </p:spPr>
      </p:pic>
      <p:sp>
        <p:nvSpPr>
          <p:cNvPr id="15" name="14 Triángulo rectángulo"/>
          <p:cNvSpPr/>
          <p:nvPr/>
        </p:nvSpPr>
        <p:spPr>
          <a:xfrm>
            <a:off x="0" y="0"/>
            <a:ext cx="9144000" cy="6858000"/>
          </a:xfrm>
          <a:prstGeom prst="rtTriangle">
            <a:avLst/>
          </a:prstGeom>
          <a:solidFill>
            <a:srgbClr val="3C25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rot="10800000">
            <a:off x="0" y="0"/>
            <a:ext cx="9144000" cy="6858000"/>
          </a:xfrm>
          <a:prstGeom prst="rtTriangle">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0" y="0"/>
            <a:ext cx="7643834" cy="6858000"/>
          </a:xfrm>
          <a:prstGeom prst="rtTriangle">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rot="10800000">
            <a:off x="0" y="0"/>
            <a:ext cx="9144000" cy="5357826"/>
          </a:xfrm>
          <a:prstGeom prst="rtTriangle">
            <a:avLst/>
          </a:prstGeom>
          <a:solidFill>
            <a:srgbClr val="3C25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0" y="0"/>
            <a:ext cx="5857884" cy="6858000"/>
          </a:xfrm>
          <a:prstGeom prst="rtTriangle">
            <a:avLst/>
          </a:prstGeom>
          <a:solidFill>
            <a:srgbClr val="3C25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rot="10800000">
            <a:off x="0" y="0"/>
            <a:ext cx="9144000" cy="4071942"/>
          </a:xfrm>
          <a:prstGeom prst="rtTriangle">
            <a:avLst/>
          </a:prstGeom>
          <a:solidFill>
            <a:srgbClr val="00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xit" presetSubtype="1" fill="hold" grpId="0" nodeType="withEffect">
                                  <p:stCondLst>
                                    <p:cond delay="0"/>
                                  </p:stCondLst>
                                  <p:childTnLst>
                                    <p:anim calcmode="lin" valueType="num">
                                      <p:cBhvr>
                                        <p:cTn id="9" dur="5000"/>
                                        <p:tgtEl>
                                          <p:spTgt spid="16"/>
                                        </p:tgtEl>
                                        <p:attrNameLst>
                                          <p:attrName>ppt_x</p:attrName>
                                        </p:attrNameLst>
                                      </p:cBhvr>
                                      <p:tavLst>
                                        <p:tav tm="0">
                                          <p:val>
                                            <p:strVal val="ppt_x"/>
                                          </p:val>
                                        </p:tav>
                                        <p:tav tm="100000">
                                          <p:val>
                                            <p:strVal val="ppt_x"/>
                                          </p:val>
                                        </p:tav>
                                      </p:tavLst>
                                    </p:anim>
                                    <p:anim calcmode="lin" valueType="num">
                                      <p:cBhvr>
                                        <p:cTn id="10" dur="5000"/>
                                        <p:tgtEl>
                                          <p:spTgt spid="16"/>
                                        </p:tgtEl>
                                        <p:attrNameLst>
                                          <p:attrName>ppt_y</p:attrName>
                                        </p:attrNameLst>
                                      </p:cBhvr>
                                      <p:tavLst>
                                        <p:tav tm="0">
                                          <p:val>
                                            <p:strVal val="ppt_y"/>
                                          </p:val>
                                        </p:tav>
                                        <p:tav tm="100000">
                                          <p:val>
                                            <p:strVal val="ppt_y-ppt_h/2"/>
                                          </p:val>
                                        </p:tav>
                                      </p:tavLst>
                                    </p:anim>
                                    <p:anim calcmode="lin" valueType="num">
                                      <p:cBhvr>
                                        <p:cTn id="11" dur="5000"/>
                                        <p:tgtEl>
                                          <p:spTgt spid="16"/>
                                        </p:tgtEl>
                                        <p:attrNameLst>
                                          <p:attrName>ppt_w</p:attrName>
                                        </p:attrNameLst>
                                      </p:cBhvr>
                                      <p:tavLst>
                                        <p:tav tm="0">
                                          <p:val>
                                            <p:strVal val="ppt_w"/>
                                          </p:val>
                                        </p:tav>
                                        <p:tav tm="100000">
                                          <p:val>
                                            <p:strVal val="ppt_w"/>
                                          </p:val>
                                        </p:tav>
                                      </p:tavLst>
                                    </p:anim>
                                    <p:anim calcmode="lin" valueType="num">
                                      <p:cBhvr>
                                        <p:cTn id="12" dur="5000"/>
                                        <p:tgtEl>
                                          <p:spTgt spid="16"/>
                                        </p:tgtEl>
                                        <p:attrNameLst>
                                          <p:attrName>ppt_h</p:attrName>
                                        </p:attrNameLst>
                                      </p:cBhvr>
                                      <p:tavLst>
                                        <p:tav tm="0">
                                          <p:val>
                                            <p:strVal val="ppt_h"/>
                                          </p:val>
                                        </p:tav>
                                        <p:tav tm="100000">
                                          <p:val>
                                            <p:fltVal val="0"/>
                                          </p:val>
                                        </p:tav>
                                      </p:tavLst>
                                    </p:anim>
                                    <p:set>
                                      <p:cBhvr>
                                        <p:cTn id="13" dur="1" fill="hold">
                                          <p:stCondLst>
                                            <p:cond delay="4999"/>
                                          </p:stCondLst>
                                        </p:cTn>
                                        <p:tgtEl>
                                          <p:spTgt spid="1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5000"/>
                                        <p:tgtEl>
                                          <p:spTgt spid="15"/>
                                        </p:tgtEl>
                                        <p:attrNameLst>
                                          <p:attrName>ppt_x</p:attrName>
                                        </p:attrNameLst>
                                      </p:cBhvr>
                                      <p:tavLst>
                                        <p:tav tm="0">
                                          <p:val>
                                            <p:strVal val="ppt_x"/>
                                          </p:val>
                                        </p:tav>
                                        <p:tav tm="100000">
                                          <p:val>
                                            <p:strVal val="ppt_x-ppt_w/2"/>
                                          </p:val>
                                        </p:tav>
                                      </p:tavLst>
                                    </p:anim>
                                    <p:anim calcmode="lin" valueType="num">
                                      <p:cBhvr>
                                        <p:cTn id="16" dur="5000"/>
                                        <p:tgtEl>
                                          <p:spTgt spid="15"/>
                                        </p:tgtEl>
                                        <p:attrNameLst>
                                          <p:attrName>ppt_y</p:attrName>
                                        </p:attrNameLst>
                                      </p:cBhvr>
                                      <p:tavLst>
                                        <p:tav tm="0">
                                          <p:val>
                                            <p:strVal val="ppt_y"/>
                                          </p:val>
                                        </p:tav>
                                        <p:tav tm="100000">
                                          <p:val>
                                            <p:strVal val="ppt_y"/>
                                          </p:val>
                                        </p:tav>
                                      </p:tavLst>
                                    </p:anim>
                                    <p:anim calcmode="lin" valueType="num">
                                      <p:cBhvr>
                                        <p:cTn id="17" dur="5000"/>
                                        <p:tgtEl>
                                          <p:spTgt spid="15"/>
                                        </p:tgtEl>
                                        <p:attrNameLst>
                                          <p:attrName>ppt_w</p:attrName>
                                        </p:attrNameLst>
                                      </p:cBhvr>
                                      <p:tavLst>
                                        <p:tav tm="0">
                                          <p:val>
                                            <p:strVal val="ppt_w"/>
                                          </p:val>
                                        </p:tav>
                                        <p:tav tm="100000">
                                          <p:val>
                                            <p:fltVal val="0"/>
                                          </p:val>
                                        </p:tav>
                                      </p:tavLst>
                                    </p:anim>
                                    <p:anim calcmode="lin" valueType="num">
                                      <p:cBhvr>
                                        <p:cTn id="18" dur="5000"/>
                                        <p:tgtEl>
                                          <p:spTgt spid="15"/>
                                        </p:tgtEl>
                                        <p:attrNameLst>
                                          <p:attrName>ppt_h</p:attrName>
                                        </p:attrNameLst>
                                      </p:cBhvr>
                                      <p:tavLst>
                                        <p:tav tm="0">
                                          <p:val>
                                            <p:strVal val="ppt_h"/>
                                          </p:val>
                                        </p:tav>
                                        <p:tav tm="100000">
                                          <p:val>
                                            <p:strVal val="ppt_h"/>
                                          </p:val>
                                        </p:tav>
                                      </p:tavLst>
                                    </p:anim>
                                    <p:set>
                                      <p:cBhvr>
                                        <p:cTn id="19" dur="1" fill="hold">
                                          <p:stCondLst>
                                            <p:cond delay="4999"/>
                                          </p:stCondLst>
                                        </p:cTn>
                                        <p:tgtEl>
                                          <p:spTgt spid="15"/>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4000"/>
                                        <p:tgtEl>
                                          <p:spTgt spid="17"/>
                                        </p:tgtEl>
                                        <p:attrNameLst>
                                          <p:attrName>ppt_x</p:attrName>
                                        </p:attrNameLst>
                                      </p:cBhvr>
                                      <p:tavLst>
                                        <p:tav tm="0">
                                          <p:val>
                                            <p:strVal val="ppt_x"/>
                                          </p:val>
                                        </p:tav>
                                        <p:tav tm="100000">
                                          <p:val>
                                            <p:strVal val="ppt_x-ppt_w/2"/>
                                          </p:val>
                                        </p:tav>
                                      </p:tavLst>
                                    </p:anim>
                                    <p:anim calcmode="lin" valueType="num">
                                      <p:cBhvr>
                                        <p:cTn id="22" dur="4000"/>
                                        <p:tgtEl>
                                          <p:spTgt spid="17"/>
                                        </p:tgtEl>
                                        <p:attrNameLst>
                                          <p:attrName>ppt_y</p:attrName>
                                        </p:attrNameLst>
                                      </p:cBhvr>
                                      <p:tavLst>
                                        <p:tav tm="0">
                                          <p:val>
                                            <p:strVal val="ppt_y"/>
                                          </p:val>
                                        </p:tav>
                                        <p:tav tm="100000">
                                          <p:val>
                                            <p:strVal val="ppt_y"/>
                                          </p:val>
                                        </p:tav>
                                      </p:tavLst>
                                    </p:anim>
                                    <p:anim calcmode="lin" valueType="num">
                                      <p:cBhvr>
                                        <p:cTn id="23" dur="4000"/>
                                        <p:tgtEl>
                                          <p:spTgt spid="17"/>
                                        </p:tgtEl>
                                        <p:attrNameLst>
                                          <p:attrName>ppt_w</p:attrName>
                                        </p:attrNameLst>
                                      </p:cBhvr>
                                      <p:tavLst>
                                        <p:tav tm="0">
                                          <p:val>
                                            <p:strVal val="ppt_w"/>
                                          </p:val>
                                        </p:tav>
                                        <p:tav tm="100000">
                                          <p:val>
                                            <p:fltVal val="0"/>
                                          </p:val>
                                        </p:tav>
                                      </p:tavLst>
                                    </p:anim>
                                    <p:anim calcmode="lin" valueType="num">
                                      <p:cBhvr>
                                        <p:cTn id="24" dur="4000"/>
                                        <p:tgtEl>
                                          <p:spTgt spid="17"/>
                                        </p:tgtEl>
                                        <p:attrNameLst>
                                          <p:attrName>ppt_h</p:attrName>
                                        </p:attrNameLst>
                                      </p:cBhvr>
                                      <p:tavLst>
                                        <p:tav tm="0">
                                          <p:val>
                                            <p:strVal val="ppt_h"/>
                                          </p:val>
                                        </p:tav>
                                        <p:tav tm="100000">
                                          <p:val>
                                            <p:strVal val="ppt_h"/>
                                          </p:val>
                                        </p:tav>
                                      </p:tavLst>
                                    </p:anim>
                                    <p:set>
                                      <p:cBhvr>
                                        <p:cTn id="25" dur="1" fill="hold">
                                          <p:stCondLst>
                                            <p:cond delay="3999"/>
                                          </p:stCondLst>
                                        </p:cTn>
                                        <p:tgtEl>
                                          <p:spTgt spid="17"/>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4000"/>
                                        <p:tgtEl>
                                          <p:spTgt spid="18"/>
                                        </p:tgtEl>
                                        <p:attrNameLst>
                                          <p:attrName>ppt_x</p:attrName>
                                        </p:attrNameLst>
                                      </p:cBhvr>
                                      <p:tavLst>
                                        <p:tav tm="0">
                                          <p:val>
                                            <p:strVal val="ppt_x"/>
                                          </p:val>
                                        </p:tav>
                                        <p:tav tm="100000">
                                          <p:val>
                                            <p:strVal val="ppt_x"/>
                                          </p:val>
                                        </p:tav>
                                      </p:tavLst>
                                    </p:anim>
                                    <p:anim calcmode="lin" valueType="num">
                                      <p:cBhvr>
                                        <p:cTn id="28" dur="4000"/>
                                        <p:tgtEl>
                                          <p:spTgt spid="18"/>
                                        </p:tgtEl>
                                        <p:attrNameLst>
                                          <p:attrName>ppt_y</p:attrName>
                                        </p:attrNameLst>
                                      </p:cBhvr>
                                      <p:tavLst>
                                        <p:tav tm="0">
                                          <p:val>
                                            <p:strVal val="ppt_y"/>
                                          </p:val>
                                        </p:tav>
                                        <p:tav tm="100000">
                                          <p:val>
                                            <p:strVal val="ppt_y-ppt_h/2"/>
                                          </p:val>
                                        </p:tav>
                                      </p:tavLst>
                                    </p:anim>
                                    <p:anim calcmode="lin" valueType="num">
                                      <p:cBhvr>
                                        <p:cTn id="29" dur="4000"/>
                                        <p:tgtEl>
                                          <p:spTgt spid="18"/>
                                        </p:tgtEl>
                                        <p:attrNameLst>
                                          <p:attrName>ppt_w</p:attrName>
                                        </p:attrNameLst>
                                      </p:cBhvr>
                                      <p:tavLst>
                                        <p:tav tm="0">
                                          <p:val>
                                            <p:strVal val="ppt_w"/>
                                          </p:val>
                                        </p:tav>
                                        <p:tav tm="100000">
                                          <p:val>
                                            <p:strVal val="ppt_w"/>
                                          </p:val>
                                        </p:tav>
                                      </p:tavLst>
                                    </p:anim>
                                    <p:anim calcmode="lin" valueType="num">
                                      <p:cBhvr>
                                        <p:cTn id="30" dur="4000"/>
                                        <p:tgtEl>
                                          <p:spTgt spid="18"/>
                                        </p:tgtEl>
                                        <p:attrNameLst>
                                          <p:attrName>ppt_h</p:attrName>
                                        </p:attrNameLst>
                                      </p:cBhvr>
                                      <p:tavLst>
                                        <p:tav tm="0">
                                          <p:val>
                                            <p:strVal val="ppt_h"/>
                                          </p:val>
                                        </p:tav>
                                        <p:tav tm="100000">
                                          <p:val>
                                            <p:fltVal val="0"/>
                                          </p:val>
                                        </p:tav>
                                      </p:tavLst>
                                    </p:anim>
                                    <p:set>
                                      <p:cBhvr>
                                        <p:cTn id="31" dur="1" fill="hold">
                                          <p:stCondLst>
                                            <p:cond delay="3999"/>
                                          </p:stCondLst>
                                        </p:cTn>
                                        <p:tgtEl>
                                          <p:spTgt spid="18"/>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9"/>
                                        </p:tgtEl>
                                        <p:attrNameLst>
                                          <p:attrName>ppt_x</p:attrName>
                                        </p:attrNameLst>
                                      </p:cBhvr>
                                      <p:tavLst>
                                        <p:tav tm="0">
                                          <p:val>
                                            <p:strVal val="ppt_x"/>
                                          </p:val>
                                        </p:tav>
                                        <p:tav tm="100000">
                                          <p:val>
                                            <p:strVal val="ppt_x-ppt_w/2"/>
                                          </p:val>
                                        </p:tav>
                                      </p:tavLst>
                                    </p:anim>
                                    <p:anim calcmode="lin" valueType="num">
                                      <p:cBhvr>
                                        <p:cTn id="34" dur="3000"/>
                                        <p:tgtEl>
                                          <p:spTgt spid="19"/>
                                        </p:tgtEl>
                                        <p:attrNameLst>
                                          <p:attrName>ppt_y</p:attrName>
                                        </p:attrNameLst>
                                      </p:cBhvr>
                                      <p:tavLst>
                                        <p:tav tm="0">
                                          <p:val>
                                            <p:strVal val="ppt_y"/>
                                          </p:val>
                                        </p:tav>
                                        <p:tav tm="100000">
                                          <p:val>
                                            <p:strVal val="ppt_y"/>
                                          </p:val>
                                        </p:tav>
                                      </p:tavLst>
                                    </p:anim>
                                    <p:anim calcmode="lin" valueType="num">
                                      <p:cBhvr>
                                        <p:cTn id="35" dur="3000"/>
                                        <p:tgtEl>
                                          <p:spTgt spid="19"/>
                                        </p:tgtEl>
                                        <p:attrNameLst>
                                          <p:attrName>ppt_w</p:attrName>
                                        </p:attrNameLst>
                                      </p:cBhvr>
                                      <p:tavLst>
                                        <p:tav tm="0">
                                          <p:val>
                                            <p:strVal val="ppt_w"/>
                                          </p:val>
                                        </p:tav>
                                        <p:tav tm="100000">
                                          <p:val>
                                            <p:fltVal val="0"/>
                                          </p:val>
                                        </p:tav>
                                      </p:tavLst>
                                    </p:anim>
                                    <p:anim calcmode="lin" valueType="num">
                                      <p:cBhvr>
                                        <p:cTn id="36" dur="3000"/>
                                        <p:tgtEl>
                                          <p:spTgt spid="19"/>
                                        </p:tgtEl>
                                        <p:attrNameLst>
                                          <p:attrName>ppt_h</p:attrName>
                                        </p:attrNameLst>
                                      </p:cBhvr>
                                      <p:tavLst>
                                        <p:tav tm="0">
                                          <p:val>
                                            <p:strVal val="ppt_h"/>
                                          </p:val>
                                        </p:tav>
                                        <p:tav tm="100000">
                                          <p:val>
                                            <p:strVal val="ppt_h"/>
                                          </p:val>
                                        </p:tav>
                                      </p:tavLst>
                                    </p:anim>
                                    <p:set>
                                      <p:cBhvr>
                                        <p:cTn id="37" dur="1" fill="hold">
                                          <p:stCondLst>
                                            <p:cond delay="2999"/>
                                          </p:stCondLst>
                                        </p:cTn>
                                        <p:tgtEl>
                                          <p:spTgt spid="19"/>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3000"/>
                                        <p:tgtEl>
                                          <p:spTgt spid="20"/>
                                        </p:tgtEl>
                                        <p:attrNameLst>
                                          <p:attrName>ppt_x</p:attrName>
                                        </p:attrNameLst>
                                      </p:cBhvr>
                                      <p:tavLst>
                                        <p:tav tm="0">
                                          <p:val>
                                            <p:strVal val="ppt_x"/>
                                          </p:val>
                                        </p:tav>
                                        <p:tav tm="100000">
                                          <p:val>
                                            <p:strVal val="ppt_x"/>
                                          </p:val>
                                        </p:tav>
                                      </p:tavLst>
                                    </p:anim>
                                    <p:anim calcmode="lin" valueType="num">
                                      <p:cBhvr>
                                        <p:cTn id="40" dur="3000"/>
                                        <p:tgtEl>
                                          <p:spTgt spid="20"/>
                                        </p:tgtEl>
                                        <p:attrNameLst>
                                          <p:attrName>ppt_y</p:attrName>
                                        </p:attrNameLst>
                                      </p:cBhvr>
                                      <p:tavLst>
                                        <p:tav tm="0">
                                          <p:val>
                                            <p:strVal val="ppt_y"/>
                                          </p:val>
                                        </p:tav>
                                        <p:tav tm="100000">
                                          <p:val>
                                            <p:strVal val="ppt_y-ppt_h/2"/>
                                          </p:val>
                                        </p:tav>
                                      </p:tavLst>
                                    </p:anim>
                                    <p:anim calcmode="lin" valueType="num">
                                      <p:cBhvr>
                                        <p:cTn id="41" dur="3000"/>
                                        <p:tgtEl>
                                          <p:spTgt spid="20"/>
                                        </p:tgtEl>
                                        <p:attrNameLst>
                                          <p:attrName>ppt_w</p:attrName>
                                        </p:attrNameLst>
                                      </p:cBhvr>
                                      <p:tavLst>
                                        <p:tav tm="0">
                                          <p:val>
                                            <p:strVal val="ppt_w"/>
                                          </p:val>
                                        </p:tav>
                                        <p:tav tm="100000">
                                          <p:val>
                                            <p:strVal val="ppt_w"/>
                                          </p:val>
                                        </p:tav>
                                      </p:tavLst>
                                    </p:anim>
                                    <p:anim calcmode="lin" valueType="num">
                                      <p:cBhvr>
                                        <p:cTn id="42" dur="3000"/>
                                        <p:tgtEl>
                                          <p:spTgt spid="20"/>
                                        </p:tgtEl>
                                        <p:attrNameLst>
                                          <p:attrName>ppt_h</p:attrName>
                                        </p:attrNameLst>
                                      </p:cBhvr>
                                      <p:tavLst>
                                        <p:tav tm="0">
                                          <p:val>
                                            <p:strVal val="ppt_h"/>
                                          </p:val>
                                        </p:tav>
                                        <p:tav tm="100000">
                                          <p:val>
                                            <p:fltVal val="0"/>
                                          </p:val>
                                        </p:tav>
                                      </p:tavLst>
                                    </p:anim>
                                    <p:set>
                                      <p:cBhvr>
                                        <p:cTn id="43" dur="1" fill="hold">
                                          <p:stCondLst>
                                            <p:cond delay="2999"/>
                                          </p:stCondLst>
                                        </p:cTn>
                                        <p:tgtEl>
                                          <p:spTgt spid="20"/>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5000" fill="hold"/>
                                        <p:tgtEl>
                                          <p:spTgt spid="4"/>
                                        </p:tgtEl>
                                        <p:attrNameLst>
                                          <p:attrName>ppt_w</p:attrName>
                                        </p:attrNameLst>
                                      </p:cBhvr>
                                      <p:tavLst>
                                        <p:tav tm="0">
                                          <p:val>
                                            <p:strVal val="4/3*#ppt_w"/>
                                          </p:val>
                                        </p:tav>
                                        <p:tav tm="100000">
                                          <p:val>
                                            <p:strVal val="#ppt_w"/>
                                          </p:val>
                                        </p:tav>
                                      </p:tavLst>
                                    </p:anim>
                                    <p:anim calcmode="lin" valueType="num">
                                      <p:cBhvr>
                                        <p:cTn id="47"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100000">
                <a:srgbClr val="00B050"/>
              </a:gs>
              <a:gs pos="50000">
                <a:srgbClr val="000099">
                  <a:shade val="67500"/>
                  <a:satMod val="115000"/>
                </a:srgbClr>
              </a:gs>
              <a:gs pos="100000">
                <a:srgbClr val="000099">
                  <a:shade val="100000"/>
                  <a:satMod val="115000"/>
                </a:srgbClr>
              </a:gs>
            </a:gsLst>
            <a:path path="circle">
              <a:fillToRect l="50000" t="50000" r="50000" b="50000"/>
            </a:path>
            <a:tileRect/>
          </a:gradFill>
        </p:spPr>
        <p:txBody>
          <a:bodyPr/>
          <a:lstStyle/>
          <a:p>
            <a:endParaRPr lang="es-ES" dirty="0"/>
          </a:p>
        </p:txBody>
      </p:sp>
      <p:pic>
        <p:nvPicPr>
          <p:cNvPr id="4" name="3 Imagen" descr="Imagen47.jpg"/>
          <p:cNvPicPr>
            <a:picLocks noChangeAspect="1"/>
          </p:cNvPicPr>
          <p:nvPr/>
        </p:nvPicPr>
        <p:blipFill>
          <a:blip r:embed="rId2"/>
          <a:stretch>
            <a:fillRect/>
          </a:stretch>
        </p:blipFill>
        <p:spPr>
          <a:xfrm>
            <a:off x="0" y="0"/>
            <a:ext cx="9144000" cy="6837967"/>
          </a:xfrm>
          <a:prstGeom prst="rect">
            <a:avLst/>
          </a:prstGeom>
        </p:spPr>
      </p:pic>
      <p:sp>
        <p:nvSpPr>
          <p:cNvPr id="5" name="4 Rectángulo"/>
          <p:cNvSpPr/>
          <p:nvPr/>
        </p:nvSpPr>
        <p:spPr>
          <a:xfrm>
            <a:off x="0"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3008"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16"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9024"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000496"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32"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143504"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715040"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286512"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857984"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429456"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8000992"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572464" y="357187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flipH="1">
            <a:off x="0" y="214311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flipH="1">
            <a:off x="571472" y="2143116"/>
            <a:ext cx="571504"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flipH="1">
            <a:off x="1143008" y="214311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flipH="1">
            <a:off x="1714480" y="2143116"/>
            <a:ext cx="571504"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flipH="1">
            <a:off x="2286016" y="214311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flipH="1">
            <a:off x="2857488" y="2143116"/>
            <a:ext cx="571504"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flipH="1">
            <a:off x="3429024" y="214311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flipH="1">
            <a:off x="4000496" y="2143116"/>
            <a:ext cx="571504"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0800000" flipH="1">
            <a:off x="4572000" y="214311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0800000" flipH="1">
            <a:off x="5143472" y="2143116"/>
            <a:ext cx="571504"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0800000" flipH="1">
            <a:off x="5715008" y="214311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0800000" flipH="1">
            <a:off x="6286480" y="2143116"/>
            <a:ext cx="571504"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0800000" flipH="1">
            <a:off x="6858016" y="214311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0800000" flipH="1">
            <a:off x="7429488" y="2143116"/>
            <a:ext cx="571504"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0800000" flipH="1">
            <a:off x="8001024" y="2143116"/>
            <a:ext cx="571472"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0800000" flipH="1">
            <a:off x="8572496" y="2143116"/>
            <a:ext cx="571504" cy="1428760"/>
          </a:xfrm>
          <a:prstGeom prst="rect">
            <a:avLst/>
          </a:prstGeom>
          <a:gradFill flip="none" rotWithShape="1">
            <a:gsLst>
              <a:gs pos="0">
                <a:srgbClr val="FFFF00">
                  <a:alpha val="99000"/>
                </a:srgbClr>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 calcmode="lin" valueType="num">
                                      <p:cBhvr additive="base">
                                        <p:cTn id="10" dur="3000" fill="hold"/>
                                        <p:tgtEl>
                                          <p:spTgt spid="39"/>
                                        </p:tgtEl>
                                        <p:attrNameLst>
                                          <p:attrName>ppt_x</p:attrName>
                                        </p:attrNameLst>
                                      </p:cBhvr>
                                      <p:tavLst>
                                        <p:tav tm="0">
                                          <p:val>
                                            <p:strVal val="0-#ppt_w/2"/>
                                          </p:val>
                                        </p:tav>
                                        <p:tav tm="100000">
                                          <p:val>
                                            <p:strVal val="#ppt_x"/>
                                          </p:val>
                                        </p:tav>
                                      </p:tavLst>
                                    </p:anim>
                                    <p:anim calcmode="lin" valueType="num">
                                      <p:cBhvr additive="base">
                                        <p:cTn id="11" dur="3000" fill="hold"/>
                                        <p:tgtEl>
                                          <p:spTgt spid="39"/>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3000" fill="hold"/>
                                        <p:tgtEl>
                                          <p:spTgt spid="40"/>
                                        </p:tgtEl>
                                        <p:attrNameLst>
                                          <p:attrName>ppt_x</p:attrName>
                                        </p:attrNameLst>
                                      </p:cBhvr>
                                      <p:tavLst>
                                        <p:tav tm="0">
                                          <p:val>
                                            <p:strVal val="0-#ppt_w/2"/>
                                          </p:val>
                                        </p:tav>
                                        <p:tav tm="100000">
                                          <p:val>
                                            <p:strVal val="#ppt_x"/>
                                          </p:val>
                                        </p:tav>
                                      </p:tavLst>
                                    </p:anim>
                                    <p:anim calcmode="lin" valueType="num">
                                      <p:cBhvr additive="base">
                                        <p:cTn id="15" dur="3000" fill="hold"/>
                                        <p:tgtEl>
                                          <p:spTgt spid="40"/>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additive="base">
                                        <p:cTn id="18" dur="3000" fill="hold"/>
                                        <p:tgtEl>
                                          <p:spTgt spid="43"/>
                                        </p:tgtEl>
                                        <p:attrNameLst>
                                          <p:attrName>ppt_x</p:attrName>
                                        </p:attrNameLst>
                                      </p:cBhvr>
                                      <p:tavLst>
                                        <p:tav tm="0">
                                          <p:val>
                                            <p:strVal val="0-#ppt_w/2"/>
                                          </p:val>
                                        </p:tav>
                                        <p:tav tm="100000">
                                          <p:val>
                                            <p:strVal val="#ppt_x"/>
                                          </p:val>
                                        </p:tav>
                                      </p:tavLst>
                                    </p:anim>
                                    <p:anim calcmode="lin" valueType="num">
                                      <p:cBhvr additive="base">
                                        <p:cTn id="19" dur="3000" fill="hold"/>
                                        <p:tgtEl>
                                          <p:spTgt spid="4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3000" fill="hold"/>
                                        <p:tgtEl>
                                          <p:spTgt spid="44"/>
                                        </p:tgtEl>
                                        <p:attrNameLst>
                                          <p:attrName>ppt_x</p:attrName>
                                        </p:attrNameLst>
                                      </p:cBhvr>
                                      <p:tavLst>
                                        <p:tav tm="0">
                                          <p:val>
                                            <p:strVal val="0-#ppt_w/2"/>
                                          </p:val>
                                        </p:tav>
                                        <p:tav tm="100000">
                                          <p:val>
                                            <p:strVal val="#ppt_x"/>
                                          </p:val>
                                        </p:tav>
                                      </p:tavLst>
                                    </p:anim>
                                    <p:anim calcmode="lin" valueType="num">
                                      <p:cBhvr additive="base">
                                        <p:cTn id="23" dur="3000" fill="hold"/>
                                        <p:tgtEl>
                                          <p:spTgt spid="4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45"/>
                                        </p:tgtEl>
                                        <p:attrNameLst>
                                          <p:attrName>style.visibility</p:attrName>
                                        </p:attrNameLst>
                                      </p:cBhvr>
                                      <p:to>
                                        <p:strVal val="visible"/>
                                      </p:to>
                                    </p:set>
                                    <p:anim calcmode="lin" valueType="num">
                                      <p:cBhvr additive="base">
                                        <p:cTn id="26" dur="3000" fill="hold"/>
                                        <p:tgtEl>
                                          <p:spTgt spid="45"/>
                                        </p:tgtEl>
                                        <p:attrNameLst>
                                          <p:attrName>ppt_x</p:attrName>
                                        </p:attrNameLst>
                                      </p:cBhvr>
                                      <p:tavLst>
                                        <p:tav tm="0">
                                          <p:val>
                                            <p:strVal val="0-#ppt_w/2"/>
                                          </p:val>
                                        </p:tav>
                                        <p:tav tm="100000">
                                          <p:val>
                                            <p:strVal val="#ppt_x"/>
                                          </p:val>
                                        </p:tav>
                                      </p:tavLst>
                                    </p:anim>
                                    <p:anim calcmode="lin" valueType="num">
                                      <p:cBhvr additive="base">
                                        <p:cTn id="27" dur="3000" fill="hold"/>
                                        <p:tgtEl>
                                          <p:spTgt spid="4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46"/>
                                        </p:tgtEl>
                                        <p:attrNameLst>
                                          <p:attrName>style.visibility</p:attrName>
                                        </p:attrNameLst>
                                      </p:cBhvr>
                                      <p:to>
                                        <p:strVal val="visible"/>
                                      </p:to>
                                    </p:set>
                                    <p:anim calcmode="lin" valueType="num">
                                      <p:cBhvr additive="base">
                                        <p:cTn id="30" dur="3000" fill="hold"/>
                                        <p:tgtEl>
                                          <p:spTgt spid="46"/>
                                        </p:tgtEl>
                                        <p:attrNameLst>
                                          <p:attrName>ppt_x</p:attrName>
                                        </p:attrNameLst>
                                      </p:cBhvr>
                                      <p:tavLst>
                                        <p:tav tm="0">
                                          <p:val>
                                            <p:strVal val="0-#ppt_w/2"/>
                                          </p:val>
                                        </p:tav>
                                        <p:tav tm="100000">
                                          <p:val>
                                            <p:strVal val="#ppt_x"/>
                                          </p:val>
                                        </p:tav>
                                      </p:tavLst>
                                    </p:anim>
                                    <p:anim calcmode="lin" valueType="num">
                                      <p:cBhvr additive="base">
                                        <p:cTn id="31" dur="3000" fill="hold"/>
                                        <p:tgtEl>
                                          <p:spTgt spid="4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3000" fill="hold"/>
                                        <p:tgtEl>
                                          <p:spTgt spid="47"/>
                                        </p:tgtEl>
                                        <p:attrNameLst>
                                          <p:attrName>ppt_x</p:attrName>
                                        </p:attrNameLst>
                                      </p:cBhvr>
                                      <p:tavLst>
                                        <p:tav tm="0">
                                          <p:val>
                                            <p:strVal val="0-#ppt_w/2"/>
                                          </p:val>
                                        </p:tav>
                                        <p:tav tm="100000">
                                          <p:val>
                                            <p:strVal val="#ppt_x"/>
                                          </p:val>
                                        </p:tav>
                                      </p:tavLst>
                                    </p:anim>
                                    <p:anim calcmode="lin" valueType="num">
                                      <p:cBhvr additive="base">
                                        <p:cTn id="35" dur="3000" fill="hold"/>
                                        <p:tgtEl>
                                          <p:spTgt spid="4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 calcmode="lin" valueType="num">
                                      <p:cBhvr additive="base">
                                        <p:cTn id="38" dur="3000" fill="hold"/>
                                        <p:tgtEl>
                                          <p:spTgt spid="48"/>
                                        </p:tgtEl>
                                        <p:attrNameLst>
                                          <p:attrName>ppt_x</p:attrName>
                                        </p:attrNameLst>
                                      </p:cBhvr>
                                      <p:tavLst>
                                        <p:tav tm="0">
                                          <p:val>
                                            <p:strVal val="0-#ppt_w/2"/>
                                          </p:val>
                                        </p:tav>
                                        <p:tav tm="100000">
                                          <p:val>
                                            <p:strVal val="#ppt_x"/>
                                          </p:val>
                                        </p:tav>
                                      </p:tavLst>
                                    </p:anim>
                                    <p:anim calcmode="lin" valueType="num">
                                      <p:cBhvr additive="base">
                                        <p:cTn id="39" dur="3000" fill="hold"/>
                                        <p:tgtEl>
                                          <p:spTgt spid="4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49"/>
                                        </p:tgtEl>
                                        <p:attrNameLst>
                                          <p:attrName>style.visibility</p:attrName>
                                        </p:attrNameLst>
                                      </p:cBhvr>
                                      <p:to>
                                        <p:strVal val="visible"/>
                                      </p:to>
                                    </p:set>
                                    <p:anim calcmode="lin" valueType="num">
                                      <p:cBhvr additive="base">
                                        <p:cTn id="42" dur="3000" fill="hold"/>
                                        <p:tgtEl>
                                          <p:spTgt spid="49"/>
                                        </p:tgtEl>
                                        <p:attrNameLst>
                                          <p:attrName>ppt_x</p:attrName>
                                        </p:attrNameLst>
                                      </p:cBhvr>
                                      <p:tavLst>
                                        <p:tav tm="0">
                                          <p:val>
                                            <p:strVal val="0-#ppt_w/2"/>
                                          </p:val>
                                        </p:tav>
                                        <p:tav tm="100000">
                                          <p:val>
                                            <p:strVal val="#ppt_x"/>
                                          </p:val>
                                        </p:tav>
                                      </p:tavLst>
                                    </p:anim>
                                    <p:anim calcmode="lin" valueType="num">
                                      <p:cBhvr additive="base">
                                        <p:cTn id="43" dur="3000" fill="hold"/>
                                        <p:tgtEl>
                                          <p:spTgt spid="4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3000" fill="hold"/>
                                        <p:tgtEl>
                                          <p:spTgt spid="50"/>
                                        </p:tgtEl>
                                        <p:attrNameLst>
                                          <p:attrName>ppt_x</p:attrName>
                                        </p:attrNameLst>
                                      </p:cBhvr>
                                      <p:tavLst>
                                        <p:tav tm="0">
                                          <p:val>
                                            <p:strVal val="0-#ppt_w/2"/>
                                          </p:val>
                                        </p:tav>
                                        <p:tav tm="100000">
                                          <p:val>
                                            <p:strVal val="#ppt_x"/>
                                          </p:val>
                                        </p:tav>
                                      </p:tavLst>
                                    </p:anim>
                                    <p:anim calcmode="lin" valueType="num">
                                      <p:cBhvr additive="base">
                                        <p:cTn id="47" dur="3000" fill="hold"/>
                                        <p:tgtEl>
                                          <p:spTgt spid="5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additive="base">
                                        <p:cTn id="50" dur="3000" fill="hold"/>
                                        <p:tgtEl>
                                          <p:spTgt spid="51"/>
                                        </p:tgtEl>
                                        <p:attrNameLst>
                                          <p:attrName>ppt_x</p:attrName>
                                        </p:attrNameLst>
                                      </p:cBhvr>
                                      <p:tavLst>
                                        <p:tav tm="0">
                                          <p:val>
                                            <p:strVal val="0-#ppt_w/2"/>
                                          </p:val>
                                        </p:tav>
                                        <p:tav tm="100000">
                                          <p:val>
                                            <p:strVal val="#ppt_x"/>
                                          </p:val>
                                        </p:tav>
                                      </p:tavLst>
                                    </p:anim>
                                    <p:anim calcmode="lin" valueType="num">
                                      <p:cBhvr additive="base">
                                        <p:cTn id="51" dur="3000" fill="hold"/>
                                        <p:tgtEl>
                                          <p:spTgt spid="5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52"/>
                                        </p:tgtEl>
                                        <p:attrNameLst>
                                          <p:attrName>style.visibility</p:attrName>
                                        </p:attrNameLst>
                                      </p:cBhvr>
                                      <p:to>
                                        <p:strVal val="visible"/>
                                      </p:to>
                                    </p:set>
                                    <p:anim calcmode="lin" valueType="num">
                                      <p:cBhvr additive="base">
                                        <p:cTn id="54" dur="3000" fill="hold"/>
                                        <p:tgtEl>
                                          <p:spTgt spid="52"/>
                                        </p:tgtEl>
                                        <p:attrNameLst>
                                          <p:attrName>ppt_x</p:attrName>
                                        </p:attrNameLst>
                                      </p:cBhvr>
                                      <p:tavLst>
                                        <p:tav tm="0">
                                          <p:val>
                                            <p:strVal val="0-#ppt_w/2"/>
                                          </p:val>
                                        </p:tav>
                                        <p:tav tm="100000">
                                          <p:val>
                                            <p:strVal val="#ppt_x"/>
                                          </p:val>
                                        </p:tav>
                                      </p:tavLst>
                                    </p:anim>
                                    <p:anim calcmode="lin" valueType="num">
                                      <p:cBhvr additive="base">
                                        <p:cTn id="55" dur="3000" fill="hold"/>
                                        <p:tgtEl>
                                          <p:spTgt spid="52"/>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53"/>
                                        </p:tgtEl>
                                        <p:attrNameLst>
                                          <p:attrName>style.visibility</p:attrName>
                                        </p:attrNameLst>
                                      </p:cBhvr>
                                      <p:to>
                                        <p:strVal val="visible"/>
                                      </p:to>
                                    </p:set>
                                    <p:anim calcmode="lin" valueType="num">
                                      <p:cBhvr additive="base">
                                        <p:cTn id="58" dur="3000" fill="hold"/>
                                        <p:tgtEl>
                                          <p:spTgt spid="53"/>
                                        </p:tgtEl>
                                        <p:attrNameLst>
                                          <p:attrName>ppt_x</p:attrName>
                                        </p:attrNameLst>
                                      </p:cBhvr>
                                      <p:tavLst>
                                        <p:tav tm="0">
                                          <p:val>
                                            <p:strVal val="0-#ppt_w/2"/>
                                          </p:val>
                                        </p:tav>
                                        <p:tav tm="100000">
                                          <p:val>
                                            <p:strVal val="#ppt_x"/>
                                          </p:val>
                                        </p:tav>
                                      </p:tavLst>
                                    </p:anim>
                                    <p:anim calcmode="lin" valueType="num">
                                      <p:cBhvr additive="base">
                                        <p:cTn id="59" dur="3000" fill="hold"/>
                                        <p:tgtEl>
                                          <p:spTgt spid="53"/>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 calcmode="lin" valueType="num">
                                      <p:cBhvr additive="base">
                                        <p:cTn id="62" dur="3000" fill="hold"/>
                                        <p:tgtEl>
                                          <p:spTgt spid="54"/>
                                        </p:tgtEl>
                                        <p:attrNameLst>
                                          <p:attrName>ppt_x</p:attrName>
                                        </p:attrNameLst>
                                      </p:cBhvr>
                                      <p:tavLst>
                                        <p:tav tm="0">
                                          <p:val>
                                            <p:strVal val="0-#ppt_w/2"/>
                                          </p:val>
                                        </p:tav>
                                        <p:tav tm="100000">
                                          <p:val>
                                            <p:strVal val="#ppt_x"/>
                                          </p:val>
                                        </p:tav>
                                      </p:tavLst>
                                    </p:anim>
                                    <p:anim calcmode="lin" valueType="num">
                                      <p:cBhvr additive="base">
                                        <p:cTn id="63" dur="3000" fill="hold"/>
                                        <p:tgtEl>
                                          <p:spTgt spid="54"/>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55"/>
                                        </p:tgtEl>
                                        <p:attrNameLst>
                                          <p:attrName>style.visibility</p:attrName>
                                        </p:attrNameLst>
                                      </p:cBhvr>
                                      <p:to>
                                        <p:strVal val="visible"/>
                                      </p:to>
                                    </p:set>
                                    <p:anim calcmode="lin" valueType="num">
                                      <p:cBhvr additive="base">
                                        <p:cTn id="66" dur="3000" fill="hold"/>
                                        <p:tgtEl>
                                          <p:spTgt spid="55"/>
                                        </p:tgtEl>
                                        <p:attrNameLst>
                                          <p:attrName>ppt_x</p:attrName>
                                        </p:attrNameLst>
                                      </p:cBhvr>
                                      <p:tavLst>
                                        <p:tav tm="0">
                                          <p:val>
                                            <p:strVal val="0-#ppt_w/2"/>
                                          </p:val>
                                        </p:tav>
                                        <p:tav tm="100000">
                                          <p:val>
                                            <p:strVal val="#ppt_x"/>
                                          </p:val>
                                        </p:tav>
                                      </p:tavLst>
                                    </p:anim>
                                    <p:anim calcmode="lin" valueType="num">
                                      <p:cBhvr additive="base">
                                        <p:cTn id="67" dur="3000" fill="hold"/>
                                        <p:tgtEl>
                                          <p:spTgt spid="5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56"/>
                                        </p:tgtEl>
                                        <p:attrNameLst>
                                          <p:attrName>style.visibility</p:attrName>
                                        </p:attrNameLst>
                                      </p:cBhvr>
                                      <p:to>
                                        <p:strVal val="visible"/>
                                      </p:to>
                                    </p:set>
                                    <p:anim calcmode="lin" valueType="num">
                                      <p:cBhvr additive="base">
                                        <p:cTn id="70" dur="3000" fill="hold"/>
                                        <p:tgtEl>
                                          <p:spTgt spid="56"/>
                                        </p:tgtEl>
                                        <p:attrNameLst>
                                          <p:attrName>ppt_x</p:attrName>
                                        </p:attrNameLst>
                                      </p:cBhvr>
                                      <p:tavLst>
                                        <p:tav tm="0">
                                          <p:val>
                                            <p:strVal val="0-#ppt_w/2"/>
                                          </p:val>
                                        </p:tav>
                                        <p:tav tm="100000">
                                          <p:val>
                                            <p:strVal val="#ppt_x"/>
                                          </p:val>
                                        </p:tav>
                                      </p:tavLst>
                                    </p:anim>
                                    <p:anim calcmode="lin" valueType="num">
                                      <p:cBhvr additive="base">
                                        <p:cTn id="71" dur="3000" fill="hold"/>
                                        <p:tgtEl>
                                          <p:spTgt spid="56"/>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3000" fill="hold"/>
                                        <p:tgtEl>
                                          <p:spTgt spid="5"/>
                                        </p:tgtEl>
                                        <p:attrNameLst>
                                          <p:attrName>ppt_x</p:attrName>
                                        </p:attrNameLst>
                                      </p:cBhvr>
                                      <p:tavLst>
                                        <p:tav tm="0">
                                          <p:val>
                                            <p:strVal val="0-#ppt_w/2"/>
                                          </p:val>
                                        </p:tav>
                                        <p:tav tm="100000">
                                          <p:val>
                                            <p:strVal val="#ppt_x"/>
                                          </p:val>
                                        </p:tav>
                                      </p:tavLst>
                                    </p:anim>
                                    <p:anim calcmode="lin" valueType="num">
                                      <p:cBhvr additive="base">
                                        <p:cTn id="75" dur="3000" fill="hold"/>
                                        <p:tgtEl>
                                          <p:spTgt spid="5"/>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3000" fill="hold"/>
                                        <p:tgtEl>
                                          <p:spTgt spid="6"/>
                                        </p:tgtEl>
                                        <p:attrNameLst>
                                          <p:attrName>ppt_x</p:attrName>
                                        </p:attrNameLst>
                                      </p:cBhvr>
                                      <p:tavLst>
                                        <p:tav tm="0">
                                          <p:val>
                                            <p:strVal val="0-#ppt_w/2"/>
                                          </p:val>
                                        </p:tav>
                                        <p:tav tm="100000">
                                          <p:val>
                                            <p:strVal val="#ppt_x"/>
                                          </p:val>
                                        </p:tav>
                                      </p:tavLst>
                                    </p:anim>
                                    <p:anim calcmode="lin" valueType="num">
                                      <p:cBhvr additive="base">
                                        <p:cTn id="79" dur="3000" fill="hold"/>
                                        <p:tgtEl>
                                          <p:spTgt spid="6"/>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0-#ppt_w/2"/>
                                          </p:val>
                                        </p:tav>
                                        <p:tav tm="100000">
                                          <p:val>
                                            <p:strVal val="#ppt_x"/>
                                          </p:val>
                                        </p:tav>
                                      </p:tavLst>
                                    </p:anim>
                                    <p:anim calcmode="lin" valueType="num">
                                      <p:cBhvr additive="base">
                                        <p:cTn id="87" dur="3000" fill="hold"/>
                                        <p:tgtEl>
                                          <p:spTgt spid="8"/>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3000" fill="hold"/>
                                        <p:tgtEl>
                                          <p:spTgt spid="10"/>
                                        </p:tgtEl>
                                        <p:attrNameLst>
                                          <p:attrName>ppt_x</p:attrName>
                                        </p:attrNameLst>
                                      </p:cBhvr>
                                      <p:tavLst>
                                        <p:tav tm="0">
                                          <p:val>
                                            <p:strVal val="0-#ppt_w/2"/>
                                          </p:val>
                                        </p:tav>
                                        <p:tav tm="100000">
                                          <p:val>
                                            <p:strVal val="#ppt_x"/>
                                          </p:val>
                                        </p:tav>
                                      </p:tavLst>
                                    </p:anim>
                                    <p:anim calcmode="lin" valueType="num">
                                      <p:cBhvr additive="base">
                                        <p:cTn id="95" dur="3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3000" fill="hold"/>
                                        <p:tgtEl>
                                          <p:spTgt spid="12"/>
                                        </p:tgtEl>
                                        <p:attrNameLst>
                                          <p:attrName>ppt_x</p:attrName>
                                        </p:attrNameLst>
                                      </p:cBhvr>
                                      <p:tavLst>
                                        <p:tav tm="0">
                                          <p:val>
                                            <p:strVal val="0-#ppt_w/2"/>
                                          </p:val>
                                        </p:tav>
                                        <p:tav tm="100000">
                                          <p:val>
                                            <p:strVal val="#ppt_x"/>
                                          </p:val>
                                        </p:tav>
                                      </p:tavLst>
                                    </p:anim>
                                    <p:anim calcmode="lin" valueType="num">
                                      <p:cBhvr additive="base">
                                        <p:cTn id="103" dur="3000" fill="hold"/>
                                        <p:tgtEl>
                                          <p:spTgt spid="12"/>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0-#ppt_w/2"/>
                                          </p:val>
                                        </p:tav>
                                        <p:tav tm="100000">
                                          <p:val>
                                            <p:strVal val="#ppt_x"/>
                                          </p:val>
                                        </p:tav>
                                      </p:tavLst>
                                    </p:anim>
                                    <p:anim calcmode="lin" valueType="num">
                                      <p:cBhvr additive="base">
                                        <p:cTn id="107" dur="3000" fill="hold"/>
                                        <p:tgtEl>
                                          <p:spTgt spid="13"/>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3000" fill="hold"/>
                                        <p:tgtEl>
                                          <p:spTgt spid="14"/>
                                        </p:tgtEl>
                                        <p:attrNameLst>
                                          <p:attrName>ppt_x</p:attrName>
                                        </p:attrNameLst>
                                      </p:cBhvr>
                                      <p:tavLst>
                                        <p:tav tm="0">
                                          <p:val>
                                            <p:strVal val="0-#ppt_w/2"/>
                                          </p:val>
                                        </p:tav>
                                        <p:tav tm="100000">
                                          <p:val>
                                            <p:strVal val="#ppt_x"/>
                                          </p:val>
                                        </p:tav>
                                      </p:tavLst>
                                    </p:anim>
                                    <p:anim calcmode="lin" valueType="num">
                                      <p:cBhvr additive="base">
                                        <p:cTn id="111" dur="3000" fill="hold"/>
                                        <p:tgtEl>
                                          <p:spTgt spid="14"/>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0-#ppt_w/2"/>
                                          </p:val>
                                        </p:tav>
                                        <p:tav tm="100000">
                                          <p:val>
                                            <p:strVal val="#ppt_x"/>
                                          </p:val>
                                        </p:tav>
                                      </p:tavLst>
                                    </p:anim>
                                    <p:anim calcmode="lin" valueType="num">
                                      <p:cBhvr additive="base">
                                        <p:cTn id="115" dur="3000" fill="hold"/>
                                        <p:tgtEl>
                                          <p:spTgt spid="15"/>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0-#ppt_w/2"/>
                                          </p:val>
                                        </p:tav>
                                        <p:tav tm="100000">
                                          <p:val>
                                            <p:strVal val="#ppt_x"/>
                                          </p:val>
                                        </p:tav>
                                      </p:tavLst>
                                    </p:anim>
                                    <p:anim calcmode="lin" valueType="num">
                                      <p:cBhvr additive="base">
                                        <p:cTn id="119" dur="3000" fill="hold"/>
                                        <p:tgtEl>
                                          <p:spTgt spid="16"/>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3000" fill="hold"/>
                                        <p:tgtEl>
                                          <p:spTgt spid="17"/>
                                        </p:tgtEl>
                                        <p:attrNameLst>
                                          <p:attrName>ppt_x</p:attrName>
                                        </p:attrNameLst>
                                      </p:cBhvr>
                                      <p:tavLst>
                                        <p:tav tm="0">
                                          <p:val>
                                            <p:strVal val="0-#ppt_w/2"/>
                                          </p:val>
                                        </p:tav>
                                        <p:tav tm="100000">
                                          <p:val>
                                            <p:strVal val="#ppt_x"/>
                                          </p:val>
                                        </p:tav>
                                      </p:tavLst>
                                    </p:anim>
                                    <p:anim calcmode="lin" valueType="num">
                                      <p:cBhvr additive="base">
                                        <p:cTn id="123" dur="3000" fill="hold"/>
                                        <p:tgtEl>
                                          <p:spTgt spid="17"/>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additive="base">
                                        <p:cTn id="126" dur="3000" fill="hold"/>
                                        <p:tgtEl>
                                          <p:spTgt spid="18"/>
                                        </p:tgtEl>
                                        <p:attrNameLst>
                                          <p:attrName>ppt_x</p:attrName>
                                        </p:attrNameLst>
                                      </p:cBhvr>
                                      <p:tavLst>
                                        <p:tav tm="0">
                                          <p:val>
                                            <p:strVal val="0-#ppt_w/2"/>
                                          </p:val>
                                        </p:tav>
                                        <p:tav tm="100000">
                                          <p:val>
                                            <p:strVal val="#ppt_x"/>
                                          </p:val>
                                        </p:tav>
                                      </p:tavLst>
                                    </p:anim>
                                    <p:anim calcmode="lin" valueType="num">
                                      <p:cBhvr additive="base">
                                        <p:cTn id="127" dur="3000" fill="hold"/>
                                        <p:tgtEl>
                                          <p:spTgt spid="18"/>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additive="base">
                                        <p:cTn id="130" dur="3000" fill="hold"/>
                                        <p:tgtEl>
                                          <p:spTgt spid="19"/>
                                        </p:tgtEl>
                                        <p:attrNameLst>
                                          <p:attrName>ppt_x</p:attrName>
                                        </p:attrNameLst>
                                      </p:cBhvr>
                                      <p:tavLst>
                                        <p:tav tm="0">
                                          <p:val>
                                            <p:strVal val="0-#ppt_w/2"/>
                                          </p:val>
                                        </p:tav>
                                        <p:tav tm="100000">
                                          <p:val>
                                            <p:strVal val="#ppt_x"/>
                                          </p:val>
                                        </p:tav>
                                      </p:tavLst>
                                    </p:anim>
                                    <p:anim calcmode="lin" valueType="num">
                                      <p:cBhvr additive="base">
                                        <p:cTn id="131" dur="3000" fill="hold"/>
                                        <p:tgtEl>
                                          <p:spTgt spid="19"/>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3000" fill="hold"/>
                                        <p:tgtEl>
                                          <p:spTgt spid="20"/>
                                        </p:tgtEl>
                                        <p:attrNameLst>
                                          <p:attrName>ppt_x</p:attrName>
                                        </p:attrNameLst>
                                      </p:cBhvr>
                                      <p:tavLst>
                                        <p:tav tm="0">
                                          <p:val>
                                            <p:strVal val="0-#ppt_w/2"/>
                                          </p:val>
                                        </p:tav>
                                        <p:tav tm="100000">
                                          <p:val>
                                            <p:strVal val="#ppt_x"/>
                                          </p:val>
                                        </p:tav>
                                      </p:tavLst>
                                    </p:anim>
                                    <p:anim calcmode="lin" valueType="num">
                                      <p:cBhvr additive="base">
                                        <p:cTn id="135" dur="3000" fill="hold"/>
                                        <p:tgtEl>
                                          <p:spTgt spid="20"/>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39"/>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40"/>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4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4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45"/>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46"/>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4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48"/>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4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50"/>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51"/>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5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53"/>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5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55"/>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56"/>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5"/>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9"/>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0"/>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1"/>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2"/>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3"/>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4"/>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7"/>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8"/>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9"/>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0"/>
                                        </p:tgtEl>
                                        <p:attrNameLst>
                                          <p:attrName>r</p:attrName>
                                        </p:attrNameLst>
                                      </p:cBhvr>
                                    </p:animRot>
                                  </p:childTnLst>
                                </p:cTn>
                              </p:par>
                            </p:childTnLst>
                          </p:cTn>
                        </p:par>
                        <p:par>
                          <p:cTn id="200" fill="hold">
                            <p:stCondLst>
                              <p:cond delay="3000"/>
                            </p:stCondLst>
                            <p:childTnLst>
                              <p:par>
                                <p:cTn id="201" presetID="2" presetClass="exit" presetSubtype="9" fill="hold" grpId="2" nodeType="afterEffect">
                                  <p:stCondLst>
                                    <p:cond delay="0"/>
                                  </p:stCondLst>
                                  <p:childTnLst>
                                    <p:anim calcmode="lin" valueType="num">
                                      <p:cBhvr additive="base">
                                        <p:cTn id="202" dur="3000"/>
                                        <p:tgtEl>
                                          <p:spTgt spid="39"/>
                                        </p:tgtEl>
                                        <p:attrNameLst>
                                          <p:attrName>ppt_x</p:attrName>
                                        </p:attrNameLst>
                                      </p:cBhvr>
                                      <p:tavLst>
                                        <p:tav tm="0">
                                          <p:val>
                                            <p:strVal val="ppt_x"/>
                                          </p:val>
                                        </p:tav>
                                        <p:tav tm="100000">
                                          <p:val>
                                            <p:strVal val="0-ppt_w/2"/>
                                          </p:val>
                                        </p:tav>
                                      </p:tavLst>
                                    </p:anim>
                                    <p:anim calcmode="lin" valueType="num">
                                      <p:cBhvr additive="base">
                                        <p:cTn id="203" dur="3000"/>
                                        <p:tgtEl>
                                          <p:spTgt spid="39"/>
                                        </p:tgtEl>
                                        <p:attrNameLst>
                                          <p:attrName>ppt_y</p:attrName>
                                        </p:attrNameLst>
                                      </p:cBhvr>
                                      <p:tavLst>
                                        <p:tav tm="0">
                                          <p:val>
                                            <p:strVal val="ppt_y"/>
                                          </p:val>
                                        </p:tav>
                                        <p:tav tm="100000">
                                          <p:val>
                                            <p:strVal val="0-ppt_h/2"/>
                                          </p:val>
                                        </p:tav>
                                      </p:tavLst>
                                    </p:anim>
                                    <p:set>
                                      <p:cBhvr>
                                        <p:cTn id="204" dur="1" fill="hold">
                                          <p:stCondLst>
                                            <p:cond delay="2999"/>
                                          </p:stCondLst>
                                        </p:cTn>
                                        <p:tgtEl>
                                          <p:spTgt spid="39"/>
                                        </p:tgtEl>
                                        <p:attrNameLst>
                                          <p:attrName>style.visibility</p:attrName>
                                        </p:attrNameLst>
                                      </p:cBhvr>
                                      <p:to>
                                        <p:strVal val="hidden"/>
                                      </p:to>
                                    </p:set>
                                  </p:childTnLst>
                                </p:cTn>
                              </p:par>
                              <p:par>
                                <p:cTn id="205" presetID="2" presetClass="exit" presetSubtype="9" fill="hold" grpId="2" nodeType="withEffect">
                                  <p:stCondLst>
                                    <p:cond delay="0"/>
                                  </p:stCondLst>
                                  <p:childTnLst>
                                    <p:anim calcmode="lin" valueType="num">
                                      <p:cBhvr additive="base">
                                        <p:cTn id="206" dur="3000"/>
                                        <p:tgtEl>
                                          <p:spTgt spid="40"/>
                                        </p:tgtEl>
                                        <p:attrNameLst>
                                          <p:attrName>ppt_x</p:attrName>
                                        </p:attrNameLst>
                                      </p:cBhvr>
                                      <p:tavLst>
                                        <p:tav tm="0">
                                          <p:val>
                                            <p:strVal val="ppt_x"/>
                                          </p:val>
                                        </p:tav>
                                        <p:tav tm="100000">
                                          <p:val>
                                            <p:strVal val="0-ppt_w/2"/>
                                          </p:val>
                                        </p:tav>
                                      </p:tavLst>
                                    </p:anim>
                                    <p:anim calcmode="lin" valueType="num">
                                      <p:cBhvr additive="base">
                                        <p:cTn id="207" dur="3000"/>
                                        <p:tgtEl>
                                          <p:spTgt spid="40"/>
                                        </p:tgtEl>
                                        <p:attrNameLst>
                                          <p:attrName>ppt_y</p:attrName>
                                        </p:attrNameLst>
                                      </p:cBhvr>
                                      <p:tavLst>
                                        <p:tav tm="0">
                                          <p:val>
                                            <p:strVal val="ppt_y"/>
                                          </p:val>
                                        </p:tav>
                                        <p:tav tm="100000">
                                          <p:val>
                                            <p:strVal val="0-ppt_h/2"/>
                                          </p:val>
                                        </p:tav>
                                      </p:tavLst>
                                    </p:anim>
                                    <p:set>
                                      <p:cBhvr>
                                        <p:cTn id="208" dur="1" fill="hold">
                                          <p:stCondLst>
                                            <p:cond delay="2999"/>
                                          </p:stCondLst>
                                        </p:cTn>
                                        <p:tgtEl>
                                          <p:spTgt spid="40"/>
                                        </p:tgtEl>
                                        <p:attrNameLst>
                                          <p:attrName>style.visibility</p:attrName>
                                        </p:attrNameLst>
                                      </p:cBhvr>
                                      <p:to>
                                        <p:strVal val="hidden"/>
                                      </p:to>
                                    </p:set>
                                  </p:childTnLst>
                                </p:cTn>
                              </p:par>
                              <p:par>
                                <p:cTn id="209" presetID="2" presetClass="exit" presetSubtype="9" fill="hold" grpId="2" nodeType="withEffect">
                                  <p:stCondLst>
                                    <p:cond delay="0"/>
                                  </p:stCondLst>
                                  <p:childTnLst>
                                    <p:anim calcmode="lin" valueType="num">
                                      <p:cBhvr additive="base">
                                        <p:cTn id="210" dur="3000"/>
                                        <p:tgtEl>
                                          <p:spTgt spid="43"/>
                                        </p:tgtEl>
                                        <p:attrNameLst>
                                          <p:attrName>ppt_x</p:attrName>
                                        </p:attrNameLst>
                                      </p:cBhvr>
                                      <p:tavLst>
                                        <p:tav tm="0">
                                          <p:val>
                                            <p:strVal val="ppt_x"/>
                                          </p:val>
                                        </p:tav>
                                        <p:tav tm="100000">
                                          <p:val>
                                            <p:strVal val="0-ppt_w/2"/>
                                          </p:val>
                                        </p:tav>
                                      </p:tavLst>
                                    </p:anim>
                                    <p:anim calcmode="lin" valueType="num">
                                      <p:cBhvr additive="base">
                                        <p:cTn id="211" dur="3000"/>
                                        <p:tgtEl>
                                          <p:spTgt spid="43"/>
                                        </p:tgtEl>
                                        <p:attrNameLst>
                                          <p:attrName>ppt_y</p:attrName>
                                        </p:attrNameLst>
                                      </p:cBhvr>
                                      <p:tavLst>
                                        <p:tav tm="0">
                                          <p:val>
                                            <p:strVal val="ppt_y"/>
                                          </p:val>
                                        </p:tav>
                                        <p:tav tm="100000">
                                          <p:val>
                                            <p:strVal val="0-ppt_h/2"/>
                                          </p:val>
                                        </p:tav>
                                      </p:tavLst>
                                    </p:anim>
                                    <p:set>
                                      <p:cBhvr>
                                        <p:cTn id="212" dur="1" fill="hold">
                                          <p:stCondLst>
                                            <p:cond delay="2999"/>
                                          </p:stCondLst>
                                        </p:cTn>
                                        <p:tgtEl>
                                          <p:spTgt spid="43"/>
                                        </p:tgtEl>
                                        <p:attrNameLst>
                                          <p:attrName>style.visibility</p:attrName>
                                        </p:attrNameLst>
                                      </p:cBhvr>
                                      <p:to>
                                        <p:strVal val="hidden"/>
                                      </p:to>
                                    </p:set>
                                  </p:childTnLst>
                                </p:cTn>
                              </p:par>
                              <p:par>
                                <p:cTn id="213" presetID="2" presetClass="exit" presetSubtype="9" fill="hold" grpId="2" nodeType="withEffect">
                                  <p:stCondLst>
                                    <p:cond delay="0"/>
                                  </p:stCondLst>
                                  <p:childTnLst>
                                    <p:anim calcmode="lin" valueType="num">
                                      <p:cBhvr additive="base">
                                        <p:cTn id="214" dur="3000"/>
                                        <p:tgtEl>
                                          <p:spTgt spid="44"/>
                                        </p:tgtEl>
                                        <p:attrNameLst>
                                          <p:attrName>ppt_x</p:attrName>
                                        </p:attrNameLst>
                                      </p:cBhvr>
                                      <p:tavLst>
                                        <p:tav tm="0">
                                          <p:val>
                                            <p:strVal val="ppt_x"/>
                                          </p:val>
                                        </p:tav>
                                        <p:tav tm="100000">
                                          <p:val>
                                            <p:strVal val="0-ppt_w/2"/>
                                          </p:val>
                                        </p:tav>
                                      </p:tavLst>
                                    </p:anim>
                                    <p:anim calcmode="lin" valueType="num">
                                      <p:cBhvr additive="base">
                                        <p:cTn id="215" dur="3000"/>
                                        <p:tgtEl>
                                          <p:spTgt spid="44"/>
                                        </p:tgtEl>
                                        <p:attrNameLst>
                                          <p:attrName>ppt_y</p:attrName>
                                        </p:attrNameLst>
                                      </p:cBhvr>
                                      <p:tavLst>
                                        <p:tav tm="0">
                                          <p:val>
                                            <p:strVal val="ppt_y"/>
                                          </p:val>
                                        </p:tav>
                                        <p:tav tm="100000">
                                          <p:val>
                                            <p:strVal val="0-ppt_h/2"/>
                                          </p:val>
                                        </p:tav>
                                      </p:tavLst>
                                    </p:anim>
                                    <p:set>
                                      <p:cBhvr>
                                        <p:cTn id="216" dur="1" fill="hold">
                                          <p:stCondLst>
                                            <p:cond delay="2999"/>
                                          </p:stCondLst>
                                        </p:cTn>
                                        <p:tgtEl>
                                          <p:spTgt spid="44"/>
                                        </p:tgtEl>
                                        <p:attrNameLst>
                                          <p:attrName>style.visibility</p:attrName>
                                        </p:attrNameLst>
                                      </p:cBhvr>
                                      <p:to>
                                        <p:strVal val="hidden"/>
                                      </p:to>
                                    </p:set>
                                  </p:childTnLst>
                                </p:cTn>
                              </p:par>
                              <p:par>
                                <p:cTn id="217" presetID="2" presetClass="exit" presetSubtype="9" fill="hold" grpId="2" nodeType="withEffect">
                                  <p:stCondLst>
                                    <p:cond delay="0"/>
                                  </p:stCondLst>
                                  <p:childTnLst>
                                    <p:anim calcmode="lin" valueType="num">
                                      <p:cBhvr additive="base">
                                        <p:cTn id="218" dur="3000"/>
                                        <p:tgtEl>
                                          <p:spTgt spid="45"/>
                                        </p:tgtEl>
                                        <p:attrNameLst>
                                          <p:attrName>ppt_x</p:attrName>
                                        </p:attrNameLst>
                                      </p:cBhvr>
                                      <p:tavLst>
                                        <p:tav tm="0">
                                          <p:val>
                                            <p:strVal val="ppt_x"/>
                                          </p:val>
                                        </p:tav>
                                        <p:tav tm="100000">
                                          <p:val>
                                            <p:strVal val="0-ppt_w/2"/>
                                          </p:val>
                                        </p:tav>
                                      </p:tavLst>
                                    </p:anim>
                                    <p:anim calcmode="lin" valueType="num">
                                      <p:cBhvr additive="base">
                                        <p:cTn id="219" dur="3000"/>
                                        <p:tgtEl>
                                          <p:spTgt spid="45"/>
                                        </p:tgtEl>
                                        <p:attrNameLst>
                                          <p:attrName>ppt_y</p:attrName>
                                        </p:attrNameLst>
                                      </p:cBhvr>
                                      <p:tavLst>
                                        <p:tav tm="0">
                                          <p:val>
                                            <p:strVal val="ppt_y"/>
                                          </p:val>
                                        </p:tav>
                                        <p:tav tm="100000">
                                          <p:val>
                                            <p:strVal val="0-ppt_h/2"/>
                                          </p:val>
                                        </p:tav>
                                      </p:tavLst>
                                    </p:anim>
                                    <p:set>
                                      <p:cBhvr>
                                        <p:cTn id="220" dur="1" fill="hold">
                                          <p:stCondLst>
                                            <p:cond delay="2999"/>
                                          </p:stCondLst>
                                        </p:cTn>
                                        <p:tgtEl>
                                          <p:spTgt spid="45"/>
                                        </p:tgtEl>
                                        <p:attrNameLst>
                                          <p:attrName>style.visibility</p:attrName>
                                        </p:attrNameLst>
                                      </p:cBhvr>
                                      <p:to>
                                        <p:strVal val="hidden"/>
                                      </p:to>
                                    </p:set>
                                  </p:childTnLst>
                                </p:cTn>
                              </p:par>
                              <p:par>
                                <p:cTn id="221" presetID="2" presetClass="exit" presetSubtype="9" fill="hold" grpId="2" nodeType="withEffect">
                                  <p:stCondLst>
                                    <p:cond delay="0"/>
                                  </p:stCondLst>
                                  <p:childTnLst>
                                    <p:anim calcmode="lin" valueType="num">
                                      <p:cBhvr additive="base">
                                        <p:cTn id="222" dur="3000"/>
                                        <p:tgtEl>
                                          <p:spTgt spid="46"/>
                                        </p:tgtEl>
                                        <p:attrNameLst>
                                          <p:attrName>ppt_x</p:attrName>
                                        </p:attrNameLst>
                                      </p:cBhvr>
                                      <p:tavLst>
                                        <p:tav tm="0">
                                          <p:val>
                                            <p:strVal val="ppt_x"/>
                                          </p:val>
                                        </p:tav>
                                        <p:tav tm="100000">
                                          <p:val>
                                            <p:strVal val="0-ppt_w/2"/>
                                          </p:val>
                                        </p:tav>
                                      </p:tavLst>
                                    </p:anim>
                                    <p:anim calcmode="lin" valueType="num">
                                      <p:cBhvr additive="base">
                                        <p:cTn id="223" dur="3000"/>
                                        <p:tgtEl>
                                          <p:spTgt spid="46"/>
                                        </p:tgtEl>
                                        <p:attrNameLst>
                                          <p:attrName>ppt_y</p:attrName>
                                        </p:attrNameLst>
                                      </p:cBhvr>
                                      <p:tavLst>
                                        <p:tav tm="0">
                                          <p:val>
                                            <p:strVal val="ppt_y"/>
                                          </p:val>
                                        </p:tav>
                                        <p:tav tm="100000">
                                          <p:val>
                                            <p:strVal val="0-ppt_h/2"/>
                                          </p:val>
                                        </p:tav>
                                      </p:tavLst>
                                    </p:anim>
                                    <p:set>
                                      <p:cBhvr>
                                        <p:cTn id="224" dur="1" fill="hold">
                                          <p:stCondLst>
                                            <p:cond delay="2999"/>
                                          </p:stCondLst>
                                        </p:cTn>
                                        <p:tgtEl>
                                          <p:spTgt spid="46"/>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3000"/>
                                        <p:tgtEl>
                                          <p:spTgt spid="47"/>
                                        </p:tgtEl>
                                        <p:attrNameLst>
                                          <p:attrName>ppt_x</p:attrName>
                                        </p:attrNameLst>
                                      </p:cBhvr>
                                      <p:tavLst>
                                        <p:tav tm="0">
                                          <p:val>
                                            <p:strVal val="ppt_x"/>
                                          </p:val>
                                        </p:tav>
                                        <p:tav tm="100000">
                                          <p:val>
                                            <p:strVal val="0-ppt_w/2"/>
                                          </p:val>
                                        </p:tav>
                                      </p:tavLst>
                                    </p:anim>
                                    <p:anim calcmode="lin" valueType="num">
                                      <p:cBhvr additive="base">
                                        <p:cTn id="227" dur="3000"/>
                                        <p:tgtEl>
                                          <p:spTgt spid="47"/>
                                        </p:tgtEl>
                                        <p:attrNameLst>
                                          <p:attrName>ppt_y</p:attrName>
                                        </p:attrNameLst>
                                      </p:cBhvr>
                                      <p:tavLst>
                                        <p:tav tm="0">
                                          <p:val>
                                            <p:strVal val="ppt_y"/>
                                          </p:val>
                                        </p:tav>
                                        <p:tav tm="100000">
                                          <p:val>
                                            <p:strVal val="0-ppt_h/2"/>
                                          </p:val>
                                        </p:tav>
                                      </p:tavLst>
                                    </p:anim>
                                    <p:set>
                                      <p:cBhvr>
                                        <p:cTn id="228" dur="1" fill="hold">
                                          <p:stCondLst>
                                            <p:cond delay="2999"/>
                                          </p:stCondLst>
                                        </p:cTn>
                                        <p:tgtEl>
                                          <p:spTgt spid="47"/>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3000"/>
                                        <p:tgtEl>
                                          <p:spTgt spid="48"/>
                                        </p:tgtEl>
                                        <p:attrNameLst>
                                          <p:attrName>ppt_x</p:attrName>
                                        </p:attrNameLst>
                                      </p:cBhvr>
                                      <p:tavLst>
                                        <p:tav tm="0">
                                          <p:val>
                                            <p:strVal val="ppt_x"/>
                                          </p:val>
                                        </p:tav>
                                        <p:tav tm="100000">
                                          <p:val>
                                            <p:strVal val="0-ppt_w/2"/>
                                          </p:val>
                                        </p:tav>
                                      </p:tavLst>
                                    </p:anim>
                                    <p:anim calcmode="lin" valueType="num">
                                      <p:cBhvr additive="base">
                                        <p:cTn id="231" dur="3000"/>
                                        <p:tgtEl>
                                          <p:spTgt spid="48"/>
                                        </p:tgtEl>
                                        <p:attrNameLst>
                                          <p:attrName>ppt_y</p:attrName>
                                        </p:attrNameLst>
                                      </p:cBhvr>
                                      <p:tavLst>
                                        <p:tav tm="0">
                                          <p:val>
                                            <p:strVal val="ppt_y"/>
                                          </p:val>
                                        </p:tav>
                                        <p:tav tm="100000">
                                          <p:val>
                                            <p:strVal val="0-ppt_h/2"/>
                                          </p:val>
                                        </p:tav>
                                      </p:tavLst>
                                    </p:anim>
                                    <p:set>
                                      <p:cBhvr>
                                        <p:cTn id="232" dur="1" fill="hold">
                                          <p:stCondLst>
                                            <p:cond delay="2999"/>
                                          </p:stCondLst>
                                        </p:cTn>
                                        <p:tgtEl>
                                          <p:spTgt spid="4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49"/>
                                        </p:tgtEl>
                                        <p:attrNameLst>
                                          <p:attrName>ppt_x</p:attrName>
                                        </p:attrNameLst>
                                      </p:cBhvr>
                                      <p:tavLst>
                                        <p:tav tm="0">
                                          <p:val>
                                            <p:strVal val="ppt_x"/>
                                          </p:val>
                                        </p:tav>
                                        <p:tav tm="100000">
                                          <p:val>
                                            <p:strVal val="0-ppt_w/2"/>
                                          </p:val>
                                        </p:tav>
                                      </p:tavLst>
                                    </p:anim>
                                    <p:anim calcmode="lin" valueType="num">
                                      <p:cBhvr additive="base">
                                        <p:cTn id="235" dur="3000"/>
                                        <p:tgtEl>
                                          <p:spTgt spid="49"/>
                                        </p:tgtEl>
                                        <p:attrNameLst>
                                          <p:attrName>ppt_y</p:attrName>
                                        </p:attrNameLst>
                                      </p:cBhvr>
                                      <p:tavLst>
                                        <p:tav tm="0">
                                          <p:val>
                                            <p:strVal val="ppt_y"/>
                                          </p:val>
                                        </p:tav>
                                        <p:tav tm="100000">
                                          <p:val>
                                            <p:strVal val="0-ppt_h/2"/>
                                          </p:val>
                                        </p:tav>
                                      </p:tavLst>
                                    </p:anim>
                                    <p:set>
                                      <p:cBhvr>
                                        <p:cTn id="236" dur="1" fill="hold">
                                          <p:stCondLst>
                                            <p:cond delay="2999"/>
                                          </p:stCondLst>
                                        </p:cTn>
                                        <p:tgtEl>
                                          <p:spTgt spid="49"/>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50"/>
                                        </p:tgtEl>
                                        <p:attrNameLst>
                                          <p:attrName>ppt_x</p:attrName>
                                        </p:attrNameLst>
                                      </p:cBhvr>
                                      <p:tavLst>
                                        <p:tav tm="0">
                                          <p:val>
                                            <p:strVal val="ppt_x"/>
                                          </p:val>
                                        </p:tav>
                                        <p:tav tm="100000">
                                          <p:val>
                                            <p:strVal val="0-ppt_w/2"/>
                                          </p:val>
                                        </p:tav>
                                      </p:tavLst>
                                    </p:anim>
                                    <p:anim calcmode="lin" valueType="num">
                                      <p:cBhvr additive="base">
                                        <p:cTn id="239" dur="3000"/>
                                        <p:tgtEl>
                                          <p:spTgt spid="50"/>
                                        </p:tgtEl>
                                        <p:attrNameLst>
                                          <p:attrName>ppt_y</p:attrName>
                                        </p:attrNameLst>
                                      </p:cBhvr>
                                      <p:tavLst>
                                        <p:tav tm="0">
                                          <p:val>
                                            <p:strVal val="ppt_y"/>
                                          </p:val>
                                        </p:tav>
                                        <p:tav tm="100000">
                                          <p:val>
                                            <p:strVal val="0-ppt_h/2"/>
                                          </p:val>
                                        </p:tav>
                                      </p:tavLst>
                                    </p:anim>
                                    <p:set>
                                      <p:cBhvr>
                                        <p:cTn id="240" dur="1" fill="hold">
                                          <p:stCondLst>
                                            <p:cond delay="2999"/>
                                          </p:stCondLst>
                                        </p:cTn>
                                        <p:tgtEl>
                                          <p:spTgt spid="50"/>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51"/>
                                        </p:tgtEl>
                                        <p:attrNameLst>
                                          <p:attrName>ppt_x</p:attrName>
                                        </p:attrNameLst>
                                      </p:cBhvr>
                                      <p:tavLst>
                                        <p:tav tm="0">
                                          <p:val>
                                            <p:strVal val="ppt_x"/>
                                          </p:val>
                                        </p:tav>
                                        <p:tav tm="100000">
                                          <p:val>
                                            <p:strVal val="0-ppt_w/2"/>
                                          </p:val>
                                        </p:tav>
                                      </p:tavLst>
                                    </p:anim>
                                    <p:anim calcmode="lin" valueType="num">
                                      <p:cBhvr additive="base">
                                        <p:cTn id="243" dur="3000"/>
                                        <p:tgtEl>
                                          <p:spTgt spid="51"/>
                                        </p:tgtEl>
                                        <p:attrNameLst>
                                          <p:attrName>ppt_y</p:attrName>
                                        </p:attrNameLst>
                                      </p:cBhvr>
                                      <p:tavLst>
                                        <p:tav tm="0">
                                          <p:val>
                                            <p:strVal val="ppt_y"/>
                                          </p:val>
                                        </p:tav>
                                        <p:tav tm="100000">
                                          <p:val>
                                            <p:strVal val="0-ppt_h/2"/>
                                          </p:val>
                                        </p:tav>
                                      </p:tavLst>
                                    </p:anim>
                                    <p:set>
                                      <p:cBhvr>
                                        <p:cTn id="244" dur="1" fill="hold">
                                          <p:stCondLst>
                                            <p:cond delay="2999"/>
                                          </p:stCondLst>
                                        </p:cTn>
                                        <p:tgtEl>
                                          <p:spTgt spid="51"/>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52"/>
                                        </p:tgtEl>
                                        <p:attrNameLst>
                                          <p:attrName>ppt_x</p:attrName>
                                        </p:attrNameLst>
                                      </p:cBhvr>
                                      <p:tavLst>
                                        <p:tav tm="0">
                                          <p:val>
                                            <p:strVal val="ppt_x"/>
                                          </p:val>
                                        </p:tav>
                                        <p:tav tm="100000">
                                          <p:val>
                                            <p:strVal val="0-ppt_w/2"/>
                                          </p:val>
                                        </p:tav>
                                      </p:tavLst>
                                    </p:anim>
                                    <p:anim calcmode="lin" valueType="num">
                                      <p:cBhvr additive="base">
                                        <p:cTn id="247" dur="3000"/>
                                        <p:tgtEl>
                                          <p:spTgt spid="52"/>
                                        </p:tgtEl>
                                        <p:attrNameLst>
                                          <p:attrName>ppt_y</p:attrName>
                                        </p:attrNameLst>
                                      </p:cBhvr>
                                      <p:tavLst>
                                        <p:tav tm="0">
                                          <p:val>
                                            <p:strVal val="ppt_y"/>
                                          </p:val>
                                        </p:tav>
                                        <p:tav tm="100000">
                                          <p:val>
                                            <p:strVal val="0-ppt_h/2"/>
                                          </p:val>
                                        </p:tav>
                                      </p:tavLst>
                                    </p:anim>
                                    <p:set>
                                      <p:cBhvr>
                                        <p:cTn id="248" dur="1" fill="hold">
                                          <p:stCondLst>
                                            <p:cond delay="2999"/>
                                          </p:stCondLst>
                                        </p:cTn>
                                        <p:tgtEl>
                                          <p:spTgt spid="52"/>
                                        </p:tgtEl>
                                        <p:attrNameLst>
                                          <p:attrName>style.visibility</p:attrName>
                                        </p:attrNameLst>
                                      </p:cBhvr>
                                      <p:to>
                                        <p:strVal val="hidden"/>
                                      </p:to>
                                    </p:set>
                                  </p:childTnLst>
                                </p:cTn>
                              </p:par>
                              <p:par>
                                <p:cTn id="249" presetID="2" presetClass="exit" presetSubtype="9" fill="hold" grpId="2" nodeType="withEffect">
                                  <p:stCondLst>
                                    <p:cond delay="0"/>
                                  </p:stCondLst>
                                  <p:childTnLst>
                                    <p:anim calcmode="lin" valueType="num">
                                      <p:cBhvr additive="base">
                                        <p:cTn id="250" dur="3000"/>
                                        <p:tgtEl>
                                          <p:spTgt spid="53"/>
                                        </p:tgtEl>
                                        <p:attrNameLst>
                                          <p:attrName>ppt_x</p:attrName>
                                        </p:attrNameLst>
                                      </p:cBhvr>
                                      <p:tavLst>
                                        <p:tav tm="0">
                                          <p:val>
                                            <p:strVal val="ppt_x"/>
                                          </p:val>
                                        </p:tav>
                                        <p:tav tm="100000">
                                          <p:val>
                                            <p:strVal val="0-ppt_w/2"/>
                                          </p:val>
                                        </p:tav>
                                      </p:tavLst>
                                    </p:anim>
                                    <p:anim calcmode="lin" valueType="num">
                                      <p:cBhvr additive="base">
                                        <p:cTn id="251" dur="3000"/>
                                        <p:tgtEl>
                                          <p:spTgt spid="53"/>
                                        </p:tgtEl>
                                        <p:attrNameLst>
                                          <p:attrName>ppt_y</p:attrName>
                                        </p:attrNameLst>
                                      </p:cBhvr>
                                      <p:tavLst>
                                        <p:tav tm="0">
                                          <p:val>
                                            <p:strVal val="ppt_y"/>
                                          </p:val>
                                        </p:tav>
                                        <p:tav tm="100000">
                                          <p:val>
                                            <p:strVal val="0-ppt_h/2"/>
                                          </p:val>
                                        </p:tav>
                                      </p:tavLst>
                                    </p:anim>
                                    <p:set>
                                      <p:cBhvr>
                                        <p:cTn id="252" dur="1" fill="hold">
                                          <p:stCondLst>
                                            <p:cond delay="2999"/>
                                          </p:stCondLst>
                                        </p:cTn>
                                        <p:tgtEl>
                                          <p:spTgt spid="53"/>
                                        </p:tgtEl>
                                        <p:attrNameLst>
                                          <p:attrName>style.visibility</p:attrName>
                                        </p:attrNameLst>
                                      </p:cBhvr>
                                      <p:to>
                                        <p:strVal val="hidden"/>
                                      </p:to>
                                    </p:set>
                                  </p:childTnLst>
                                </p:cTn>
                              </p:par>
                              <p:par>
                                <p:cTn id="253" presetID="2" presetClass="exit" presetSubtype="9" fill="hold" grpId="2" nodeType="withEffect">
                                  <p:stCondLst>
                                    <p:cond delay="0"/>
                                  </p:stCondLst>
                                  <p:childTnLst>
                                    <p:anim calcmode="lin" valueType="num">
                                      <p:cBhvr additive="base">
                                        <p:cTn id="254" dur="3000"/>
                                        <p:tgtEl>
                                          <p:spTgt spid="54"/>
                                        </p:tgtEl>
                                        <p:attrNameLst>
                                          <p:attrName>ppt_x</p:attrName>
                                        </p:attrNameLst>
                                      </p:cBhvr>
                                      <p:tavLst>
                                        <p:tav tm="0">
                                          <p:val>
                                            <p:strVal val="ppt_x"/>
                                          </p:val>
                                        </p:tav>
                                        <p:tav tm="100000">
                                          <p:val>
                                            <p:strVal val="0-ppt_w/2"/>
                                          </p:val>
                                        </p:tav>
                                      </p:tavLst>
                                    </p:anim>
                                    <p:anim calcmode="lin" valueType="num">
                                      <p:cBhvr additive="base">
                                        <p:cTn id="255" dur="3000"/>
                                        <p:tgtEl>
                                          <p:spTgt spid="54"/>
                                        </p:tgtEl>
                                        <p:attrNameLst>
                                          <p:attrName>ppt_y</p:attrName>
                                        </p:attrNameLst>
                                      </p:cBhvr>
                                      <p:tavLst>
                                        <p:tav tm="0">
                                          <p:val>
                                            <p:strVal val="ppt_y"/>
                                          </p:val>
                                        </p:tav>
                                        <p:tav tm="100000">
                                          <p:val>
                                            <p:strVal val="0-ppt_h/2"/>
                                          </p:val>
                                        </p:tav>
                                      </p:tavLst>
                                    </p:anim>
                                    <p:set>
                                      <p:cBhvr>
                                        <p:cTn id="256" dur="1" fill="hold">
                                          <p:stCondLst>
                                            <p:cond delay="2999"/>
                                          </p:stCondLst>
                                        </p:cTn>
                                        <p:tgtEl>
                                          <p:spTgt spid="54"/>
                                        </p:tgtEl>
                                        <p:attrNameLst>
                                          <p:attrName>style.visibility</p:attrName>
                                        </p:attrNameLst>
                                      </p:cBhvr>
                                      <p:to>
                                        <p:strVal val="hidden"/>
                                      </p:to>
                                    </p:set>
                                  </p:childTnLst>
                                </p:cTn>
                              </p:par>
                              <p:par>
                                <p:cTn id="257" presetID="2" presetClass="exit" presetSubtype="9" fill="hold" grpId="2" nodeType="withEffect">
                                  <p:stCondLst>
                                    <p:cond delay="0"/>
                                  </p:stCondLst>
                                  <p:childTnLst>
                                    <p:anim calcmode="lin" valueType="num">
                                      <p:cBhvr additive="base">
                                        <p:cTn id="258" dur="3000"/>
                                        <p:tgtEl>
                                          <p:spTgt spid="55"/>
                                        </p:tgtEl>
                                        <p:attrNameLst>
                                          <p:attrName>ppt_x</p:attrName>
                                        </p:attrNameLst>
                                      </p:cBhvr>
                                      <p:tavLst>
                                        <p:tav tm="0">
                                          <p:val>
                                            <p:strVal val="ppt_x"/>
                                          </p:val>
                                        </p:tav>
                                        <p:tav tm="100000">
                                          <p:val>
                                            <p:strVal val="0-ppt_w/2"/>
                                          </p:val>
                                        </p:tav>
                                      </p:tavLst>
                                    </p:anim>
                                    <p:anim calcmode="lin" valueType="num">
                                      <p:cBhvr additive="base">
                                        <p:cTn id="259" dur="3000"/>
                                        <p:tgtEl>
                                          <p:spTgt spid="55"/>
                                        </p:tgtEl>
                                        <p:attrNameLst>
                                          <p:attrName>ppt_y</p:attrName>
                                        </p:attrNameLst>
                                      </p:cBhvr>
                                      <p:tavLst>
                                        <p:tav tm="0">
                                          <p:val>
                                            <p:strVal val="ppt_y"/>
                                          </p:val>
                                        </p:tav>
                                        <p:tav tm="100000">
                                          <p:val>
                                            <p:strVal val="0-ppt_h/2"/>
                                          </p:val>
                                        </p:tav>
                                      </p:tavLst>
                                    </p:anim>
                                    <p:set>
                                      <p:cBhvr>
                                        <p:cTn id="260" dur="1" fill="hold">
                                          <p:stCondLst>
                                            <p:cond delay="2999"/>
                                          </p:stCondLst>
                                        </p:cTn>
                                        <p:tgtEl>
                                          <p:spTgt spid="55"/>
                                        </p:tgtEl>
                                        <p:attrNameLst>
                                          <p:attrName>style.visibility</p:attrName>
                                        </p:attrNameLst>
                                      </p:cBhvr>
                                      <p:to>
                                        <p:strVal val="hidden"/>
                                      </p:to>
                                    </p:set>
                                  </p:childTnLst>
                                </p:cTn>
                              </p:par>
                              <p:par>
                                <p:cTn id="261" presetID="2" presetClass="exit" presetSubtype="9" fill="hold" grpId="2" nodeType="withEffect">
                                  <p:stCondLst>
                                    <p:cond delay="0"/>
                                  </p:stCondLst>
                                  <p:childTnLst>
                                    <p:anim calcmode="lin" valueType="num">
                                      <p:cBhvr additive="base">
                                        <p:cTn id="262" dur="3000"/>
                                        <p:tgtEl>
                                          <p:spTgt spid="56"/>
                                        </p:tgtEl>
                                        <p:attrNameLst>
                                          <p:attrName>ppt_x</p:attrName>
                                        </p:attrNameLst>
                                      </p:cBhvr>
                                      <p:tavLst>
                                        <p:tav tm="0">
                                          <p:val>
                                            <p:strVal val="ppt_x"/>
                                          </p:val>
                                        </p:tav>
                                        <p:tav tm="100000">
                                          <p:val>
                                            <p:strVal val="0-ppt_w/2"/>
                                          </p:val>
                                        </p:tav>
                                      </p:tavLst>
                                    </p:anim>
                                    <p:anim calcmode="lin" valueType="num">
                                      <p:cBhvr additive="base">
                                        <p:cTn id="263" dur="3000"/>
                                        <p:tgtEl>
                                          <p:spTgt spid="56"/>
                                        </p:tgtEl>
                                        <p:attrNameLst>
                                          <p:attrName>ppt_y</p:attrName>
                                        </p:attrNameLst>
                                      </p:cBhvr>
                                      <p:tavLst>
                                        <p:tav tm="0">
                                          <p:val>
                                            <p:strVal val="ppt_y"/>
                                          </p:val>
                                        </p:tav>
                                        <p:tav tm="100000">
                                          <p:val>
                                            <p:strVal val="0-ppt_h/2"/>
                                          </p:val>
                                        </p:tav>
                                      </p:tavLst>
                                    </p:anim>
                                    <p:set>
                                      <p:cBhvr>
                                        <p:cTn id="264" dur="1" fill="hold">
                                          <p:stCondLst>
                                            <p:cond delay="2999"/>
                                          </p:stCondLst>
                                        </p:cTn>
                                        <p:tgtEl>
                                          <p:spTgt spid="56"/>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3000"/>
                                        <p:tgtEl>
                                          <p:spTgt spid="5"/>
                                        </p:tgtEl>
                                        <p:attrNameLst>
                                          <p:attrName>ppt_x</p:attrName>
                                        </p:attrNameLst>
                                      </p:cBhvr>
                                      <p:tavLst>
                                        <p:tav tm="0">
                                          <p:val>
                                            <p:strVal val="ppt_x"/>
                                          </p:val>
                                        </p:tav>
                                        <p:tav tm="100000">
                                          <p:val>
                                            <p:strVal val="0-ppt_w/2"/>
                                          </p:val>
                                        </p:tav>
                                      </p:tavLst>
                                    </p:anim>
                                    <p:anim calcmode="lin" valueType="num">
                                      <p:cBhvr additive="base">
                                        <p:cTn id="267" dur="3000"/>
                                        <p:tgtEl>
                                          <p:spTgt spid="5"/>
                                        </p:tgtEl>
                                        <p:attrNameLst>
                                          <p:attrName>ppt_y</p:attrName>
                                        </p:attrNameLst>
                                      </p:cBhvr>
                                      <p:tavLst>
                                        <p:tav tm="0">
                                          <p:val>
                                            <p:strVal val="ppt_y"/>
                                          </p:val>
                                        </p:tav>
                                        <p:tav tm="100000">
                                          <p:val>
                                            <p:strVal val="1+ppt_h/2"/>
                                          </p:val>
                                        </p:tav>
                                      </p:tavLst>
                                    </p:anim>
                                    <p:set>
                                      <p:cBhvr>
                                        <p:cTn id="268" dur="1" fill="hold">
                                          <p:stCondLst>
                                            <p:cond delay="2999"/>
                                          </p:stCondLst>
                                        </p:cTn>
                                        <p:tgtEl>
                                          <p:spTgt spid="5"/>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3000"/>
                                        <p:tgtEl>
                                          <p:spTgt spid="6"/>
                                        </p:tgtEl>
                                        <p:attrNameLst>
                                          <p:attrName>ppt_x</p:attrName>
                                        </p:attrNameLst>
                                      </p:cBhvr>
                                      <p:tavLst>
                                        <p:tav tm="0">
                                          <p:val>
                                            <p:strVal val="ppt_x"/>
                                          </p:val>
                                        </p:tav>
                                        <p:tav tm="100000">
                                          <p:val>
                                            <p:strVal val="0-ppt_w/2"/>
                                          </p:val>
                                        </p:tav>
                                      </p:tavLst>
                                    </p:anim>
                                    <p:anim calcmode="lin" valueType="num">
                                      <p:cBhvr additive="base">
                                        <p:cTn id="271" dur="3000"/>
                                        <p:tgtEl>
                                          <p:spTgt spid="6"/>
                                        </p:tgtEl>
                                        <p:attrNameLst>
                                          <p:attrName>ppt_y</p:attrName>
                                        </p:attrNameLst>
                                      </p:cBhvr>
                                      <p:tavLst>
                                        <p:tav tm="0">
                                          <p:val>
                                            <p:strVal val="ppt_y"/>
                                          </p:val>
                                        </p:tav>
                                        <p:tav tm="100000">
                                          <p:val>
                                            <p:strVal val="1+ppt_h/2"/>
                                          </p:val>
                                        </p:tav>
                                      </p:tavLst>
                                    </p:anim>
                                    <p:set>
                                      <p:cBhvr>
                                        <p:cTn id="272" dur="1" fill="hold">
                                          <p:stCondLst>
                                            <p:cond delay="2999"/>
                                          </p:stCondLst>
                                        </p:cTn>
                                        <p:tgtEl>
                                          <p:spTgt spid="6"/>
                                        </p:tgtEl>
                                        <p:attrNameLst>
                                          <p:attrName>style.visibility</p:attrName>
                                        </p:attrNameLst>
                                      </p:cBhvr>
                                      <p:to>
                                        <p:strVal val="hidden"/>
                                      </p:to>
                                    </p:set>
                                  </p:childTnLst>
                                </p:cTn>
                              </p:par>
                              <p:par>
                                <p:cTn id="273" presetID="2" presetClass="exit" presetSubtype="12" fill="hold" grpId="2" nodeType="withEffect">
                                  <p:stCondLst>
                                    <p:cond delay="0"/>
                                  </p:stCondLst>
                                  <p:childTnLst>
                                    <p:anim calcmode="lin" valueType="num">
                                      <p:cBhvr additive="base">
                                        <p:cTn id="274" dur="3000"/>
                                        <p:tgtEl>
                                          <p:spTgt spid="7"/>
                                        </p:tgtEl>
                                        <p:attrNameLst>
                                          <p:attrName>ppt_x</p:attrName>
                                        </p:attrNameLst>
                                      </p:cBhvr>
                                      <p:tavLst>
                                        <p:tav tm="0">
                                          <p:val>
                                            <p:strVal val="ppt_x"/>
                                          </p:val>
                                        </p:tav>
                                        <p:tav tm="100000">
                                          <p:val>
                                            <p:strVal val="0-ppt_w/2"/>
                                          </p:val>
                                        </p:tav>
                                      </p:tavLst>
                                    </p:anim>
                                    <p:anim calcmode="lin" valueType="num">
                                      <p:cBhvr additive="base">
                                        <p:cTn id="275" dur="3000"/>
                                        <p:tgtEl>
                                          <p:spTgt spid="7"/>
                                        </p:tgtEl>
                                        <p:attrNameLst>
                                          <p:attrName>ppt_y</p:attrName>
                                        </p:attrNameLst>
                                      </p:cBhvr>
                                      <p:tavLst>
                                        <p:tav tm="0">
                                          <p:val>
                                            <p:strVal val="ppt_y"/>
                                          </p:val>
                                        </p:tav>
                                        <p:tav tm="100000">
                                          <p:val>
                                            <p:strVal val="1+ppt_h/2"/>
                                          </p:val>
                                        </p:tav>
                                      </p:tavLst>
                                    </p:anim>
                                    <p:set>
                                      <p:cBhvr>
                                        <p:cTn id="276" dur="1" fill="hold">
                                          <p:stCondLst>
                                            <p:cond delay="2999"/>
                                          </p:stCondLst>
                                        </p:cTn>
                                        <p:tgtEl>
                                          <p:spTgt spid="7"/>
                                        </p:tgtEl>
                                        <p:attrNameLst>
                                          <p:attrName>style.visibility</p:attrName>
                                        </p:attrNameLst>
                                      </p:cBhvr>
                                      <p:to>
                                        <p:strVal val="hidden"/>
                                      </p:to>
                                    </p:set>
                                  </p:childTnLst>
                                </p:cTn>
                              </p:par>
                              <p:par>
                                <p:cTn id="277" presetID="2" presetClass="exit" presetSubtype="12" fill="hold" grpId="2" nodeType="withEffect">
                                  <p:stCondLst>
                                    <p:cond delay="0"/>
                                  </p:stCondLst>
                                  <p:childTnLst>
                                    <p:anim calcmode="lin" valueType="num">
                                      <p:cBhvr additive="base">
                                        <p:cTn id="278" dur="3000"/>
                                        <p:tgtEl>
                                          <p:spTgt spid="8"/>
                                        </p:tgtEl>
                                        <p:attrNameLst>
                                          <p:attrName>ppt_x</p:attrName>
                                        </p:attrNameLst>
                                      </p:cBhvr>
                                      <p:tavLst>
                                        <p:tav tm="0">
                                          <p:val>
                                            <p:strVal val="ppt_x"/>
                                          </p:val>
                                        </p:tav>
                                        <p:tav tm="100000">
                                          <p:val>
                                            <p:strVal val="0-ppt_w/2"/>
                                          </p:val>
                                        </p:tav>
                                      </p:tavLst>
                                    </p:anim>
                                    <p:anim calcmode="lin" valueType="num">
                                      <p:cBhvr additive="base">
                                        <p:cTn id="279" dur="3000"/>
                                        <p:tgtEl>
                                          <p:spTgt spid="8"/>
                                        </p:tgtEl>
                                        <p:attrNameLst>
                                          <p:attrName>ppt_y</p:attrName>
                                        </p:attrNameLst>
                                      </p:cBhvr>
                                      <p:tavLst>
                                        <p:tav tm="0">
                                          <p:val>
                                            <p:strVal val="ppt_y"/>
                                          </p:val>
                                        </p:tav>
                                        <p:tav tm="100000">
                                          <p:val>
                                            <p:strVal val="1+ppt_h/2"/>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12" fill="hold" grpId="2" nodeType="withEffect">
                                  <p:stCondLst>
                                    <p:cond delay="0"/>
                                  </p:stCondLst>
                                  <p:childTnLst>
                                    <p:anim calcmode="lin" valueType="num">
                                      <p:cBhvr additive="base">
                                        <p:cTn id="282" dur="3000"/>
                                        <p:tgtEl>
                                          <p:spTgt spid="9"/>
                                        </p:tgtEl>
                                        <p:attrNameLst>
                                          <p:attrName>ppt_x</p:attrName>
                                        </p:attrNameLst>
                                      </p:cBhvr>
                                      <p:tavLst>
                                        <p:tav tm="0">
                                          <p:val>
                                            <p:strVal val="ppt_x"/>
                                          </p:val>
                                        </p:tav>
                                        <p:tav tm="100000">
                                          <p:val>
                                            <p:strVal val="0-ppt_w/2"/>
                                          </p:val>
                                        </p:tav>
                                      </p:tavLst>
                                    </p:anim>
                                    <p:anim calcmode="lin" valueType="num">
                                      <p:cBhvr additive="base">
                                        <p:cTn id="283" dur="3000"/>
                                        <p:tgtEl>
                                          <p:spTgt spid="9"/>
                                        </p:tgtEl>
                                        <p:attrNameLst>
                                          <p:attrName>ppt_y</p:attrName>
                                        </p:attrNameLst>
                                      </p:cBhvr>
                                      <p:tavLst>
                                        <p:tav tm="0">
                                          <p:val>
                                            <p:strVal val="ppt_y"/>
                                          </p:val>
                                        </p:tav>
                                        <p:tav tm="100000">
                                          <p:val>
                                            <p:strVal val="1+ppt_h/2"/>
                                          </p:val>
                                        </p:tav>
                                      </p:tavLst>
                                    </p:anim>
                                    <p:set>
                                      <p:cBhvr>
                                        <p:cTn id="284" dur="1" fill="hold">
                                          <p:stCondLst>
                                            <p:cond delay="2999"/>
                                          </p:stCondLst>
                                        </p:cTn>
                                        <p:tgtEl>
                                          <p:spTgt spid="9"/>
                                        </p:tgtEl>
                                        <p:attrNameLst>
                                          <p:attrName>style.visibility</p:attrName>
                                        </p:attrNameLst>
                                      </p:cBhvr>
                                      <p:to>
                                        <p:strVal val="hidden"/>
                                      </p:to>
                                    </p:set>
                                  </p:childTnLst>
                                </p:cTn>
                              </p:par>
                              <p:par>
                                <p:cTn id="285" presetID="2" presetClass="exit" presetSubtype="12" fill="hold" grpId="2" nodeType="withEffect">
                                  <p:stCondLst>
                                    <p:cond delay="0"/>
                                  </p:stCondLst>
                                  <p:childTnLst>
                                    <p:anim calcmode="lin" valueType="num">
                                      <p:cBhvr additive="base">
                                        <p:cTn id="286" dur="3000"/>
                                        <p:tgtEl>
                                          <p:spTgt spid="10"/>
                                        </p:tgtEl>
                                        <p:attrNameLst>
                                          <p:attrName>ppt_x</p:attrName>
                                        </p:attrNameLst>
                                      </p:cBhvr>
                                      <p:tavLst>
                                        <p:tav tm="0">
                                          <p:val>
                                            <p:strVal val="ppt_x"/>
                                          </p:val>
                                        </p:tav>
                                        <p:tav tm="100000">
                                          <p:val>
                                            <p:strVal val="0-ppt_w/2"/>
                                          </p:val>
                                        </p:tav>
                                      </p:tavLst>
                                    </p:anim>
                                    <p:anim calcmode="lin" valueType="num">
                                      <p:cBhvr additive="base">
                                        <p:cTn id="287" dur="3000"/>
                                        <p:tgtEl>
                                          <p:spTgt spid="10"/>
                                        </p:tgtEl>
                                        <p:attrNameLst>
                                          <p:attrName>ppt_y</p:attrName>
                                        </p:attrNameLst>
                                      </p:cBhvr>
                                      <p:tavLst>
                                        <p:tav tm="0">
                                          <p:val>
                                            <p:strVal val="ppt_y"/>
                                          </p:val>
                                        </p:tav>
                                        <p:tav tm="100000">
                                          <p:val>
                                            <p:strVal val="1+ppt_h/2"/>
                                          </p:val>
                                        </p:tav>
                                      </p:tavLst>
                                    </p:anim>
                                    <p:set>
                                      <p:cBhvr>
                                        <p:cTn id="288" dur="1" fill="hold">
                                          <p:stCondLst>
                                            <p:cond delay="2999"/>
                                          </p:stCondLst>
                                        </p:cTn>
                                        <p:tgtEl>
                                          <p:spTgt spid="10"/>
                                        </p:tgtEl>
                                        <p:attrNameLst>
                                          <p:attrName>style.visibility</p:attrName>
                                        </p:attrNameLst>
                                      </p:cBhvr>
                                      <p:to>
                                        <p:strVal val="hidden"/>
                                      </p:to>
                                    </p:set>
                                  </p:childTnLst>
                                </p:cTn>
                              </p:par>
                              <p:par>
                                <p:cTn id="289" presetID="2" presetClass="exit" presetSubtype="12" fill="hold" grpId="2" nodeType="withEffect">
                                  <p:stCondLst>
                                    <p:cond delay="0"/>
                                  </p:stCondLst>
                                  <p:childTnLst>
                                    <p:anim calcmode="lin" valueType="num">
                                      <p:cBhvr additive="base">
                                        <p:cTn id="290" dur="3000"/>
                                        <p:tgtEl>
                                          <p:spTgt spid="11"/>
                                        </p:tgtEl>
                                        <p:attrNameLst>
                                          <p:attrName>ppt_x</p:attrName>
                                        </p:attrNameLst>
                                      </p:cBhvr>
                                      <p:tavLst>
                                        <p:tav tm="0">
                                          <p:val>
                                            <p:strVal val="ppt_x"/>
                                          </p:val>
                                        </p:tav>
                                        <p:tav tm="100000">
                                          <p:val>
                                            <p:strVal val="0-ppt_w/2"/>
                                          </p:val>
                                        </p:tav>
                                      </p:tavLst>
                                    </p:anim>
                                    <p:anim calcmode="lin" valueType="num">
                                      <p:cBhvr additive="base">
                                        <p:cTn id="291" dur="3000"/>
                                        <p:tgtEl>
                                          <p:spTgt spid="11"/>
                                        </p:tgtEl>
                                        <p:attrNameLst>
                                          <p:attrName>ppt_y</p:attrName>
                                        </p:attrNameLst>
                                      </p:cBhvr>
                                      <p:tavLst>
                                        <p:tav tm="0">
                                          <p:val>
                                            <p:strVal val="ppt_y"/>
                                          </p:val>
                                        </p:tav>
                                        <p:tav tm="100000">
                                          <p:val>
                                            <p:strVal val="1+ppt_h/2"/>
                                          </p:val>
                                        </p:tav>
                                      </p:tavLst>
                                    </p:anim>
                                    <p:set>
                                      <p:cBhvr>
                                        <p:cTn id="292" dur="1" fill="hold">
                                          <p:stCondLst>
                                            <p:cond delay="2999"/>
                                          </p:stCondLst>
                                        </p:cTn>
                                        <p:tgtEl>
                                          <p:spTgt spid="11"/>
                                        </p:tgtEl>
                                        <p:attrNameLst>
                                          <p:attrName>style.visibility</p:attrName>
                                        </p:attrNameLst>
                                      </p:cBhvr>
                                      <p:to>
                                        <p:strVal val="hidden"/>
                                      </p:to>
                                    </p:set>
                                  </p:childTnLst>
                                </p:cTn>
                              </p:par>
                              <p:par>
                                <p:cTn id="293" presetID="2" presetClass="exit" presetSubtype="12" fill="hold" grpId="2" nodeType="withEffect">
                                  <p:stCondLst>
                                    <p:cond delay="0"/>
                                  </p:stCondLst>
                                  <p:childTnLst>
                                    <p:anim calcmode="lin" valueType="num">
                                      <p:cBhvr additive="base">
                                        <p:cTn id="294" dur="3000"/>
                                        <p:tgtEl>
                                          <p:spTgt spid="12"/>
                                        </p:tgtEl>
                                        <p:attrNameLst>
                                          <p:attrName>ppt_x</p:attrName>
                                        </p:attrNameLst>
                                      </p:cBhvr>
                                      <p:tavLst>
                                        <p:tav tm="0">
                                          <p:val>
                                            <p:strVal val="ppt_x"/>
                                          </p:val>
                                        </p:tav>
                                        <p:tav tm="100000">
                                          <p:val>
                                            <p:strVal val="0-ppt_w/2"/>
                                          </p:val>
                                        </p:tav>
                                      </p:tavLst>
                                    </p:anim>
                                    <p:anim calcmode="lin" valueType="num">
                                      <p:cBhvr additive="base">
                                        <p:cTn id="295" dur="3000"/>
                                        <p:tgtEl>
                                          <p:spTgt spid="12"/>
                                        </p:tgtEl>
                                        <p:attrNameLst>
                                          <p:attrName>ppt_y</p:attrName>
                                        </p:attrNameLst>
                                      </p:cBhvr>
                                      <p:tavLst>
                                        <p:tav tm="0">
                                          <p:val>
                                            <p:strVal val="ppt_y"/>
                                          </p:val>
                                        </p:tav>
                                        <p:tav tm="100000">
                                          <p:val>
                                            <p:strVal val="1+ppt_h/2"/>
                                          </p:val>
                                        </p:tav>
                                      </p:tavLst>
                                    </p:anim>
                                    <p:set>
                                      <p:cBhvr>
                                        <p:cTn id="296" dur="1" fill="hold">
                                          <p:stCondLst>
                                            <p:cond delay="2999"/>
                                          </p:stCondLst>
                                        </p:cTn>
                                        <p:tgtEl>
                                          <p:spTgt spid="12"/>
                                        </p:tgtEl>
                                        <p:attrNameLst>
                                          <p:attrName>style.visibility</p:attrName>
                                        </p:attrNameLst>
                                      </p:cBhvr>
                                      <p:to>
                                        <p:strVal val="hidden"/>
                                      </p:to>
                                    </p:set>
                                  </p:childTnLst>
                                </p:cTn>
                              </p:par>
                              <p:par>
                                <p:cTn id="297" presetID="2" presetClass="exit" presetSubtype="12" fill="hold" grpId="2" nodeType="withEffect">
                                  <p:stCondLst>
                                    <p:cond delay="0"/>
                                  </p:stCondLst>
                                  <p:childTnLst>
                                    <p:anim calcmode="lin" valueType="num">
                                      <p:cBhvr additive="base">
                                        <p:cTn id="298" dur="3000"/>
                                        <p:tgtEl>
                                          <p:spTgt spid="13"/>
                                        </p:tgtEl>
                                        <p:attrNameLst>
                                          <p:attrName>ppt_x</p:attrName>
                                        </p:attrNameLst>
                                      </p:cBhvr>
                                      <p:tavLst>
                                        <p:tav tm="0">
                                          <p:val>
                                            <p:strVal val="ppt_x"/>
                                          </p:val>
                                        </p:tav>
                                        <p:tav tm="100000">
                                          <p:val>
                                            <p:strVal val="0-ppt_w/2"/>
                                          </p:val>
                                        </p:tav>
                                      </p:tavLst>
                                    </p:anim>
                                    <p:anim calcmode="lin" valueType="num">
                                      <p:cBhvr additive="base">
                                        <p:cTn id="299" dur="3000"/>
                                        <p:tgtEl>
                                          <p:spTgt spid="13"/>
                                        </p:tgtEl>
                                        <p:attrNameLst>
                                          <p:attrName>ppt_y</p:attrName>
                                        </p:attrNameLst>
                                      </p:cBhvr>
                                      <p:tavLst>
                                        <p:tav tm="0">
                                          <p:val>
                                            <p:strVal val="ppt_y"/>
                                          </p:val>
                                        </p:tav>
                                        <p:tav tm="100000">
                                          <p:val>
                                            <p:strVal val="1+ppt_h/2"/>
                                          </p:val>
                                        </p:tav>
                                      </p:tavLst>
                                    </p:anim>
                                    <p:set>
                                      <p:cBhvr>
                                        <p:cTn id="300" dur="1" fill="hold">
                                          <p:stCondLst>
                                            <p:cond delay="2999"/>
                                          </p:stCondLst>
                                        </p:cTn>
                                        <p:tgtEl>
                                          <p:spTgt spid="13"/>
                                        </p:tgtEl>
                                        <p:attrNameLst>
                                          <p:attrName>style.visibility</p:attrName>
                                        </p:attrNameLst>
                                      </p:cBhvr>
                                      <p:to>
                                        <p:strVal val="hidden"/>
                                      </p:to>
                                    </p:set>
                                  </p:childTnLst>
                                </p:cTn>
                              </p:par>
                              <p:par>
                                <p:cTn id="301" presetID="2" presetClass="exit" presetSubtype="12" fill="hold" grpId="2" nodeType="withEffect">
                                  <p:stCondLst>
                                    <p:cond delay="0"/>
                                  </p:stCondLst>
                                  <p:childTnLst>
                                    <p:anim calcmode="lin" valueType="num">
                                      <p:cBhvr additive="base">
                                        <p:cTn id="302" dur="3000"/>
                                        <p:tgtEl>
                                          <p:spTgt spid="14"/>
                                        </p:tgtEl>
                                        <p:attrNameLst>
                                          <p:attrName>ppt_x</p:attrName>
                                        </p:attrNameLst>
                                      </p:cBhvr>
                                      <p:tavLst>
                                        <p:tav tm="0">
                                          <p:val>
                                            <p:strVal val="ppt_x"/>
                                          </p:val>
                                        </p:tav>
                                        <p:tav tm="100000">
                                          <p:val>
                                            <p:strVal val="0-ppt_w/2"/>
                                          </p:val>
                                        </p:tav>
                                      </p:tavLst>
                                    </p:anim>
                                    <p:anim calcmode="lin" valueType="num">
                                      <p:cBhvr additive="base">
                                        <p:cTn id="303" dur="3000"/>
                                        <p:tgtEl>
                                          <p:spTgt spid="14"/>
                                        </p:tgtEl>
                                        <p:attrNameLst>
                                          <p:attrName>ppt_y</p:attrName>
                                        </p:attrNameLst>
                                      </p:cBhvr>
                                      <p:tavLst>
                                        <p:tav tm="0">
                                          <p:val>
                                            <p:strVal val="ppt_y"/>
                                          </p:val>
                                        </p:tav>
                                        <p:tav tm="100000">
                                          <p:val>
                                            <p:strVal val="1+ppt_h/2"/>
                                          </p:val>
                                        </p:tav>
                                      </p:tavLst>
                                    </p:anim>
                                    <p:set>
                                      <p:cBhvr>
                                        <p:cTn id="304" dur="1" fill="hold">
                                          <p:stCondLst>
                                            <p:cond delay="2999"/>
                                          </p:stCondLst>
                                        </p:cTn>
                                        <p:tgtEl>
                                          <p:spTgt spid="14"/>
                                        </p:tgtEl>
                                        <p:attrNameLst>
                                          <p:attrName>style.visibility</p:attrName>
                                        </p:attrNameLst>
                                      </p:cBhvr>
                                      <p:to>
                                        <p:strVal val="hidden"/>
                                      </p:to>
                                    </p:set>
                                  </p:childTnLst>
                                </p:cTn>
                              </p:par>
                              <p:par>
                                <p:cTn id="305" presetID="2" presetClass="exit" presetSubtype="12" fill="hold" grpId="2" nodeType="withEffect">
                                  <p:stCondLst>
                                    <p:cond delay="0"/>
                                  </p:stCondLst>
                                  <p:childTnLst>
                                    <p:anim calcmode="lin" valueType="num">
                                      <p:cBhvr additive="base">
                                        <p:cTn id="306" dur="3000"/>
                                        <p:tgtEl>
                                          <p:spTgt spid="15"/>
                                        </p:tgtEl>
                                        <p:attrNameLst>
                                          <p:attrName>ppt_x</p:attrName>
                                        </p:attrNameLst>
                                      </p:cBhvr>
                                      <p:tavLst>
                                        <p:tav tm="0">
                                          <p:val>
                                            <p:strVal val="ppt_x"/>
                                          </p:val>
                                        </p:tav>
                                        <p:tav tm="100000">
                                          <p:val>
                                            <p:strVal val="0-ppt_w/2"/>
                                          </p:val>
                                        </p:tav>
                                      </p:tavLst>
                                    </p:anim>
                                    <p:anim calcmode="lin" valueType="num">
                                      <p:cBhvr additive="base">
                                        <p:cTn id="307" dur="3000"/>
                                        <p:tgtEl>
                                          <p:spTgt spid="15"/>
                                        </p:tgtEl>
                                        <p:attrNameLst>
                                          <p:attrName>ppt_y</p:attrName>
                                        </p:attrNameLst>
                                      </p:cBhvr>
                                      <p:tavLst>
                                        <p:tav tm="0">
                                          <p:val>
                                            <p:strVal val="ppt_y"/>
                                          </p:val>
                                        </p:tav>
                                        <p:tav tm="100000">
                                          <p:val>
                                            <p:strVal val="1+ppt_h/2"/>
                                          </p:val>
                                        </p:tav>
                                      </p:tavLst>
                                    </p:anim>
                                    <p:set>
                                      <p:cBhvr>
                                        <p:cTn id="308" dur="1" fill="hold">
                                          <p:stCondLst>
                                            <p:cond delay="2999"/>
                                          </p:stCondLst>
                                        </p:cTn>
                                        <p:tgtEl>
                                          <p:spTgt spid="15"/>
                                        </p:tgtEl>
                                        <p:attrNameLst>
                                          <p:attrName>style.visibility</p:attrName>
                                        </p:attrNameLst>
                                      </p:cBhvr>
                                      <p:to>
                                        <p:strVal val="hidden"/>
                                      </p:to>
                                    </p:set>
                                  </p:childTnLst>
                                </p:cTn>
                              </p:par>
                              <p:par>
                                <p:cTn id="309" presetID="2" presetClass="exit" presetSubtype="12" fill="hold" grpId="2" nodeType="withEffect">
                                  <p:stCondLst>
                                    <p:cond delay="0"/>
                                  </p:stCondLst>
                                  <p:childTnLst>
                                    <p:anim calcmode="lin" valueType="num">
                                      <p:cBhvr additive="base">
                                        <p:cTn id="310" dur="3000"/>
                                        <p:tgtEl>
                                          <p:spTgt spid="16"/>
                                        </p:tgtEl>
                                        <p:attrNameLst>
                                          <p:attrName>ppt_x</p:attrName>
                                        </p:attrNameLst>
                                      </p:cBhvr>
                                      <p:tavLst>
                                        <p:tav tm="0">
                                          <p:val>
                                            <p:strVal val="ppt_x"/>
                                          </p:val>
                                        </p:tav>
                                        <p:tav tm="100000">
                                          <p:val>
                                            <p:strVal val="0-ppt_w/2"/>
                                          </p:val>
                                        </p:tav>
                                      </p:tavLst>
                                    </p:anim>
                                    <p:anim calcmode="lin" valueType="num">
                                      <p:cBhvr additive="base">
                                        <p:cTn id="311" dur="3000"/>
                                        <p:tgtEl>
                                          <p:spTgt spid="16"/>
                                        </p:tgtEl>
                                        <p:attrNameLst>
                                          <p:attrName>ppt_y</p:attrName>
                                        </p:attrNameLst>
                                      </p:cBhvr>
                                      <p:tavLst>
                                        <p:tav tm="0">
                                          <p:val>
                                            <p:strVal val="ppt_y"/>
                                          </p:val>
                                        </p:tav>
                                        <p:tav tm="100000">
                                          <p:val>
                                            <p:strVal val="1+ppt_h/2"/>
                                          </p:val>
                                        </p:tav>
                                      </p:tavLst>
                                    </p:anim>
                                    <p:set>
                                      <p:cBhvr>
                                        <p:cTn id="312" dur="1" fill="hold">
                                          <p:stCondLst>
                                            <p:cond delay="2999"/>
                                          </p:stCondLst>
                                        </p:cTn>
                                        <p:tgtEl>
                                          <p:spTgt spid="16"/>
                                        </p:tgtEl>
                                        <p:attrNameLst>
                                          <p:attrName>style.visibility</p:attrName>
                                        </p:attrNameLst>
                                      </p:cBhvr>
                                      <p:to>
                                        <p:strVal val="hidden"/>
                                      </p:to>
                                    </p:set>
                                  </p:childTnLst>
                                </p:cTn>
                              </p:par>
                              <p:par>
                                <p:cTn id="313" presetID="2" presetClass="exit" presetSubtype="12" fill="hold" grpId="2" nodeType="withEffect">
                                  <p:stCondLst>
                                    <p:cond delay="0"/>
                                  </p:stCondLst>
                                  <p:childTnLst>
                                    <p:anim calcmode="lin" valueType="num">
                                      <p:cBhvr additive="base">
                                        <p:cTn id="314" dur="3000"/>
                                        <p:tgtEl>
                                          <p:spTgt spid="17"/>
                                        </p:tgtEl>
                                        <p:attrNameLst>
                                          <p:attrName>ppt_x</p:attrName>
                                        </p:attrNameLst>
                                      </p:cBhvr>
                                      <p:tavLst>
                                        <p:tav tm="0">
                                          <p:val>
                                            <p:strVal val="ppt_x"/>
                                          </p:val>
                                        </p:tav>
                                        <p:tav tm="100000">
                                          <p:val>
                                            <p:strVal val="0-ppt_w/2"/>
                                          </p:val>
                                        </p:tav>
                                      </p:tavLst>
                                    </p:anim>
                                    <p:anim calcmode="lin" valueType="num">
                                      <p:cBhvr additive="base">
                                        <p:cTn id="315" dur="3000"/>
                                        <p:tgtEl>
                                          <p:spTgt spid="17"/>
                                        </p:tgtEl>
                                        <p:attrNameLst>
                                          <p:attrName>ppt_y</p:attrName>
                                        </p:attrNameLst>
                                      </p:cBhvr>
                                      <p:tavLst>
                                        <p:tav tm="0">
                                          <p:val>
                                            <p:strVal val="ppt_y"/>
                                          </p:val>
                                        </p:tav>
                                        <p:tav tm="100000">
                                          <p:val>
                                            <p:strVal val="1+ppt_h/2"/>
                                          </p:val>
                                        </p:tav>
                                      </p:tavLst>
                                    </p:anim>
                                    <p:set>
                                      <p:cBhvr>
                                        <p:cTn id="316" dur="1" fill="hold">
                                          <p:stCondLst>
                                            <p:cond delay="2999"/>
                                          </p:stCondLst>
                                        </p:cTn>
                                        <p:tgtEl>
                                          <p:spTgt spid="17"/>
                                        </p:tgtEl>
                                        <p:attrNameLst>
                                          <p:attrName>style.visibility</p:attrName>
                                        </p:attrNameLst>
                                      </p:cBhvr>
                                      <p:to>
                                        <p:strVal val="hidden"/>
                                      </p:to>
                                    </p:set>
                                  </p:childTnLst>
                                </p:cTn>
                              </p:par>
                              <p:par>
                                <p:cTn id="317" presetID="2" presetClass="exit" presetSubtype="12" fill="hold" grpId="2" nodeType="withEffect">
                                  <p:stCondLst>
                                    <p:cond delay="0"/>
                                  </p:stCondLst>
                                  <p:childTnLst>
                                    <p:anim calcmode="lin" valueType="num">
                                      <p:cBhvr additive="base">
                                        <p:cTn id="318" dur="3000"/>
                                        <p:tgtEl>
                                          <p:spTgt spid="18"/>
                                        </p:tgtEl>
                                        <p:attrNameLst>
                                          <p:attrName>ppt_x</p:attrName>
                                        </p:attrNameLst>
                                      </p:cBhvr>
                                      <p:tavLst>
                                        <p:tav tm="0">
                                          <p:val>
                                            <p:strVal val="ppt_x"/>
                                          </p:val>
                                        </p:tav>
                                        <p:tav tm="100000">
                                          <p:val>
                                            <p:strVal val="0-ppt_w/2"/>
                                          </p:val>
                                        </p:tav>
                                      </p:tavLst>
                                    </p:anim>
                                    <p:anim calcmode="lin" valueType="num">
                                      <p:cBhvr additive="base">
                                        <p:cTn id="319" dur="3000"/>
                                        <p:tgtEl>
                                          <p:spTgt spid="18"/>
                                        </p:tgtEl>
                                        <p:attrNameLst>
                                          <p:attrName>ppt_y</p:attrName>
                                        </p:attrNameLst>
                                      </p:cBhvr>
                                      <p:tavLst>
                                        <p:tav tm="0">
                                          <p:val>
                                            <p:strVal val="ppt_y"/>
                                          </p:val>
                                        </p:tav>
                                        <p:tav tm="100000">
                                          <p:val>
                                            <p:strVal val="1+ppt_h/2"/>
                                          </p:val>
                                        </p:tav>
                                      </p:tavLst>
                                    </p:anim>
                                    <p:set>
                                      <p:cBhvr>
                                        <p:cTn id="320" dur="1" fill="hold">
                                          <p:stCondLst>
                                            <p:cond delay="2999"/>
                                          </p:stCondLst>
                                        </p:cTn>
                                        <p:tgtEl>
                                          <p:spTgt spid="18"/>
                                        </p:tgtEl>
                                        <p:attrNameLst>
                                          <p:attrName>style.visibility</p:attrName>
                                        </p:attrNameLst>
                                      </p:cBhvr>
                                      <p:to>
                                        <p:strVal val="hidden"/>
                                      </p:to>
                                    </p:set>
                                  </p:childTnLst>
                                </p:cTn>
                              </p:par>
                              <p:par>
                                <p:cTn id="321" presetID="2" presetClass="exit" presetSubtype="12" fill="hold" grpId="2" nodeType="withEffect">
                                  <p:stCondLst>
                                    <p:cond delay="0"/>
                                  </p:stCondLst>
                                  <p:childTnLst>
                                    <p:anim calcmode="lin" valueType="num">
                                      <p:cBhvr additive="base">
                                        <p:cTn id="322" dur="3000"/>
                                        <p:tgtEl>
                                          <p:spTgt spid="19"/>
                                        </p:tgtEl>
                                        <p:attrNameLst>
                                          <p:attrName>ppt_x</p:attrName>
                                        </p:attrNameLst>
                                      </p:cBhvr>
                                      <p:tavLst>
                                        <p:tav tm="0">
                                          <p:val>
                                            <p:strVal val="ppt_x"/>
                                          </p:val>
                                        </p:tav>
                                        <p:tav tm="100000">
                                          <p:val>
                                            <p:strVal val="0-ppt_w/2"/>
                                          </p:val>
                                        </p:tav>
                                      </p:tavLst>
                                    </p:anim>
                                    <p:anim calcmode="lin" valueType="num">
                                      <p:cBhvr additive="base">
                                        <p:cTn id="323" dur="3000"/>
                                        <p:tgtEl>
                                          <p:spTgt spid="19"/>
                                        </p:tgtEl>
                                        <p:attrNameLst>
                                          <p:attrName>ppt_y</p:attrName>
                                        </p:attrNameLst>
                                      </p:cBhvr>
                                      <p:tavLst>
                                        <p:tav tm="0">
                                          <p:val>
                                            <p:strVal val="ppt_y"/>
                                          </p:val>
                                        </p:tav>
                                        <p:tav tm="100000">
                                          <p:val>
                                            <p:strVal val="1+ppt_h/2"/>
                                          </p:val>
                                        </p:tav>
                                      </p:tavLst>
                                    </p:anim>
                                    <p:set>
                                      <p:cBhvr>
                                        <p:cTn id="324" dur="1" fill="hold">
                                          <p:stCondLst>
                                            <p:cond delay="2999"/>
                                          </p:stCondLst>
                                        </p:cTn>
                                        <p:tgtEl>
                                          <p:spTgt spid="19"/>
                                        </p:tgtEl>
                                        <p:attrNameLst>
                                          <p:attrName>style.visibility</p:attrName>
                                        </p:attrNameLst>
                                      </p:cBhvr>
                                      <p:to>
                                        <p:strVal val="hidden"/>
                                      </p:to>
                                    </p:set>
                                  </p:childTnLst>
                                </p:cTn>
                              </p:par>
                              <p:par>
                                <p:cTn id="325" presetID="2" presetClass="exit" presetSubtype="12" fill="hold" grpId="2" nodeType="withEffect">
                                  <p:stCondLst>
                                    <p:cond delay="0"/>
                                  </p:stCondLst>
                                  <p:childTnLst>
                                    <p:anim calcmode="lin" valueType="num">
                                      <p:cBhvr additive="base">
                                        <p:cTn id="326" dur="3000"/>
                                        <p:tgtEl>
                                          <p:spTgt spid="20"/>
                                        </p:tgtEl>
                                        <p:attrNameLst>
                                          <p:attrName>ppt_x</p:attrName>
                                        </p:attrNameLst>
                                      </p:cBhvr>
                                      <p:tavLst>
                                        <p:tav tm="0">
                                          <p:val>
                                            <p:strVal val="ppt_x"/>
                                          </p:val>
                                        </p:tav>
                                        <p:tav tm="100000">
                                          <p:val>
                                            <p:strVal val="0-ppt_w/2"/>
                                          </p:val>
                                        </p:tav>
                                      </p:tavLst>
                                    </p:anim>
                                    <p:anim calcmode="lin" valueType="num">
                                      <p:cBhvr additive="base">
                                        <p:cTn id="327" dur="3000"/>
                                        <p:tgtEl>
                                          <p:spTgt spid="20"/>
                                        </p:tgtEl>
                                        <p:attrNameLst>
                                          <p:attrName>ppt_y</p:attrName>
                                        </p:attrNameLst>
                                      </p:cBhvr>
                                      <p:tavLst>
                                        <p:tav tm="0">
                                          <p:val>
                                            <p:strVal val="ppt_y"/>
                                          </p:val>
                                        </p:tav>
                                        <p:tav tm="100000">
                                          <p:val>
                                            <p:strVal val="1+ppt_h/2"/>
                                          </p:val>
                                        </p:tav>
                                      </p:tavLst>
                                    </p:anim>
                                    <p:set>
                                      <p:cBhvr>
                                        <p:cTn id="328" dur="1" fill="hold">
                                          <p:stCondLst>
                                            <p:cond delay="2999"/>
                                          </p:stCondLst>
                                        </p:cTn>
                                        <p:tgtEl>
                                          <p:spTgt spid="20"/>
                                        </p:tgtEl>
                                        <p:attrNameLst>
                                          <p:attrName>style.visibility</p:attrName>
                                        </p:attrNameLst>
                                      </p:cBhvr>
                                      <p:to>
                                        <p:strVal val="hidden"/>
                                      </p:to>
                                    </p:set>
                                  </p:childTnLst>
                                </p:cTn>
                              </p:par>
                              <p:par>
                                <p:cTn id="329" presetID="8" presetClass="emph" presetSubtype="0" fill="hold" grpId="3" nodeType="withEffect">
                                  <p:stCondLst>
                                    <p:cond delay="0"/>
                                  </p:stCondLst>
                                  <p:childTnLst>
                                    <p:animRot by="21600000">
                                      <p:cBhvr>
                                        <p:cTn id="330" dur="3000" fill="hold"/>
                                        <p:tgtEl>
                                          <p:spTgt spid="39"/>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40"/>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43"/>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44"/>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45"/>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46"/>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47"/>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48"/>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49"/>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50"/>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51"/>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52"/>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53"/>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54"/>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55"/>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56"/>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5"/>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6"/>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7"/>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8"/>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9"/>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10"/>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11"/>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2"/>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13"/>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14"/>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15"/>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16"/>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17"/>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18"/>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19"/>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20"/>
                                        </p:tgtEl>
                                        <p:attrNameLst>
                                          <p:attrName>r</p:attrName>
                                        </p:attrNameLst>
                                      </p:cBhvr>
                                    </p:animRot>
                                  </p:childTnLst>
                                </p:cTn>
                              </p:par>
                              <p:par>
                                <p:cTn id="393" presetID="2" presetClass="entr" presetSubtype="2" fill="hold" nodeType="withEffect">
                                  <p:stCondLst>
                                    <p:cond delay="0"/>
                                  </p:stCondLst>
                                  <p:childTnLst>
                                    <p:set>
                                      <p:cBhvr>
                                        <p:cTn id="394" dur="1" fill="hold">
                                          <p:stCondLst>
                                            <p:cond delay="0"/>
                                          </p:stCondLst>
                                        </p:cTn>
                                        <p:tgtEl>
                                          <p:spTgt spid="4"/>
                                        </p:tgtEl>
                                        <p:attrNameLst>
                                          <p:attrName>style.visibility</p:attrName>
                                        </p:attrNameLst>
                                      </p:cBhvr>
                                      <p:to>
                                        <p:strVal val="visible"/>
                                      </p:to>
                                    </p:set>
                                    <p:anim calcmode="lin" valueType="num">
                                      <p:cBhvr additive="base">
                                        <p:cTn id="395" dur="3000" fill="hold"/>
                                        <p:tgtEl>
                                          <p:spTgt spid="4"/>
                                        </p:tgtEl>
                                        <p:attrNameLst>
                                          <p:attrName>ppt_x</p:attrName>
                                        </p:attrNameLst>
                                      </p:cBhvr>
                                      <p:tavLst>
                                        <p:tav tm="0">
                                          <p:val>
                                            <p:strVal val="1+#ppt_w/2"/>
                                          </p:val>
                                        </p:tav>
                                        <p:tav tm="100000">
                                          <p:val>
                                            <p:strVal val="#ppt_x"/>
                                          </p:val>
                                        </p:tav>
                                      </p:tavLst>
                                    </p:anim>
                                    <p:anim calcmode="lin" valueType="num">
                                      <p:cBhvr additive="base">
                                        <p:cTn id="396" dur="3000" fill="hold"/>
                                        <p:tgtEl>
                                          <p:spTgt spid="4"/>
                                        </p:tgtEl>
                                        <p:attrNameLst>
                                          <p:attrName>ppt_y</p:attrName>
                                        </p:attrNameLst>
                                      </p:cBhvr>
                                      <p:tavLst>
                                        <p:tav tm="0">
                                          <p:val>
                                            <p:strVal val="#ppt_y"/>
                                          </p:val>
                                        </p:tav>
                                        <p:tav tm="100000">
                                          <p:val>
                                            <p:strVal val="#ppt_y"/>
                                          </p:val>
                                        </p:tav>
                                      </p:tavLst>
                                    </p:anim>
                                  </p:childTnLst>
                                </p:cTn>
                              </p:par>
                              <p:par>
                                <p:cTn id="397" presetID="16" presetClass="entr" presetSubtype="42" fill="hold" nodeType="withEffect">
                                  <p:stCondLst>
                                    <p:cond delay="0"/>
                                  </p:stCondLst>
                                  <p:childTnLst>
                                    <p:set>
                                      <p:cBhvr>
                                        <p:cTn id="398" dur="1" fill="hold">
                                          <p:stCondLst>
                                            <p:cond delay="0"/>
                                          </p:stCondLst>
                                        </p:cTn>
                                        <p:tgtEl>
                                          <p:spTgt spid="4"/>
                                        </p:tgtEl>
                                        <p:attrNameLst>
                                          <p:attrName>style.visibility</p:attrName>
                                        </p:attrNameLst>
                                      </p:cBhvr>
                                      <p:to>
                                        <p:strVal val="visible"/>
                                      </p:to>
                                    </p:set>
                                    <p:animEffect transition="in" filter="barn(outHorizontal)">
                                      <p:cBhvr>
                                        <p:cTn id="3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39" grpId="0" animBg="1"/>
      <p:bldP spid="39" grpId="1" animBg="1"/>
      <p:bldP spid="39" grpId="2" animBg="1"/>
      <p:bldP spid="39" grpId="3" animBg="1"/>
      <p:bldP spid="40" grpId="0" animBg="1"/>
      <p:bldP spid="40" grpId="1" animBg="1"/>
      <p:bldP spid="40" grpId="2" animBg="1"/>
      <p:bldP spid="40"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3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Marcador de contenido"/>
          <p:cNvSpPr>
            <a:spLocks noGrp="1"/>
          </p:cNvSpPr>
          <p:nvPr>
            <p:ph idx="1"/>
          </p:nvPr>
        </p:nvSpPr>
        <p:spPr/>
        <p:txBody>
          <a:bodyPr/>
          <a:lstStyle/>
          <a:p>
            <a:endParaRPr lang="es-ES"/>
          </a:p>
        </p:txBody>
      </p:sp>
      <p:sp>
        <p:nvSpPr>
          <p:cNvPr id="5" name="4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gd name="adj1" fmla="val 7222"/>
            </a:avLst>
          </a:prstGeom>
          <a:blipFill dpi="0" rotWithShape="1">
            <a:blip r:embed="rId2"/>
            <a:srcRect/>
            <a:tile tx="0" ty="0" sx="100000" sy="100000" flip="none" algn="tl"/>
          </a:blipFill>
          <a:ln>
            <a:solidFill>
              <a:srgbClr val="0000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571472" y="500042"/>
            <a:ext cx="8143932" cy="5857916"/>
          </a:xfrm>
          <a:prstGeom prst="rect">
            <a:avLst/>
          </a:prstGeom>
          <a:solidFill>
            <a:srgbClr val="000086"/>
          </a:solidFill>
          <a:ln>
            <a:solidFill>
              <a:srgbClr val="0000CC"/>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857224" y="714356"/>
            <a:ext cx="7500990" cy="5324535"/>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Sintiendo cada vez más a la ciudad como </a:t>
            </a:r>
            <a:r>
              <a:rPr lang="es-ES" sz="2000" b="1" dirty="0" smtClean="0">
                <a:solidFill>
                  <a:srgbClr val="FFFF00"/>
                </a:solidFill>
                <a:effectLst>
                  <a:outerShdw blurRad="38100" dist="38100" dir="2700000" algn="tl">
                    <a:srgbClr val="000000">
                      <a:alpha val="43137"/>
                    </a:srgbClr>
                  </a:outerShdw>
                </a:effectLst>
                <a:latin typeface="Agency FB" pitchFamily="34" charset="0"/>
              </a:rPr>
              <a:t>su</a:t>
            </a:r>
            <a:r>
              <a:rPr lang="es-ES" sz="2000" dirty="0" smtClean="0">
                <a:solidFill>
                  <a:srgbClr val="FFFF00"/>
                </a:solidFill>
                <a:effectLst>
                  <a:outerShdw blurRad="38100" dist="38100" dir="2700000" algn="tl">
                    <a:srgbClr val="000000">
                      <a:alpha val="43137"/>
                    </a:srgbClr>
                  </a:outerShdw>
                </a:effectLst>
                <a:latin typeface="Agency FB" pitchFamily="34" charset="0"/>
              </a:rPr>
              <a:t> lugar, en 1923 decidió construir una casa imponente en estilo morisco, la villa, diseñando él mismo los motivos de los </a:t>
            </a:r>
            <a:r>
              <a:rPr lang="es-ES" sz="2000" dirty="0" err="1" smtClean="0">
                <a:solidFill>
                  <a:srgbClr val="FFFF00"/>
                </a:solidFill>
                <a:effectLst>
                  <a:outerShdw blurRad="38100" dist="38100" dir="2700000" algn="tl">
                    <a:srgbClr val="000000">
                      <a:alpha val="43137"/>
                    </a:srgbClr>
                  </a:outerShdw>
                </a:effectLst>
                <a:latin typeface="Agency FB" pitchFamily="34" charset="0"/>
              </a:rPr>
              <a:t>zelliges</a:t>
            </a:r>
            <a:r>
              <a:rPr lang="es-ES" sz="2000" dirty="0" smtClean="0">
                <a:solidFill>
                  <a:srgbClr val="FFFF00"/>
                </a:solidFill>
                <a:effectLst>
                  <a:outerShdw blurRad="38100" dist="38100" dir="2700000" algn="tl">
                    <a:srgbClr val="000000">
                      <a:alpha val="43137"/>
                    </a:srgbClr>
                  </a:outerShdw>
                </a:effectLst>
                <a:latin typeface="Agency FB" pitchFamily="34" charset="0"/>
              </a:rPr>
              <a:t>, esos azulejos típicamente marroquíes que cubren las paredes, y utilizando pinturas en colores vivos: verde, rojo y un azul que luego sería conocido como azul </a:t>
            </a:r>
            <a:r>
              <a:rPr lang="es-ES" sz="2000" dirty="0" err="1" smtClean="0">
                <a:solidFill>
                  <a:srgbClr val="FFFF00"/>
                </a:solidFill>
                <a:effectLst>
                  <a:outerShdw blurRad="38100" dist="38100" dir="2700000" algn="tl">
                    <a:srgbClr val="000000">
                      <a:alpha val="43137"/>
                    </a:srgbClr>
                  </a:outerShdw>
                </a:effectLst>
                <a:latin typeface="Agency FB" pitchFamily="34" charset="0"/>
              </a:rPr>
              <a:t>majorelle</a:t>
            </a:r>
            <a:r>
              <a:rPr lang="es-ES" sz="2000" dirty="0" smtClean="0">
                <a:solidFill>
                  <a:srgbClr val="FFFF00"/>
                </a:solidFill>
                <a:effectLst>
                  <a:outerShdw blurRad="38100" dist="38100" dir="2700000" algn="tl">
                    <a:srgbClr val="000000">
                      <a:alpha val="43137"/>
                    </a:srgbClr>
                  </a:outerShdw>
                </a:effectLst>
                <a:latin typeface="Agency FB" pitchFamily="34" charset="0"/>
              </a:rPr>
              <a:t>. Los mismos colores fueron utilizados en el interior, cuya decoración hace evidente referencia al arte tradicional marroquí. Delante de la villa se extendía un gran estanque.</a:t>
            </a:r>
          </a:p>
          <a:p>
            <a:r>
              <a:rPr lang="es-ES" sz="2000" dirty="0" smtClean="0">
                <a:solidFill>
                  <a:srgbClr val="FFFF00"/>
                </a:solidFill>
                <a:effectLst>
                  <a:outerShdw blurRad="38100" dist="38100" dir="2700000" algn="tl">
                    <a:srgbClr val="000000">
                      <a:alpha val="43137"/>
                    </a:srgbClr>
                  </a:outerShdw>
                </a:effectLst>
                <a:latin typeface="Agency FB" pitchFamily="34" charset="0"/>
              </a:rPr>
              <a:t>Alrededor de la casa, el artista concibió un jardín como un inmenso oasis de verdor, pleno de especies exóticas que crecían en las cuatro hectáreas </a:t>
            </a:r>
            <a:r>
              <a:rPr lang="es-ES" sz="2000" dirty="0" err="1" smtClean="0">
                <a:solidFill>
                  <a:srgbClr val="FFFF00"/>
                </a:solidFill>
                <a:effectLst>
                  <a:outerShdw blurRad="38100" dist="38100" dir="2700000" algn="tl">
                    <a:srgbClr val="000000">
                      <a:alpha val="43137"/>
                    </a:srgbClr>
                  </a:outerShdw>
                </a:effectLst>
                <a:latin typeface="Agency FB" pitchFamily="34" charset="0"/>
              </a:rPr>
              <a:t>zurcadas</a:t>
            </a:r>
            <a:r>
              <a:rPr lang="es-ES" sz="2000" dirty="0" smtClean="0">
                <a:solidFill>
                  <a:srgbClr val="FFFF00"/>
                </a:solidFill>
                <a:effectLst>
                  <a:outerShdw blurRad="38100" dist="38100" dir="2700000" algn="tl">
                    <a:srgbClr val="000000">
                      <a:alpha val="43137"/>
                    </a:srgbClr>
                  </a:outerShdw>
                </a:effectLst>
                <a:latin typeface="Agency FB" pitchFamily="34" charset="0"/>
              </a:rPr>
              <a:t> por senderos y salpicadas por once fuentes extravagantes. El jardín se enriqueció con especies provenientes de los cinco continentes: 1800 variedades de cactus, flores tropicales, bananeros, bambúes, plantas acuáticas, hongos gigantes y 400 variedades de palmeras.</a:t>
            </a:r>
            <a:r>
              <a:rPr lang="es-ES" sz="2000" dirty="0" smtClean="0"/>
              <a:t> </a:t>
            </a:r>
            <a:br>
              <a:rPr lang="es-ES" sz="2000" dirty="0" smtClean="0"/>
            </a:br>
            <a:r>
              <a:rPr lang="es-ES" sz="2000" dirty="0" smtClean="0">
                <a:solidFill>
                  <a:srgbClr val="FFFF00"/>
                </a:solidFill>
                <a:effectLst>
                  <a:outerShdw blurRad="38100" dist="38100" dir="2700000" algn="tl">
                    <a:srgbClr val="000000">
                      <a:alpha val="43137"/>
                    </a:srgbClr>
                  </a:outerShdw>
                </a:effectLst>
                <a:latin typeface="Agency FB" pitchFamily="34" charset="0"/>
              </a:rPr>
              <a:t>En 1931, opuesto a la villa morisca, Jacques confió al arquitecto Paul </a:t>
            </a:r>
            <a:r>
              <a:rPr lang="es-ES" sz="2000" dirty="0" err="1" smtClean="0">
                <a:solidFill>
                  <a:srgbClr val="FFFF00"/>
                </a:solidFill>
                <a:effectLst>
                  <a:outerShdw blurRad="38100" dist="38100" dir="2700000" algn="tl">
                    <a:srgbClr val="000000">
                      <a:alpha val="43137"/>
                    </a:srgbClr>
                  </a:outerShdw>
                </a:effectLst>
                <a:latin typeface="Agency FB" pitchFamily="34" charset="0"/>
              </a:rPr>
              <a:t>Sinoir</a:t>
            </a:r>
            <a:r>
              <a:rPr lang="es-ES" sz="2000" dirty="0" smtClean="0">
                <a:solidFill>
                  <a:srgbClr val="FFFF00"/>
                </a:solidFill>
                <a:effectLst>
                  <a:outerShdw blurRad="38100" dist="38100" dir="2700000" algn="tl">
                    <a:srgbClr val="000000">
                      <a:alpha val="43137"/>
                    </a:srgbClr>
                  </a:outerShdw>
                </a:effectLst>
                <a:latin typeface="Agency FB" pitchFamily="34" charset="0"/>
              </a:rPr>
              <a:t> la construcción de un taller de estilo moderno donde retirarse para trabajar. Decidido a crear un arte decorativo nuevo inspirándose en la tradición, realizado a partir de productos regionales y con mano de obra local, su taller prosperó rápidamente produciendo marroquinería fina, objetos artísticos de cuero, muebles de madera pintada...  </a:t>
            </a:r>
            <a:br>
              <a:rPr lang="es-ES" sz="2000" dirty="0" smtClean="0">
                <a:solidFill>
                  <a:srgbClr val="FFFF00"/>
                </a:solidFill>
                <a:effectLst>
                  <a:outerShdw blurRad="38100" dist="38100" dir="2700000" algn="tl">
                    <a:srgbClr val="000000">
                      <a:alpha val="43137"/>
                    </a:srgbClr>
                  </a:outerShdw>
                </a:effectLst>
                <a:latin typeface="Agency FB" pitchFamily="34" charset="0"/>
              </a:rPr>
            </a:b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6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20000"/>
                  <a:lumOff val="80000"/>
                </a:schemeClr>
              </a:gs>
              <a:gs pos="50000">
                <a:srgbClr val="000099">
                  <a:shade val="67500"/>
                  <a:satMod val="115000"/>
                </a:srgbClr>
              </a:gs>
              <a:gs pos="100000">
                <a:srgbClr val="000099">
                  <a:shade val="100000"/>
                  <a:satMod val="115000"/>
                </a:srgbClr>
              </a:gs>
            </a:gsLst>
            <a:path path="circle">
              <a:fillToRect l="50000" t="50000" r="50000" b="50000"/>
            </a:path>
            <a:tileRect/>
          </a:gradFill>
        </p:spPr>
        <p:txBody>
          <a:bodyPr/>
          <a:lstStyle/>
          <a:p>
            <a:endParaRPr lang="es-ES" dirty="0"/>
          </a:p>
        </p:txBody>
      </p:sp>
      <p:pic>
        <p:nvPicPr>
          <p:cNvPr id="4" name="3 Imagen" descr="5 (1).jpg"/>
          <p:cNvPicPr>
            <a:picLocks noChangeAspect="1"/>
          </p:cNvPicPr>
          <p:nvPr/>
        </p:nvPicPr>
        <p:blipFill>
          <a:blip r:embed="rId2"/>
          <a:stretch>
            <a:fillRect/>
          </a:stretch>
        </p:blipFill>
        <p:spPr>
          <a:xfrm>
            <a:off x="-8930" y="0"/>
            <a:ext cx="9152930" cy="6858000"/>
          </a:xfrm>
          <a:prstGeom prst="rect">
            <a:avLst/>
          </a:prstGeom>
        </p:spPr>
      </p:pic>
      <p:sp>
        <p:nvSpPr>
          <p:cNvPr id="6" name="5 Trapecio"/>
          <p:cNvSpPr/>
          <p:nvPr/>
        </p:nvSpPr>
        <p:spPr>
          <a:xfrm>
            <a:off x="0" y="3857628"/>
            <a:ext cx="9144000" cy="3000372"/>
          </a:xfrm>
          <a:prstGeom prst="trapezoid">
            <a:avLst>
              <a:gd name="adj" fmla="val 99777"/>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3000372"/>
          </a:xfrm>
          <a:prstGeom prst="trapezoid">
            <a:avLst>
              <a:gd name="adj" fmla="val 101138"/>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1910961" y="1910961"/>
            <a:ext cx="6822285" cy="3000363"/>
          </a:xfrm>
          <a:prstGeom prst="trapezoid">
            <a:avLst>
              <a:gd name="adj" fmla="val 99884"/>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4268378" y="1946663"/>
            <a:ext cx="6822285" cy="2928959"/>
          </a:xfrm>
          <a:prstGeom prst="trapezoid">
            <a:avLst>
              <a:gd name="adj" fmla="val 95776"/>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a:off x="0" y="4286256"/>
            <a:ext cx="9144000" cy="2571744"/>
          </a:xfrm>
          <a:prstGeom prst="trapezoid">
            <a:avLst>
              <a:gd name="adj" fmla="val 11607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flipV="1">
            <a:off x="0" y="0"/>
            <a:ext cx="9144000" cy="2571744"/>
          </a:xfrm>
          <a:prstGeom prst="trapezoid">
            <a:avLst>
              <a:gd name="adj" fmla="val 113202"/>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2053837" y="2089552"/>
            <a:ext cx="6822285" cy="2714612"/>
          </a:xfrm>
          <a:prstGeom prst="trapezoid">
            <a:avLst>
              <a:gd name="adj" fmla="val 106200"/>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5400000" flipV="1">
            <a:off x="4411270" y="2089556"/>
            <a:ext cx="6822285" cy="2643174"/>
          </a:xfrm>
          <a:prstGeom prst="trapezoid">
            <a:avLst>
              <a:gd name="adj" fmla="val 1085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flipV="1">
            <a:off x="0" y="0"/>
            <a:ext cx="9144000" cy="2143116"/>
          </a:xfrm>
          <a:prstGeom prst="trapezoid">
            <a:avLst>
              <a:gd name="adj" fmla="val 151151"/>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a:off x="0" y="4714884"/>
            <a:ext cx="9144000" cy="2143116"/>
          </a:xfrm>
          <a:prstGeom prst="trapezoid">
            <a:avLst>
              <a:gd name="adj" fmla="val 144579"/>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5400000">
            <a:off x="-2303870" y="2339586"/>
            <a:ext cx="6822285" cy="2214546"/>
          </a:xfrm>
          <a:prstGeom prst="trapezoid">
            <a:avLst>
              <a:gd name="adj" fmla="val 123343"/>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5400000" flipV="1">
            <a:off x="4625585" y="2339586"/>
            <a:ext cx="6822285" cy="2214545"/>
          </a:xfrm>
          <a:prstGeom prst="trapezoid">
            <a:avLst>
              <a:gd name="adj" fmla="val 127543"/>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xit" presetSubtype="1" fill="hold" grpId="0" nodeType="withEffect">
                                  <p:stCondLst>
                                    <p:cond delay="0"/>
                                  </p:stCondLst>
                                  <p:childTnLst>
                                    <p:anim calcmode="lin" valueType="num">
                                      <p:cBhvr>
                                        <p:cTn id="9" dur="5000"/>
                                        <p:tgtEl>
                                          <p:spTgt spid="7"/>
                                        </p:tgtEl>
                                        <p:attrNameLst>
                                          <p:attrName>ppt_x</p:attrName>
                                        </p:attrNameLst>
                                      </p:cBhvr>
                                      <p:tavLst>
                                        <p:tav tm="0">
                                          <p:val>
                                            <p:strVal val="ppt_x"/>
                                          </p:val>
                                        </p:tav>
                                        <p:tav tm="100000">
                                          <p:val>
                                            <p:strVal val="ppt_x"/>
                                          </p:val>
                                        </p:tav>
                                      </p:tavLst>
                                    </p:anim>
                                    <p:anim calcmode="lin" valueType="num">
                                      <p:cBhvr>
                                        <p:cTn id="10" dur="5000"/>
                                        <p:tgtEl>
                                          <p:spTgt spid="7"/>
                                        </p:tgtEl>
                                        <p:attrNameLst>
                                          <p:attrName>ppt_y</p:attrName>
                                        </p:attrNameLst>
                                      </p:cBhvr>
                                      <p:tavLst>
                                        <p:tav tm="0">
                                          <p:val>
                                            <p:strVal val="ppt_y"/>
                                          </p:val>
                                        </p:tav>
                                        <p:tav tm="100000">
                                          <p:val>
                                            <p:strVal val="ppt_y-ppt_h/2"/>
                                          </p:val>
                                        </p:tav>
                                      </p:tavLst>
                                    </p:anim>
                                    <p:anim calcmode="lin" valueType="num">
                                      <p:cBhvr>
                                        <p:cTn id="11" dur="5000"/>
                                        <p:tgtEl>
                                          <p:spTgt spid="7"/>
                                        </p:tgtEl>
                                        <p:attrNameLst>
                                          <p:attrName>ppt_w</p:attrName>
                                        </p:attrNameLst>
                                      </p:cBhvr>
                                      <p:tavLst>
                                        <p:tav tm="0">
                                          <p:val>
                                            <p:strVal val="ppt_w"/>
                                          </p:val>
                                        </p:tav>
                                        <p:tav tm="100000">
                                          <p:val>
                                            <p:strVal val="ppt_w"/>
                                          </p:val>
                                        </p:tav>
                                      </p:tavLst>
                                    </p:anim>
                                    <p:anim calcmode="lin" valueType="num">
                                      <p:cBhvr>
                                        <p:cTn id="12" dur="5000"/>
                                        <p:tgtEl>
                                          <p:spTgt spid="7"/>
                                        </p:tgtEl>
                                        <p:attrNameLst>
                                          <p:attrName>ppt_h</p:attrName>
                                        </p:attrNameLst>
                                      </p:cBhvr>
                                      <p:tavLst>
                                        <p:tav tm="0">
                                          <p:val>
                                            <p:strVal val="ppt_h"/>
                                          </p:val>
                                        </p:tav>
                                        <p:tav tm="100000">
                                          <p:val>
                                            <p:fltVal val="0"/>
                                          </p:val>
                                        </p:tav>
                                      </p:tavLst>
                                    </p:anim>
                                    <p:set>
                                      <p:cBhvr>
                                        <p:cTn id="13" dur="1" fill="hold">
                                          <p:stCondLst>
                                            <p:cond delay="4999"/>
                                          </p:stCondLst>
                                        </p:cTn>
                                        <p:tgtEl>
                                          <p:spTgt spid="7"/>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4000"/>
                                        <p:tgtEl>
                                          <p:spTgt spid="11"/>
                                        </p:tgtEl>
                                        <p:attrNameLst>
                                          <p:attrName>ppt_x</p:attrName>
                                        </p:attrNameLst>
                                      </p:cBhvr>
                                      <p:tavLst>
                                        <p:tav tm="0">
                                          <p:val>
                                            <p:strVal val="ppt_x"/>
                                          </p:val>
                                        </p:tav>
                                        <p:tav tm="100000">
                                          <p:val>
                                            <p:strVal val="ppt_x"/>
                                          </p:val>
                                        </p:tav>
                                      </p:tavLst>
                                    </p:anim>
                                    <p:anim calcmode="lin" valueType="num">
                                      <p:cBhvr>
                                        <p:cTn id="16" dur="4000"/>
                                        <p:tgtEl>
                                          <p:spTgt spid="11"/>
                                        </p:tgtEl>
                                        <p:attrNameLst>
                                          <p:attrName>ppt_y</p:attrName>
                                        </p:attrNameLst>
                                      </p:cBhvr>
                                      <p:tavLst>
                                        <p:tav tm="0">
                                          <p:val>
                                            <p:strVal val="ppt_y"/>
                                          </p:val>
                                        </p:tav>
                                        <p:tav tm="100000">
                                          <p:val>
                                            <p:strVal val="ppt_y-ppt_h/2"/>
                                          </p:val>
                                        </p:tav>
                                      </p:tavLst>
                                    </p:anim>
                                    <p:anim calcmode="lin" valueType="num">
                                      <p:cBhvr>
                                        <p:cTn id="17" dur="4000"/>
                                        <p:tgtEl>
                                          <p:spTgt spid="11"/>
                                        </p:tgtEl>
                                        <p:attrNameLst>
                                          <p:attrName>ppt_w</p:attrName>
                                        </p:attrNameLst>
                                      </p:cBhvr>
                                      <p:tavLst>
                                        <p:tav tm="0">
                                          <p:val>
                                            <p:strVal val="ppt_w"/>
                                          </p:val>
                                        </p:tav>
                                        <p:tav tm="100000">
                                          <p:val>
                                            <p:strVal val="ppt_w"/>
                                          </p:val>
                                        </p:tav>
                                      </p:tavLst>
                                    </p:anim>
                                    <p:anim calcmode="lin" valueType="num">
                                      <p:cBhvr>
                                        <p:cTn id="18" dur="4000"/>
                                        <p:tgtEl>
                                          <p:spTgt spid="11"/>
                                        </p:tgtEl>
                                        <p:attrNameLst>
                                          <p:attrName>ppt_h</p:attrName>
                                        </p:attrNameLst>
                                      </p:cBhvr>
                                      <p:tavLst>
                                        <p:tav tm="0">
                                          <p:val>
                                            <p:strVal val="ppt_h"/>
                                          </p:val>
                                        </p:tav>
                                        <p:tav tm="100000">
                                          <p:val>
                                            <p:fltVal val="0"/>
                                          </p:val>
                                        </p:tav>
                                      </p:tavLst>
                                    </p:anim>
                                    <p:set>
                                      <p:cBhvr>
                                        <p:cTn id="19" dur="1" fill="hold">
                                          <p:stCondLst>
                                            <p:cond delay="3999"/>
                                          </p:stCondLst>
                                        </p:cTn>
                                        <p:tgtEl>
                                          <p:spTgt spid="11"/>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3000"/>
                                        <p:tgtEl>
                                          <p:spTgt spid="14"/>
                                        </p:tgtEl>
                                        <p:attrNameLst>
                                          <p:attrName>ppt_x</p:attrName>
                                        </p:attrNameLst>
                                      </p:cBhvr>
                                      <p:tavLst>
                                        <p:tav tm="0">
                                          <p:val>
                                            <p:strVal val="ppt_x"/>
                                          </p:val>
                                        </p:tav>
                                        <p:tav tm="100000">
                                          <p:val>
                                            <p:strVal val="ppt_x"/>
                                          </p:val>
                                        </p:tav>
                                      </p:tavLst>
                                    </p:anim>
                                    <p:anim calcmode="lin" valueType="num">
                                      <p:cBhvr>
                                        <p:cTn id="22" dur="3000"/>
                                        <p:tgtEl>
                                          <p:spTgt spid="14"/>
                                        </p:tgtEl>
                                        <p:attrNameLst>
                                          <p:attrName>ppt_y</p:attrName>
                                        </p:attrNameLst>
                                      </p:cBhvr>
                                      <p:tavLst>
                                        <p:tav tm="0">
                                          <p:val>
                                            <p:strVal val="ppt_y"/>
                                          </p:val>
                                        </p:tav>
                                        <p:tav tm="100000">
                                          <p:val>
                                            <p:strVal val="ppt_y-ppt_h/2"/>
                                          </p:val>
                                        </p:tav>
                                      </p:tavLst>
                                    </p:anim>
                                    <p:anim calcmode="lin" valueType="num">
                                      <p:cBhvr>
                                        <p:cTn id="23" dur="3000"/>
                                        <p:tgtEl>
                                          <p:spTgt spid="14"/>
                                        </p:tgtEl>
                                        <p:attrNameLst>
                                          <p:attrName>ppt_w</p:attrName>
                                        </p:attrNameLst>
                                      </p:cBhvr>
                                      <p:tavLst>
                                        <p:tav tm="0">
                                          <p:val>
                                            <p:strVal val="ppt_w"/>
                                          </p:val>
                                        </p:tav>
                                        <p:tav tm="100000">
                                          <p:val>
                                            <p:strVal val="ppt_w"/>
                                          </p:val>
                                        </p:tav>
                                      </p:tavLst>
                                    </p:anim>
                                    <p:anim calcmode="lin" valueType="num">
                                      <p:cBhvr>
                                        <p:cTn id="24" dur="3000"/>
                                        <p:tgtEl>
                                          <p:spTgt spid="14"/>
                                        </p:tgtEl>
                                        <p:attrNameLst>
                                          <p:attrName>ppt_h</p:attrName>
                                        </p:attrNameLst>
                                      </p:cBhvr>
                                      <p:tavLst>
                                        <p:tav tm="0">
                                          <p:val>
                                            <p:strVal val="ppt_h"/>
                                          </p:val>
                                        </p:tav>
                                        <p:tav tm="100000">
                                          <p:val>
                                            <p:fltVal val="0"/>
                                          </p:val>
                                        </p:tav>
                                      </p:tavLst>
                                    </p:anim>
                                    <p:set>
                                      <p:cBhvr>
                                        <p:cTn id="25" dur="1" fill="hold">
                                          <p:stCondLst>
                                            <p:cond delay="2999"/>
                                          </p:stCondLst>
                                        </p:cTn>
                                        <p:tgtEl>
                                          <p:spTgt spid="14"/>
                                        </p:tgtEl>
                                        <p:attrNameLst>
                                          <p:attrName>style.visibility</p:attrName>
                                        </p:attrNameLst>
                                      </p:cBhvr>
                                      <p:to>
                                        <p:strVal val="hidden"/>
                                      </p:to>
                                    </p:set>
                                  </p:childTnLst>
                                </p:cTn>
                              </p:par>
                              <p:par>
                                <p:cTn id="26" presetID="16" presetClass="exit" presetSubtype="37" fill="hold" grpId="1" nodeType="withEffect">
                                  <p:stCondLst>
                                    <p:cond delay="0"/>
                                  </p:stCondLst>
                                  <p:childTnLst>
                                    <p:animEffect transition="out" filter="barn(outVertical)">
                                      <p:cBhvr>
                                        <p:cTn id="27" dur="5000"/>
                                        <p:tgtEl>
                                          <p:spTgt spid="7"/>
                                        </p:tgtEl>
                                      </p:cBhvr>
                                    </p:animEffect>
                                    <p:set>
                                      <p:cBhvr>
                                        <p:cTn id="28" dur="1" fill="hold">
                                          <p:stCondLst>
                                            <p:cond delay="4999"/>
                                          </p:stCondLst>
                                        </p:cTn>
                                        <p:tgtEl>
                                          <p:spTgt spid="7"/>
                                        </p:tgtEl>
                                        <p:attrNameLst>
                                          <p:attrName>style.visibility</p:attrName>
                                        </p:attrNameLst>
                                      </p:cBhvr>
                                      <p:to>
                                        <p:strVal val="hidden"/>
                                      </p:to>
                                    </p:set>
                                  </p:childTnLst>
                                </p:cTn>
                              </p:par>
                              <p:par>
                                <p:cTn id="29" presetID="16" presetClass="exit" presetSubtype="37" fill="hold" grpId="1" nodeType="withEffect">
                                  <p:stCondLst>
                                    <p:cond delay="0"/>
                                  </p:stCondLst>
                                  <p:childTnLst>
                                    <p:animEffect transition="out" filter="barn(outVertical)">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5000"/>
                                        <p:tgtEl>
                                          <p:spTgt spid="6"/>
                                        </p:tgtEl>
                                        <p:attrNameLst>
                                          <p:attrName>ppt_x</p:attrName>
                                        </p:attrNameLst>
                                      </p:cBhvr>
                                      <p:tavLst>
                                        <p:tav tm="0">
                                          <p:val>
                                            <p:strVal val="ppt_x"/>
                                          </p:val>
                                        </p:tav>
                                        <p:tav tm="100000">
                                          <p:val>
                                            <p:strVal val="ppt_x"/>
                                          </p:val>
                                        </p:tav>
                                      </p:tavLst>
                                    </p:anim>
                                    <p:anim calcmode="lin" valueType="num">
                                      <p:cBhvr>
                                        <p:cTn id="37" dur="5000"/>
                                        <p:tgtEl>
                                          <p:spTgt spid="6"/>
                                        </p:tgtEl>
                                        <p:attrNameLst>
                                          <p:attrName>ppt_y</p:attrName>
                                        </p:attrNameLst>
                                      </p:cBhvr>
                                      <p:tavLst>
                                        <p:tav tm="0">
                                          <p:val>
                                            <p:strVal val="ppt_y"/>
                                          </p:val>
                                        </p:tav>
                                        <p:tav tm="100000">
                                          <p:val>
                                            <p:strVal val="ppt_y+ppt_h/2"/>
                                          </p:val>
                                        </p:tav>
                                      </p:tavLst>
                                    </p:anim>
                                    <p:anim calcmode="lin" valueType="num">
                                      <p:cBhvr>
                                        <p:cTn id="38" dur="5000"/>
                                        <p:tgtEl>
                                          <p:spTgt spid="6"/>
                                        </p:tgtEl>
                                        <p:attrNameLst>
                                          <p:attrName>ppt_w</p:attrName>
                                        </p:attrNameLst>
                                      </p:cBhvr>
                                      <p:tavLst>
                                        <p:tav tm="0">
                                          <p:val>
                                            <p:strVal val="ppt_w"/>
                                          </p:val>
                                        </p:tav>
                                        <p:tav tm="100000">
                                          <p:val>
                                            <p:strVal val="ppt_w"/>
                                          </p:val>
                                        </p:tav>
                                      </p:tavLst>
                                    </p:anim>
                                    <p:anim calcmode="lin" valueType="num">
                                      <p:cBhvr>
                                        <p:cTn id="39" dur="5000"/>
                                        <p:tgtEl>
                                          <p:spTgt spid="6"/>
                                        </p:tgtEl>
                                        <p:attrNameLst>
                                          <p:attrName>ppt_h</p:attrName>
                                        </p:attrNameLst>
                                      </p:cBhvr>
                                      <p:tavLst>
                                        <p:tav tm="0">
                                          <p:val>
                                            <p:strVal val="ppt_h"/>
                                          </p:val>
                                        </p:tav>
                                        <p:tav tm="100000">
                                          <p:val>
                                            <p:fltVal val="0"/>
                                          </p:val>
                                        </p:tav>
                                      </p:tavLst>
                                    </p:anim>
                                    <p:set>
                                      <p:cBhvr>
                                        <p:cTn id="40" dur="1" fill="hold">
                                          <p:stCondLst>
                                            <p:cond delay="4999"/>
                                          </p:stCondLst>
                                        </p:cTn>
                                        <p:tgtEl>
                                          <p:spTgt spid="6"/>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4000"/>
                                        <p:tgtEl>
                                          <p:spTgt spid="10"/>
                                        </p:tgtEl>
                                        <p:attrNameLst>
                                          <p:attrName>ppt_x</p:attrName>
                                        </p:attrNameLst>
                                      </p:cBhvr>
                                      <p:tavLst>
                                        <p:tav tm="0">
                                          <p:val>
                                            <p:strVal val="ppt_x"/>
                                          </p:val>
                                        </p:tav>
                                        <p:tav tm="100000">
                                          <p:val>
                                            <p:strVal val="ppt_x"/>
                                          </p:val>
                                        </p:tav>
                                      </p:tavLst>
                                    </p:anim>
                                    <p:anim calcmode="lin" valueType="num">
                                      <p:cBhvr>
                                        <p:cTn id="43" dur="4000"/>
                                        <p:tgtEl>
                                          <p:spTgt spid="10"/>
                                        </p:tgtEl>
                                        <p:attrNameLst>
                                          <p:attrName>ppt_y</p:attrName>
                                        </p:attrNameLst>
                                      </p:cBhvr>
                                      <p:tavLst>
                                        <p:tav tm="0">
                                          <p:val>
                                            <p:strVal val="ppt_y"/>
                                          </p:val>
                                        </p:tav>
                                        <p:tav tm="100000">
                                          <p:val>
                                            <p:strVal val="ppt_y+ppt_h/2"/>
                                          </p:val>
                                        </p:tav>
                                      </p:tavLst>
                                    </p:anim>
                                    <p:anim calcmode="lin" valueType="num">
                                      <p:cBhvr>
                                        <p:cTn id="44" dur="4000"/>
                                        <p:tgtEl>
                                          <p:spTgt spid="10"/>
                                        </p:tgtEl>
                                        <p:attrNameLst>
                                          <p:attrName>ppt_w</p:attrName>
                                        </p:attrNameLst>
                                      </p:cBhvr>
                                      <p:tavLst>
                                        <p:tav tm="0">
                                          <p:val>
                                            <p:strVal val="ppt_w"/>
                                          </p:val>
                                        </p:tav>
                                        <p:tav tm="100000">
                                          <p:val>
                                            <p:strVal val="ppt_w"/>
                                          </p:val>
                                        </p:tav>
                                      </p:tavLst>
                                    </p:anim>
                                    <p:anim calcmode="lin" valueType="num">
                                      <p:cBhvr>
                                        <p:cTn id="45" dur="4000"/>
                                        <p:tgtEl>
                                          <p:spTgt spid="10"/>
                                        </p:tgtEl>
                                        <p:attrNameLst>
                                          <p:attrName>ppt_h</p:attrName>
                                        </p:attrNameLst>
                                      </p:cBhvr>
                                      <p:tavLst>
                                        <p:tav tm="0">
                                          <p:val>
                                            <p:strVal val="ppt_h"/>
                                          </p:val>
                                        </p:tav>
                                        <p:tav tm="100000">
                                          <p:val>
                                            <p:fltVal val="0"/>
                                          </p:val>
                                        </p:tav>
                                      </p:tavLst>
                                    </p:anim>
                                    <p:set>
                                      <p:cBhvr>
                                        <p:cTn id="46" dur="1" fill="hold">
                                          <p:stCondLst>
                                            <p:cond delay="3999"/>
                                          </p:stCondLst>
                                        </p:cTn>
                                        <p:tgtEl>
                                          <p:spTgt spid="10"/>
                                        </p:tgtEl>
                                        <p:attrNameLst>
                                          <p:attrName>style.visibility</p:attrName>
                                        </p:attrNameLst>
                                      </p:cBhvr>
                                      <p:to>
                                        <p:strVal val="hidden"/>
                                      </p:to>
                                    </p:set>
                                  </p:childTnLst>
                                </p:cTn>
                              </p:par>
                              <p:par>
                                <p:cTn id="47" presetID="17" presetClass="exit" presetSubtype="4" fill="hold" grpId="0" nodeType="withEffect">
                                  <p:stCondLst>
                                    <p:cond delay="0"/>
                                  </p:stCondLst>
                                  <p:childTnLst>
                                    <p:anim calcmode="lin" valueType="num">
                                      <p:cBhvr>
                                        <p:cTn id="48" dur="3000"/>
                                        <p:tgtEl>
                                          <p:spTgt spid="15"/>
                                        </p:tgtEl>
                                        <p:attrNameLst>
                                          <p:attrName>ppt_x</p:attrName>
                                        </p:attrNameLst>
                                      </p:cBhvr>
                                      <p:tavLst>
                                        <p:tav tm="0">
                                          <p:val>
                                            <p:strVal val="ppt_x"/>
                                          </p:val>
                                        </p:tav>
                                        <p:tav tm="100000">
                                          <p:val>
                                            <p:strVal val="ppt_x"/>
                                          </p:val>
                                        </p:tav>
                                      </p:tavLst>
                                    </p:anim>
                                    <p:anim calcmode="lin" valueType="num">
                                      <p:cBhvr>
                                        <p:cTn id="49" dur="3000"/>
                                        <p:tgtEl>
                                          <p:spTgt spid="15"/>
                                        </p:tgtEl>
                                        <p:attrNameLst>
                                          <p:attrName>ppt_y</p:attrName>
                                        </p:attrNameLst>
                                      </p:cBhvr>
                                      <p:tavLst>
                                        <p:tav tm="0">
                                          <p:val>
                                            <p:strVal val="ppt_y"/>
                                          </p:val>
                                        </p:tav>
                                        <p:tav tm="100000">
                                          <p:val>
                                            <p:strVal val="ppt_y+ppt_h/2"/>
                                          </p:val>
                                        </p:tav>
                                      </p:tavLst>
                                    </p:anim>
                                    <p:anim calcmode="lin" valueType="num">
                                      <p:cBhvr>
                                        <p:cTn id="50" dur="3000"/>
                                        <p:tgtEl>
                                          <p:spTgt spid="15"/>
                                        </p:tgtEl>
                                        <p:attrNameLst>
                                          <p:attrName>ppt_w</p:attrName>
                                        </p:attrNameLst>
                                      </p:cBhvr>
                                      <p:tavLst>
                                        <p:tav tm="0">
                                          <p:val>
                                            <p:strVal val="ppt_w"/>
                                          </p:val>
                                        </p:tav>
                                        <p:tav tm="100000">
                                          <p:val>
                                            <p:strVal val="ppt_w"/>
                                          </p:val>
                                        </p:tav>
                                      </p:tavLst>
                                    </p:anim>
                                    <p:anim calcmode="lin" valueType="num">
                                      <p:cBhvr>
                                        <p:cTn id="51" dur="3000"/>
                                        <p:tgtEl>
                                          <p:spTgt spid="15"/>
                                        </p:tgtEl>
                                        <p:attrNameLst>
                                          <p:attrName>ppt_h</p:attrName>
                                        </p:attrNameLst>
                                      </p:cBhvr>
                                      <p:tavLst>
                                        <p:tav tm="0">
                                          <p:val>
                                            <p:strVal val="ppt_h"/>
                                          </p:val>
                                        </p:tav>
                                        <p:tav tm="100000">
                                          <p:val>
                                            <p:fltVal val="0"/>
                                          </p:val>
                                        </p:tav>
                                      </p:tavLst>
                                    </p:anim>
                                    <p:set>
                                      <p:cBhvr>
                                        <p:cTn id="52" dur="1" fill="hold">
                                          <p:stCondLst>
                                            <p:cond delay="2999"/>
                                          </p:stCondLst>
                                        </p:cTn>
                                        <p:tgtEl>
                                          <p:spTgt spid="15"/>
                                        </p:tgtEl>
                                        <p:attrNameLst>
                                          <p:attrName>style.visibility</p:attrName>
                                        </p:attrNameLst>
                                      </p:cBhvr>
                                      <p:to>
                                        <p:strVal val="hidden"/>
                                      </p:to>
                                    </p:set>
                                  </p:childTnLst>
                                </p:cTn>
                              </p:par>
                              <p:par>
                                <p:cTn id="53" presetID="16" presetClass="exit" presetSubtype="37" fill="hold" grpId="1" nodeType="withEffect">
                                  <p:stCondLst>
                                    <p:cond delay="0"/>
                                  </p:stCondLst>
                                  <p:childTnLst>
                                    <p:animEffect transition="out" filter="barn(outVertical)">
                                      <p:cBhvr>
                                        <p:cTn id="54" dur="4000"/>
                                        <p:tgtEl>
                                          <p:spTgt spid="6"/>
                                        </p:tgtEl>
                                      </p:cBhvr>
                                    </p:animEffect>
                                    <p:set>
                                      <p:cBhvr>
                                        <p:cTn id="55" dur="1" fill="hold">
                                          <p:stCondLst>
                                            <p:cond delay="3999"/>
                                          </p:stCondLst>
                                        </p:cTn>
                                        <p:tgtEl>
                                          <p:spTgt spid="6"/>
                                        </p:tgtEl>
                                        <p:attrNameLst>
                                          <p:attrName>style.visibility</p:attrName>
                                        </p:attrNameLst>
                                      </p:cBhvr>
                                      <p:to>
                                        <p:strVal val="hidden"/>
                                      </p:to>
                                    </p:set>
                                  </p:childTnLst>
                                </p:cTn>
                              </p:par>
                              <p:par>
                                <p:cTn id="56" presetID="16" presetClass="exit" presetSubtype="37" fill="hold" grpId="1" nodeType="withEffect">
                                  <p:stCondLst>
                                    <p:cond delay="0"/>
                                  </p:stCondLst>
                                  <p:childTnLst>
                                    <p:animEffect transition="out" filter="barn(outVertical)">
                                      <p:cBhvr>
                                        <p:cTn id="57" dur="4000"/>
                                        <p:tgtEl>
                                          <p:spTgt spid="10"/>
                                        </p:tgtEl>
                                      </p:cBhvr>
                                    </p:animEffect>
                                    <p:set>
                                      <p:cBhvr>
                                        <p:cTn id="58" dur="1" fill="hold">
                                          <p:stCondLst>
                                            <p:cond delay="3999"/>
                                          </p:stCondLst>
                                        </p:cTn>
                                        <p:tgtEl>
                                          <p:spTgt spid="10"/>
                                        </p:tgtEl>
                                        <p:attrNameLst>
                                          <p:attrName>style.visibility</p:attrName>
                                        </p:attrNameLst>
                                      </p:cBhvr>
                                      <p:to>
                                        <p:strVal val="hidden"/>
                                      </p:to>
                                    </p:set>
                                  </p:childTnLst>
                                </p:cTn>
                              </p:par>
                              <p:par>
                                <p:cTn id="59" presetID="16" presetClass="exit" presetSubtype="37" fill="hold" grpId="1" nodeType="withEffect">
                                  <p:stCondLst>
                                    <p:cond delay="0"/>
                                  </p:stCondLst>
                                  <p:childTnLst>
                                    <p:animEffect transition="out" filter="barn(outVertical)">
                                      <p:cBhvr>
                                        <p:cTn id="60" dur="4000"/>
                                        <p:tgtEl>
                                          <p:spTgt spid="15"/>
                                        </p:tgtEl>
                                      </p:cBhvr>
                                    </p:animEffect>
                                    <p:set>
                                      <p:cBhvr>
                                        <p:cTn id="61" dur="1" fill="hold">
                                          <p:stCondLst>
                                            <p:cond delay="3999"/>
                                          </p:stCondLst>
                                        </p:cTn>
                                        <p:tgtEl>
                                          <p:spTgt spid="15"/>
                                        </p:tgtEl>
                                        <p:attrNameLst>
                                          <p:attrName>style.visibility</p:attrName>
                                        </p:attrNameLst>
                                      </p:cBhvr>
                                      <p:to>
                                        <p:strVal val="hidden"/>
                                      </p:to>
                                    </p:set>
                                  </p:childTnLst>
                                </p:cTn>
                              </p:par>
                              <p:par>
                                <p:cTn id="62" presetID="17" presetClass="exit" presetSubtype="8" fill="hold" grpId="0" nodeType="withEffect">
                                  <p:stCondLst>
                                    <p:cond delay="0"/>
                                  </p:stCondLst>
                                  <p:childTnLst>
                                    <p:anim calcmode="lin" valueType="num">
                                      <p:cBhvr>
                                        <p:cTn id="63" dur="5000"/>
                                        <p:tgtEl>
                                          <p:spTgt spid="8"/>
                                        </p:tgtEl>
                                        <p:attrNameLst>
                                          <p:attrName>ppt_x</p:attrName>
                                        </p:attrNameLst>
                                      </p:cBhvr>
                                      <p:tavLst>
                                        <p:tav tm="0">
                                          <p:val>
                                            <p:strVal val="ppt_x"/>
                                          </p:val>
                                        </p:tav>
                                        <p:tav tm="100000">
                                          <p:val>
                                            <p:strVal val="ppt_x-ppt_w/2"/>
                                          </p:val>
                                        </p:tav>
                                      </p:tavLst>
                                    </p:anim>
                                    <p:anim calcmode="lin" valueType="num">
                                      <p:cBhvr>
                                        <p:cTn id="64" dur="5000"/>
                                        <p:tgtEl>
                                          <p:spTgt spid="8"/>
                                        </p:tgtEl>
                                        <p:attrNameLst>
                                          <p:attrName>ppt_y</p:attrName>
                                        </p:attrNameLst>
                                      </p:cBhvr>
                                      <p:tavLst>
                                        <p:tav tm="0">
                                          <p:val>
                                            <p:strVal val="ppt_y"/>
                                          </p:val>
                                        </p:tav>
                                        <p:tav tm="100000">
                                          <p:val>
                                            <p:strVal val="ppt_y"/>
                                          </p:val>
                                        </p:tav>
                                      </p:tavLst>
                                    </p:anim>
                                    <p:anim calcmode="lin" valueType="num">
                                      <p:cBhvr>
                                        <p:cTn id="65" dur="5000"/>
                                        <p:tgtEl>
                                          <p:spTgt spid="8"/>
                                        </p:tgtEl>
                                        <p:attrNameLst>
                                          <p:attrName>ppt_w</p:attrName>
                                        </p:attrNameLst>
                                      </p:cBhvr>
                                      <p:tavLst>
                                        <p:tav tm="0">
                                          <p:val>
                                            <p:strVal val="ppt_w"/>
                                          </p:val>
                                        </p:tav>
                                        <p:tav tm="100000">
                                          <p:val>
                                            <p:fltVal val="0"/>
                                          </p:val>
                                        </p:tav>
                                      </p:tavLst>
                                    </p:anim>
                                    <p:anim calcmode="lin" valueType="num">
                                      <p:cBhvr>
                                        <p:cTn id="66" dur="5000"/>
                                        <p:tgtEl>
                                          <p:spTgt spid="8"/>
                                        </p:tgtEl>
                                        <p:attrNameLst>
                                          <p:attrName>ppt_h</p:attrName>
                                        </p:attrNameLst>
                                      </p:cBhvr>
                                      <p:tavLst>
                                        <p:tav tm="0">
                                          <p:val>
                                            <p:strVal val="ppt_h"/>
                                          </p:val>
                                        </p:tav>
                                        <p:tav tm="100000">
                                          <p:val>
                                            <p:strVal val="ppt_h"/>
                                          </p:val>
                                        </p:tav>
                                      </p:tavLst>
                                    </p:anim>
                                    <p:set>
                                      <p:cBhvr>
                                        <p:cTn id="67" dur="1" fill="hold">
                                          <p:stCondLst>
                                            <p:cond delay="4999"/>
                                          </p:stCondLst>
                                        </p:cTn>
                                        <p:tgtEl>
                                          <p:spTgt spid="8"/>
                                        </p:tgtEl>
                                        <p:attrNameLst>
                                          <p:attrName>style.visibility</p:attrName>
                                        </p:attrNameLst>
                                      </p:cBhvr>
                                      <p:to>
                                        <p:strVal val="hidden"/>
                                      </p:to>
                                    </p:set>
                                  </p:childTnLst>
                                </p:cTn>
                              </p:par>
                              <p:par>
                                <p:cTn id="68" presetID="17" presetClass="exit" presetSubtype="8" fill="hold" grpId="0" nodeType="withEffect">
                                  <p:stCondLst>
                                    <p:cond delay="0"/>
                                  </p:stCondLst>
                                  <p:childTnLst>
                                    <p:anim calcmode="lin" valueType="num">
                                      <p:cBhvr>
                                        <p:cTn id="69" dur="4000"/>
                                        <p:tgtEl>
                                          <p:spTgt spid="12"/>
                                        </p:tgtEl>
                                        <p:attrNameLst>
                                          <p:attrName>ppt_x</p:attrName>
                                        </p:attrNameLst>
                                      </p:cBhvr>
                                      <p:tavLst>
                                        <p:tav tm="0">
                                          <p:val>
                                            <p:strVal val="ppt_x"/>
                                          </p:val>
                                        </p:tav>
                                        <p:tav tm="100000">
                                          <p:val>
                                            <p:strVal val="ppt_x-ppt_w/2"/>
                                          </p:val>
                                        </p:tav>
                                      </p:tavLst>
                                    </p:anim>
                                    <p:anim calcmode="lin" valueType="num">
                                      <p:cBhvr>
                                        <p:cTn id="70" dur="4000"/>
                                        <p:tgtEl>
                                          <p:spTgt spid="12"/>
                                        </p:tgtEl>
                                        <p:attrNameLst>
                                          <p:attrName>ppt_y</p:attrName>
                                        </p:attrNameLst>
                                      </p:cBhvr>
                                      <p:tavLst>
                                        <p:tav tm="0">
                                          <p:val>
                                            <p:strVal val="ppt_y"/>
                                          </p:val>
                                        </p:tav>
                                        <p:tav tm="100000">
                                          <p:val>
                                            <p:strVal val="ppt_y"/>
                                          </p:val>
                                        </p:tav>
                                      </p:tavLst>
                                    </p:anim>
                                    <p:anim calcmode="lin" valueType="num">
                                      <p:cBhvr>
                                        <p:cTn id="71" dur="4000"/>
                                        <p:tgtEl>
                                          <p:spTgt spid="12"/>
                                        </p:tgtEl>
                                        <p:attrNameLst>
                                          <p:attrName>ppt_w</p:attrName>
                                        </p:attrNameLst>
                                      </p:cBhvr>
                                      <p:tavLst>
                                        <p:tav tm="0">
                                          <p:val>
                                            <p:strVal val="ppt_w"/>
                                          </p:val>
                                        </p:tav>
                                        <p:tav tm="100000">
                                          <p:val>
                                            <p:fltVal val="0"/>
                                          </p:val>
                                        </p:tav>
                                      </p:tavLst>
                                    </p:anim>
                                    <p:anim calcmode="lin" valueType="num">
                                      <p:cBhvr>
                                        <p:cTn id="72" dur="4000"/>
                                        <p:tgtEl>
                                          <p:spTgt spid="12"/>
                                        </p:tgtEl>
                                        <p:attrNameLst>
                                          <p:attrName>ppt_h</p:attrName>
                                        </p:attrNameLst>
                                      </p:cBhvr>
                                      <p:tavLst>
                                        <p:tav tm="0">
                                          <p:val>
                                            <p:strVal val="ppt_h"/>
                                          </p:val>
                                        </p:tav>
                                        <p:tav tm="100000">
                                          <p:val>
                                            <p:strVal val="ppt_h"/>
                                          </p:val>
                                        </p:tav>
                                      </p:tavLst>
                                    </p:anim>
                                    <p:set>
                                      <p:cBhvr>
                                        <p:cTn id="73" dur="1" fill="hold">
                                          <p:stCondLst>
                                            <p:cond delay="3999"/>
                                          </p:stCondLst>
                                        </p:cTn>
                                        <p:tgtEl>
                                          <p:spTgt spid="12"/>
                                        </p:tgtEl>
                                        <p:attrNameLst>
                                          <p:attrName>style.visibility</p:attrName>
                                        </p:attrNameLst>
                                      </p:cBhvr>
                                      <p:to>
                                        <p:strVal val="hidden"/>
                                      </p:to>
                                    </p:set>
                                  </p:childTnLst>
                                </p:cTn>
                              </p:par>
                              <p:par>
                                <p:cTn id="74" presetID="17" presetClass="exit" presetSubtype="8" fill="hold" grpId="0" nodeType="withEffect">
                                  <p:stCondLst>
                                    <p:cond delay="0"/>
                                  </p:stCondLst>
                                  <p:childTnLst>
                                    <p:anim calcmode="lin" valueType="num">
                                      <p:cBhvr>
                                        <p:cTn id="75" dur="3000"/>
                                        <p:tgtEl>
                                          <p:spTgt spid="16"/>
                                        </p:tgtEl>
                                        <p:attrNameLst>
                                          <p:attrName>ppt_x</p:attrName>
                                        </p:attrNameLst>
                                      </p:cBhvr>
                                      <p:tavLst>
                                        <p:tav tm="0">
                                          <p:val>
                                            <p:strVal val="ppt_x"/>
                                          </p:val>
                                        </p:tav>
                                        <p:tav tm="100000">
                                          <p:val>
                                            <p:strVal val="ppt_x-ppt_w/2"/>
                                          </p:val>
                                        </p:tav>
                                      </p:tavLst>
                                    </p:anim>
                                    <p:anim calcmode="lin" valueType="num">
                                      <p:cBhvr>
                                        <p:cTn id="76" dur="3000"/>
                                        <p:tgtEl>
                                          <p:spTgt spid="16"/>
                                        </p:tgtEl>
                                        <p:attrNameLst>
                                          <p:attrName>ppt_y</p:attrName>
                                        </p:attrNameLst>
                                      </p:cBhvr>
                                      <p:tavLst>
                                        <p:tav tm="0">
                                          <p:val>
                                            <p:strVal val="ppt_y"/>
                                          </p:val>
                                        </p:tav>
                                        <p:tav tm="100000">
                                          <p:val>
                                            <p:strVal val="ppt_y"/>
                                          </p:val>
                                        </p:tav>
                                      </p:tavLst>
                                    </p:anim>
                                    <p:anim calcmode="lin" valueType="num">
                                      <p:cBhvr>
                                        <p:cTn id="77" dur="3000"/>
                                        <p:tgtEl>
                                          <p:spTgt spid="16"/>
                                        </p:tgtEl>
                                        <p:attrNameLst>
                                          <p:attrName>ppt_w</p:attrName>
                                        </p:attrNameLst>
                                      </p:cBhvr>
                                      <p:tavLst>
                                        <p:tav tm="0">
                                          <p:val>
                                            <p:strVal val="ppt_w"/>
                                          </p:val>
                                        </p:tav>
                                        <p:tav tm="100000">
                                          <p:val>
                                            <p:fltVal val="0"/>
                                          </p:val>
                                        </p:tav>
                                      </p:tavLst>
                                    </p:anim>
                                    <p:anim calcmode="lin" valueType="num">
                                      <p:cBhvr>
                                        <p:cTn id="78" dur="3000"/>
                                        <p:tgtEl>
                                          <p:spTgt spid="16"/>
                                        </p:tgtEl>
                                        <p:attrNameLst>
                                          <p:attrName>ppt_h</p:attrName>
                                        </p:attrNameLst>
                                      </p:cBhvr>
                                      <p:tavLst>
                                        <p:tav tm="0">
                                          <p:val>
                                            <p:strVal val="ppt_h"/>
                                          </p:val>
                                        </p:tav>
                                        <p:tav tm="100000">
                                          <p:val>
                                            <p:strVal val="ppt_h"/>
                                          </p:val>
                                        </p:tav>
                                      </p:tavLst>
                                    </p:anim>
                                    <p:set>
                                      <p:cBhvr>
                                        <p:cTn id="79" dur="1" fill="hold">
                                          <p:stCondLst>
                                            <p:cond delay="2999"/>
                                          </p:stCondLst>
                                        </p:cTn>
                                        <p:tgtEl>
                                          <p:spTgt spid="16"/>
                                        </p:tgtEl>
                                        <p:attrNameLst>
                                          <p:attrName>style.visibility</p:attrName>
                                        </p:attrNameLst>
                                      </p:cBhvr>
                                      <p:to>
                                        <p:strVal val="hidden"/>
                                      </p:to>
                                    </p:set>
                                  </p:childTnLst>
                                </p:cTn>
                              </p:par>
                              <p:par>
                                <p:cTn id="80" presetID="16" presetClass="exit" presetSubtype="42" fill="hold" grpId="1" nodeType="withEffect">
                                  <p:stCondLst>
                                    <p:cond delay="0"/>
                                  </p:stCondLst>
                                  <p:childTnLst>
                                    <p:animEffect transition="out" filter="barn(outHorizontal)">
                                      <p:cBhvr>
                                        <p:cTn id="81" dur="5000"/>
                                        <p:tgtEl>
                                          <p:spTgt spid="8"/>
                                        </p:tgtEl>
                                      </p:cBhvr>
                                    </p:animEffect>
                                    <p:set>
                                      <p:cBhvr>
                                        <p:cTn id="82" dur="1" fill="hold">
                                          <p:stCondLst>
                                            <p:cond delay="4999"/>
                                          </p:stCondLst>
                                        </p:cTn>
                                        <p:tgtEl>
                                          <p:spTgt spid="8"/>
                                        </p:tgtEl>
                                        <p:attrNameLst>
                                          <p:attrName>style.visibility</p:attrName>
                                        </p:attrNameLst>
                                      </p:cBhvr>
                                      <p:to>
                                        <p:strVal val="hidden"/>
                                      </p:to>
                                    </p:set>
                                  </p:childTnLst>
                                </p:cTn>
                              </p:par>
                              <p:par>
                                <p:cTn id="83" presetID="16" presetClass="exit" presetSubtype="42" fill="hold" grpId="1" nodeType="withEffect">
                                  <p:stCondLst>
                                    <p:cond delay="0"/>
                                  </p:stCondLst>
                                  <p:childTnLst>
                                    <p:animEffect transition="out" filter="barn(outHorizontal)">
                                      <p:cBhvr>
                                        <p:cTn id="84" dur="3000"/>
                                        <p:tgtEl>
                                          <p:spTgt spid="12"/>
                                        </p:tgtEl>
                                      </p:cBhvr>
                                    </p:animEffect>
                                    <p:set>
                                      <p:cBhvr>
                                        <p:cTn id="85" dur="1" fill="hold">
                                          <p:stCondLst>
                                            <p:cond delay="2999"/>
                                          </p:stCondLst>
                                        </p:cTn>
                                        <p:tgtEl>
                                          <p:spTgt spid="12"/>
                                        </p:tgtEl>
                                        <p:attrNameLst>
                                          <p:attrName>style.visibility</p:attrName>
                                        </p:attrNameLst>
                                      </p:cBhvr>
                                      <p:to>
                                        <p:strVal val="hidden"/>
                                      </p:to>
                                    </p:set>
                                  </p:childTnLst>
                                </p:cTn>
                              </p:par>
                              <p:par>
                                <p:cTn id="86" presetID="16" presetClass="exit" presetSubtype="42" fill="hold" grpId="1" nodeType="withEffect">
                                  <p:stCondLst>
                                    <p:cond delay="0"/>
                                  </p:stCondLst>
                                  <p:childTnLst>
                                    <p:animEffect transition="out" filter="barn(outHorizontal)">
                                      <p:cBhvr>
                                        <p:cTn id="87" dur="500"/>
                                        <p:tgtEl>
                                          <p:spTgt spid="16"/>
                                        </p:tgtEl>
                                      </p:cBhvr>
                                    </p:animEffect>
                                    <p:set>
                                      <p:cBhvr>
                                        <p:cTn id="88" dur="1" fill="hold">
                                          <p:stCondLst>
                                            <p:cond delay="499"/>
                                          </p:stCondLst>
                                        </p:cTn>
                                        <p:tgtEl>
                                          <p:spTgt spid="16"/>
                                        </p:tgtEl>
                                        <p:attrNameLst>
                                          <p:attrName>style.visibility</p:attrName>
                                        </p:attrNameLst>
                                      </p:cBhvr>
                                      <p:to>
                                        <p:strVal val="hidden"/>
                                      </p:to>
                                    </p:set>
                                  </p:childTnLst>
                                </p:cTn>
                              </p:par>
                              <p:par>
                                <p:cTn id="89" presetID="17" presetClass="exit" presetSubtype="2" fill="hold" grpId="0" nodeType="withEffect">
                                  <p:stCondLst>
                                    <p:cond delay="0"/>
                                  </p:stCondLst>
                                  <p:childTnLst>
                                    <p:anim calcmode="lin" valueType="num">
                                      <p:cBhvr>
                                        <p:cTn id="90" dur="5000"/>
                                        <p:tgtEl>
                                          <p:spTgt spid="9"/>
                                        </p:tgtEl>
                                        <p:attrNameLst>
                                          <p:attrName>ppt_x</p:attrName>
                                        </p:attrNameLst>
                                      </p:cBhvr>
                                      <p:tavLst>
                                        <p:tav tm="0">
                                          <p:val>
                                            <p:strVal val="ppt_x"/>
                                          </p:val>
                                        </p:tav>
                                        <p:tav tm="100000">
                                          <p:val>
                                            <p:strVal val="ppt_x+ppt_w/2"/>
                                          </p:val>
                                        </p:tav>
                                      </p:tavLst>
                                    </p:anim>
                                    <p:anim calcmode="lin" valueType="num">
                                      <p:cBhvr>
                                        <p:cTn id="91" dur="5000"/>
                                        <p:tgtEl>
                                          <p:spTgt spid="9"/>
                                        </p:tgtEl>
                                        <p:attrNameLst>
                                          <p:attrName>ppt_y</p:attrName>
                                        </p:attrNameLst>
                                      </p:cBhvr>
                                      <p:tavLst>
                                        <p:tav tm="0">
                                          <p:val>
                                            <p:strVal val="ppt_y"/>
                                          </p:val>
                                        </p:tav>
                                        <p:tav tm="100000">
                                          <p:val>
                                            <p:strVal val="ppt_y"/>
                                          </p:val>
                                        </p:tav>
                                      </p:tavLst>
                                    </p:anim>
                                    <p:anim calcmode="lin" valueType="num">
                                      <p:cBhvr>
                                        <p:cTn id="92" dur="5000"/>
                                        <p:tgtEl>
                                          <p:spTgt spid="9"/>
                                        </p:tgtEl>
                                        <p:attrNameLst>
                                          <p:attrName>ppt_w</p:attrName>
                                        </p:attrNameLst>
                                      </p:cBhvr>
                                      <p:tavLst>
                                        <p:tav tm="0">
                                          <p:val>
                                            <p:strVal val="ppt_w"/>
                                          </p:val>
                                        </p:tav>
                                        <p:tav tm="100000">
                                          <p:val>
                                            <p:fltVal val="0"/>
                                          </p:val>
                                        </p:tav>
                                      </p:tavLst>
                                    </p:anim>
                                    <p:anim calcmode="lin" valueType="num">
                                      <p:cBhvr>
                                        <p:cTn id="93" dur="5000"/>
                                        <p:tgtEl>
                                          <p:spTgt spid="9"/>
                                        </p:tgtEl>
                                        <p:attrNameLst>
                                          <p:attrName>ppt_h</p:attrName>
                                        </p:attrNameLst>
                                      </p:cBhvr>
                                      <p:tavLst>
                                        <p:tav tm="0">
                                          <p:val>
                                            <p:strVal val="ppt_h"/>
                                          </p:val>
                                        </p:tav>
                                        <p:tav tm="100000">
                                          <p:val>
                                            <p:strVal val="ppt_h"/>
                                          </p:val>
                                        </p:tav>
                                      </p:tavLst>
                                    </p:anim>
                                    <p:set>
                                      <p:cBhvr>
                                        <p:cTn id="94" dur="1" fill="hold">
                                          <p:stCondLst>
                                            <p:cond delay="4999"/>
                                          </p:stCondLst>
                                        </p:cTn>
                                        <p:tgtEl>
                                          <p:spTgt spid="9"/>
                                        </p:tgtEl>
                                        <p:attrNameLst>
                                          <p:attrName>style.visibility</p:attrName>
                                        </p:attrNameLst>
                                      </p:cBhvr>
                                      <p:to>
                                        <p:strVal val="hidden"/>
                                      </p:to>
                                    </p:set>
                                  </p:childTnLst>
                                </p:cTn>
                              </p:par>
                              <p:par>
                                <p:cTn id="95" presetID="17" presetClass="exit" presetSubtype="2" fill="hold" grpId="0" nodeType="withEffect">
                                  <p:stCondLst>
                                    <p:cond delay="0"/>
                                  </p:stCondLst>
                                  <p:childTnLst>
                                    <p:anim calcmode="lin" valueType="num">
                                      <p:cBhvr>
                                        <p:cTn id="96" dur="4000"/>
                                        <p:tgtEl>
                                          <p:spTgt spid="13"/>
                                        </p:tgtEl>
                                        <p:attrNameLst>
                                          <p:attrName>ppt_x</p:attrName>
                                        </p:attrNameLst>
                                      </p:cBhvr>
                                      <p:tavLst>
                                        <p:tav tm="0">
                                          <p:val>
                                            <p:strVal val="ppt_x"/>
                                          </p:val>
                                        </p:tav>
                                        <p:tav tm="100000">
                                          <p:val>
                                            <p:strVal val="ppt_x+ppt_w/2"/>
                                          </p:val>
                                        </p:tav>
                                      </p:tavLst>
                                    </p:anim>
                                    <p:anim calcmode="lin" valueType="num">
                                      <p:cBhvr>
                                        <p:cTn id="97" dur="4000"/>
                                        <p:tgtEl>
                                          <p:spTgt spid="13"/>
                                        </p:tgtEl>
                                        <p:attrNameLst>
                                          <p:attrName>ppt_y</p:attrName>
                                        </p:attrNameLst>
                                      </p:cBhvr>
                                      <p:tavLst>
                                        <p:tav tm="0">
                                          <p:val>
                                            <p:strVal val="ppt_y"/>
                                          </p:val>
                                        </p:tav>
                                        <p:tav tm="100000">
                                          <p:val>
                                            <p:strVal val="ppt_y"/>
                                          </p:val>
                                        </p:tav>
                                      </p:tavLst>
                                    </p:anim>
                                    <p:anim calcmode="lin" valueType="num">
                                      <p:cBhvr>
                                        <p:cTn id="98" dur="4000"/>
                                        <p:tgtEl>
                                          <p:spTgt spid="13"/>
                                        </p:tgtEl>
                                        <p:attrNameLst>
                                          <p:attrName>ppt_w</p:attrName>
                                        </p:attrNameLst>
                                      </p:cBhvr>
                                      <p:tavLst>
                                        <p:tav tm="0">
                                          <p:val>
                                            <p:strVal val="ppt_w"/>
                                          </p:val>
                                        </p:tav>
                                        <p:tav tm="100000">
                                          <p:val>
                                            <p:fltVal val="0"/>
                                          </p:val>
                                        </p:tav>
                                      </p:tavLst>
                                    </p:anim>
                                    <p:anim calcmode="lin" valueType="num">
                                      <p:cBhvr>
                                        <p:cTn id="99" dur="4000"/>
                                        <p:tgtEl>
                                          <p:spTgt spid="13"/>
                                        </p:tgtEl>
                                        <p:attrNameLst>
                                          <p:attrName>ppt_h</p:attrName>
                                        </p:attrNameLst>
                                      </p:cBhvr>
                                      <p:tavLst>
                                        <p:tav tm="0">
                                          <p:val>
                                            <p:strVal val="ppt_h"/>
                                          </p:val>
                                        </p:tav>
                                        <p:tav tm="100000">
                                          <p:val>
                                            <p:strVal val="ppt_h"/>
                                          </p:val>
                                        </p:tav>
                                      </p:tavLst>
                                    </p:anim>
                                    <p:set>
                                      <p:cBhvr>
                                        <p:cTn id="100" dur="1" fill="hold">
                                          <p:stCondLst>
                                            <p:cond delay="3999"/>
                                          </p:stCondLst>
                                        </p:cTn>
                                        <p:tgtEl>
                                          <p:spTgt spid="13"/>
                                        </p:tgtEl>
                                        <p:attrNameLst>
                                          <p:attrName>style.visibility</p:attrName>
                                        </p:attrNameLst>
                                      </p:cBhvr>
                                      <p:to>
                                        <p:strVal val="hidden"/>
                                      </p:to>
                                    </p:set>
                                  </p:childTnLst>
                                </p:cTn>
                              </p:par>
                              <p:par>
                                <p:cTn id="101" presetID="17" presetClass="exit" presetSubtype="2" fill="hold" grpId="0" nodeType="withEffect">
                                  <p:stCondLst>
                                    <p:cond delay="0"/>
                                  </p:stCondLst>
                                  <p:childTnLst>
                                    <p:anim calcmode="lin" valueType="num">
                                      <p:cBhvr>
                                        <p:cTn id="102" dur="2000"/>
                                        <p:tgtEl>
                                          <p:spTgt spid="17"/>
                                        </p:tgtEl>
                                        <p:attrNameLst>
                                          <p:attrName>ppt_x</p:attrName>
                                        </p:attrNameLst>
                                      </p:cBhvr>
                                      <p:tavLst>
                                        <p:tav tm="0">
                                          <p:val>
                                            <p:strVal val="ppt_x"/>
                                          </p:val>
                                        </p:tav>
                                        <p:tav tm="100000">
                                          <p:val>
                                            <p:strVal val="ppt_x+ppt_w/2"/>
                                          </p:val>
                                        </p:tav>
                                      </p:tavLst>
                                    </p:anim>
                                    <p:anim calcmode="lin" valueType="num">
                                      <p:cBhvr>
                                        <p:cTn id="103" dur="2000"/>
                                        <p:tgtEl>
                                          <p:spTgt spid="17"/>
                                        </p:tgtEl>
                                        <p:attrNameLst>
                                          <p:attrName>ppt_y</p:attrName>
                                        </p:attrNameLst>
                                      </p:cBhvr>
                                      <p:tavLst>
                                        <p:tav tm="0">
                                          <p:val>
                                            <p:strVal val="ppt_y"/>
                                          </p:val>
                                        </p:tav>
                                        <p:tav tm="100000">
                                          <p:val>
                                            <p:strVal val="ppt_y"/>
                                          </p:val>
                                        </p:tav>
                                      </p:tavLst>
                                    </p:anim>
                                    <p:anim calcmode="lin" valueType="num">
                                      <p:cBhvr>
                                        <p:cTn id="104" dur="2000"/>
                                        <p:tgtEl>
                                          <p:spTgt spid="17"/>
                                        </p:tgtEl>
                                        <p:attrNameLst>
                                          <p:attrName>ppt_w</p:attrName>
                                        </p:attrNameLst>
                                      </p:cBhvr>
                                      <p:tavLst>
                                        <p:tav tm="0">
                                          <p:val>
                                            <p:strVal val="ppt_w"/>
                                          </p:val>
                                        </p:tav>
                                        <p:tav tm="100000">
                                          <p:val>
                                            <p:fltVal val="0"/>
                                          </p:val>
                                        </p:tav>
                                      </p:tavLst>
                                    </p:anim>
                                    <p:anim calcmode="lin" valueType="num">
                                      <p:cBhvr>
                                        <p:cTn id="105" dur="2000"/>
                                        <p:tgtEl>
                                          <p:spTgt spid="17"/>
                                        </p:tgtEl>
                                        <p:attrNameLst>
                                          <p:attrName>ppt_h</p:attrName>
                                        </p:attrNameLst>
                                      </p:cBhvr>
                                      <p:tavLst>
                                        <p:tav tm="0">
                                          <p:val>
                                            <p:strVal val="ppt_h"/>
                                          </p:val>
                                        </p:tav>
                                        <p:tav tm="100000">
                                          <p:val>
                                            <p:strVal val="ppt_h"/>
                                          </p:val>
                                        </p:tav>
                                      </p:tavLst>
                                    </p:anim>
                                    <p:set>
                                      <p:cBhvr>
                                        <p:cTn id="106" dur="1" fill="hold">
                                          <p:stCondLst>
                                            <p:cond delay="1999"/>
                                          </p:stCondLst>
                                        </p:cTn>
                                        <p:tgtEl>
                                          <p:spTgt spid="17"/>
                                        </p:tgtEl>
                                        <p:attrNameLst>
                                          <p:attrName>style.visibility</p:attrName>
                                        </p:attrNameLst>
                                      </p:cBhvr>
                                      <p:to>
                                        <p:strVal val="hidden"/>
                                      </p:to>
                                    </p:set>
                                  </p:childTnLst>
                                </p:cTn>
                              </p:par>
                              <p:par>
                                <p:cTn id="107" presetID="16" presetClass="exit" presetSubtype="42" fill="hold" grpId="1" nodeType="withEffect">
                                  <p:stCondLst>
                                    <p:cond delay="0"/>
                                  </p:stCondLst>
                                  <p:childTnLst>
                                    <p:animEffect transition="out" filter="barn(outHorizontal)">
                                      <p:cBhvr>
                                        <p:cTn id="108" dur="5000"/>
                                        <p:tgtEl>
                                          <p:spTgt spid="9"/>
                                        </p:tgtEl>
                                      </p:cBhvr>
                                    </p:animEffect>
                                    <p:set>
                                      <p:cBhvr>
                                        <p:cTn id="109" dur="1" fill="hold">
                                          <p:stCondLst>
                                            <p:cond delay="4999"/>
                                          </p:stCondLst>
                                        </p:cTn>
                                        <p:tgtEl>
                                          <p:spTgt spid="9"/>
                                        </p:tgtEl>
                                        <p:attrNameLst>
                                          <p:attrName>style.visibility</p:attrName>
                                        </p:attrNameLst>
                                      </p:cBhvr>
                                      <p:to>
                                        <p:strVal val="hidden"/>
                                      </p:to>
                                    </p:set>
                                  </p:childTnLst>
                                </p:cTn>
                              </p:par>
                              <p:par>
                                <p:cTn id="110" presetID="16" presetClass="exit" presetSubtype="42" fill="hold" grpId="1" nodeType="withEffect">
                                  <p:stCondLst>
                                    <p:cond delay="0"/>
                                  </p:stCondLst>
                                  <p:childTnLst>
                                    <p:animEffect transition="out" filter="barn(outHorizontal)">
                                      <p:cBhvr>
                                        <p:cTn id="111" dur="4000"/>
                                        <p:tgtEl>
                                          <p:spTgt spid="13"/>
                                        </p:tgtEl>
                                      </p:cBhvr>
                                    </p:animEffect>
                                    <p:set>
                                      <p:cBhvr>
                                        <p:cTn id="112" dur="1" fill="hold">
                                          <p:stCondLst>
                                            <p:cond delay="3999"/>
                                          </p:stCondLst>
                                        </p:cTn>
                                        <p:tgtEl>
                                          <p:spTgt spid="13"/>
                                        </p:tgtEl>
                                        <p:attrNameLst>
                                          <p:attrName>style.visibility</p:attrName>
                                        </p:attrNameLst>
                                      </p:cBhvr>
                                      <p:to>
                                        <p:strVal val="hidden"/>
                                      </p:to>
                                    </p:set>
                                  </p:childTnLst>
                                </p:cTn>
                              </p:par>
                              <p:par>
                                <p:cTn id="113" presetID="16" presetClass="exit" presetSubtype="42" fill="hold" grpId="1" nodeType="withEffect">
                                  <p:stCondLst>
                                    <p:cond delay="0"/>
                                  </p:stCondLst>
                                  <p:childTnLst>
                                    <p:animEffect transition="out" filter="barn(outHorizontal)">
                                      <p:cBhvr>
                                        <p:cTn id="114" dur="3000"/>
                                        <p:tgtEl>
                                          <p:spTgt spid="17"/>
                                        </p:tgtEl>
                                      </p:cBhvr>
                                    </p:animEffect>
                                    <p:set>
                                      <p:cBhvr>
                                        <p:cTn id="115" dur="1" fill="hold">
                                          <p:stCondLst>
                                            <p:cond delay="2999"/>
                                          </p:stCondLst>
                                        </p:cTn>
                                        <p:tgtEl>
                                          <p:spTgt spid="17"/>
                                        </p:tgtEl>
                                        <p:attrNameLst>
                                          <p:attrName>style.visibility</p:attrName>
                                        </p:attrNameLst>
                                      </p:cBhvr>
                                      <p:to>
                                        <p:strVal val="hidden"/>
                                      </p:to>
                                    </p:set>
                                  </p:childTnLst>
                                </p:cTn>
                              </p:par>
                              <p:par>
                                <p:cTn id="116" presetID="23" presetClass="entr" presetSubtype="272" fill="hold"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p:cTn id="118" dur="5000" fill="hold"/>
                                        <p:tgtEl>
                                          <p:spTgt spid="4"/>
                                        </p:tgtEl>
                                        <p:attrNameLst>
                                          <p:attrName>ppt_w</p:attrName>
                                        </p:attrNameLst>
                                      </p:cBhvr>
                                      <p:tavLst>
                                        <p:tav tm="0">
                                          <p:val>
                                            <p:strVal val="2/3*#ppt_w"/>
                                          </p:val>
                                        </p:tav>
                                        <p:tav tm="100000">
                                          <p:val>
                                            <p:strVal val="#ppt_w"/>
                                          </p:val>
                                        </p:tav>
                                      </p:tavLst>
                                    </p:anim>
                                    <p:anim calcmode="lin" valueType="num">
                                      <p:cBhvr>
                                        <p:cTn id="119" dur="5000" fill="hold"/>
                                        <p:tgtEl>
                                          <p:spTgt spid="4"/>
                                        </p:tgtEl>
                                        <p:attrNameLst>
                                          <p:attrName>ppt_h</p:attrName>
                                        </p:attrNameLst>
                                      </p:cBhvr>
                                      <p:tavLst>
                                        <p:tav tm="0">
                                          <p:val>
                                            <p:strVal val="2/3*#ppt_h"/>
                                          </p:val>
                                        </p:tav>
                                        <p:tav tm="100000">
                                          <p:val>
                                            <p:strVal val="#ppt_h"/>
                                          </p:val>
                                        </p:tav>
                                      </p:tavLst>
                                    </p:anim>
                                  </p:childTnLst>
                                </p:cTn>
                              </p:par>
                              <p:par>
                                <p:cTn id="120" presetID="8" presetClass="entr" presetSubtype="32"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Effect transition="in" filter="diamond(out)">
                                      <p:cBhvr>
                                        <p:cTn id="1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path path="circle">
              <a:fillToRect l="50000" t="50000" r="50000" b="50000"/>
            </a:path>
            <a:tileRect/>
          </a:gradFill>
        </p:spPr>
        <p:txBody>
          <a:bodyPr/>
          <a:lstStyle/>
          <a:p>
            <a:endParaRPr lang="es-ES" dirty="0"/>
          </a:p>
        </p:txBody>
      </p:sp>
      <p:pic>
        <p:nvPicPr>
          <p:cNvPr id="4" name="3 Imagen" descr="317818-svetik.jpg"/>
          <p:cNvPicPr>
            <a:picLocks noChangeAspect="1"/>
          </p:cNvPicPr>
          <p:nvPr/>
        </p:nvPicPr>
        <p:blipFill>
          <a:blip r:embed="rId2"/>
          <a:stretch>
            <a:fillRect/>
          </a:stretch>
        </p:blipFill>
        <p:spPr>
          <a:xfrm>
            <a:off x="-8930" y="0"/>
            <a:ext cx="9152930" cy="6858000"/>
          </a:xfrm>
          <a:prstGeom prst="rect">
            <a:avLst/>
          </a:prstGeom>
        </p:spPr>
      </p:pic>
      <p:sp>
        <p:nvSpPr>
          <p:cNvPr id="5" name="4 Rombo"/>
          <p:cNvSpPr/>
          <p:nvPr/>
        </p:nvSpPr>
        <p:spPr>
          <a:xfrm>
            <a:off x="0" y="0"/>
            <a:ext cx="2214546"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357422" y="0"/>
            <a:ext cx="2143140"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572000" y="0"/>
            <a:ext cx="2286016"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7000860" y="0"/>
            <a:ext cx="2143140"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1285852" y="0"/>
            <a:ext cx="2000264" cy="3286124"/>
          </a:xfrm>
          <a:prstGeom prst="flowChartMerge">
            <a:avLst/>
          </a:prstGeom>
          <a:gradFill flip="none" rotWithShape="1">
            <a:gsLst>
              <a:gs pos="61000">
                <a:schemeClr val="accent6">
                  <a:lumMod val="75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3571868" y="0"/>
            <a:ext cx="2000264" cy="3286124"/>
          </a:xfrm>
          <a:prstGeom prst="flowChartMerge">
            <a:avLst/>
          </a:prstGeom>
          <a:gradFill flip="none" rotWithShape="1">
            <a:gsLst>
              <a:gs pos="61000">
                <a:schemeClr val="accent6">
                  <a:lumMod val="75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5929322" y="0"/>
            <a:ext cx="2000264" cy="3286124"/>
          </a:xfrm>
          <a:prstGeom prst="flowChartMerge">
            <a:avLst/>
          </a:prstGeom>
          <a:gradFill flip="none" rotWithShape="1">
            <a:gsLst>
              <a:gs pos="61000">
                <a:schemeClr val="accent6">
                  <a:lumMod val="75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1285852" y="3571876"/>
            <a:ext cx="2000264" cy="3286124"/>
          </a:xfrm>
          <a:prstGeom prst="flowChartMerge">
            <a:avLst/>
          </a:prstGeom>
          <a:gradFill flip="none" rotWithShape="1">
            <a:gsLst>
              <a:gs pos="61000">
                <a:schemeClr val="accent6">
                  <a:lumMod val="75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3571868" y="3571876"/>
            <a:ext cx="2000264" cy="3286124"/>
          </a:xfrm>
          <a:prstGeom prst="flowChartMerge">
            <a:avLst/>
          </a:prstGeom>
          <a:gradFill flip="none" rotWithShape="1">
            <a:gsLst>
              <a:gs pos="61000">
                <a:schemeClr val="accent6">
                  <a:lumMod val="75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5929322" y="3571876"/>
            <a:ext cx="2000264" cy="3286124"/>
          </a:xfrm>
          <a:prstGeom prst="flowChartMerge">
            <a:avLst/>
          </a:prstGeom>
          <a:gradFill flip="none" rotWithShape="1">
            <a:gsLst>
              <a:gs pos="61000">
                <a:schemeClr val="accent6">
                  <a:lumMod val="75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3000" fill="hold"/>
                                        <p:tgtEl>
                                          <p:spTgt spid="9"/>
                                        </p:tgtEl>
                                        <p:attrNameLst>
                                          <p:attrName>ppt_w</p:attrName>
                                        </p:attrNameLst>
                                      </p:cBhvr>
                                      <p:tavLst>
                                        <p:tav tm="0" fmla="#ppt_w*sin(2.5*pi*$)">
                                          <p:val>
                                            <p:fltVal val="0"/>
                                          </p:val>
                                        </p:tav>
                                        <p:tav tm="100000">
                                          <p:val>
                                            <p:fltVal val="1"/>
                                          </p:val>
                                        </p:tav>
                                      </p:tavLst>
                                    </p:anim>
                                    <p:anim calcmode="lin" valueType="num">
                                      <p:cBhvr>
                                        <p:cTn id="31" dur="3000" fill="hold"/>
                                        <p:tgtEl>
                                          <p:spTgt spid="9"/>
                                        </p:tgtEl>
                                        <p:attrNameLst>
                                          <p:attrName>ppt_h</p:attrName>
                                        </p:attrNameLst>
                                      </p:cBhvr>
                                      <p:tavLst>
                                        <p:tav tm="0">
                                          <p:val>
                                            <p:strVal val="#ppt_h"/>
                                          </p:val>
                                        </p:tav>
                                        <p:tav tm="100000">
                                          <p:val>
                                            <p:strVal val="#ppt_h"/>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fmla="#ppt_w*sin(2.5*pi*$)">
                                          <p:val>
                                            <p:fltVal val="0"/>
                                          </p:val>
                                        </p:tav>
                                        <p:tav tm="100000">
                                          <p:val>
                                            <p:fltVal val="1"/>
                                          </p:val>
                                        </p:tav>
                                      </p:tavLst>
                                    </p:anim>
                                    <p:anim calcmode="lin" valueType="num">
                                      <p:cBhvr>
                                        <p:cTn id="47" dur="3000" fill="hold"/>
                                        <p:tgtEl>
                                          <p:spTgt spid="10"/>
                                        </p:tgtEl>
                                        <p:attrNameLst>
                                          <p:attrName>ppt_h</p:attrName>
                                        </p:attrNameLst>
                                      </p:cBhvr>
                                      <p:tavLst>
                                        <p:tav tm="0">
                                          <p:val>
                                            <p:strVal val="#ppt_h"/>
                                          </p:val>
                                        </p:tav>
                                        <p:tav tm="100000">
                                          <p:val>
                                            <p:strVal val="#ppt_h"/>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3000" fill="hold"/>
                                        <p:tgtEl>
                                          <p:spTgt spid="13"/>
                                        </p:tgtEl>
                                        <p:attrNameLst>
                                          <p:attrName>ppt_w</p:attrName>
                                        </p:attrNameLst>
                                      </p:cBhvr>
                                      <p:tavLst>
                                        <p:tav tm="0" fmla="#ppt_w*sin(2.5*pi*$)">
                                          <p:val>
                                            <p:fltVal val="0"/>
                                          </p:val>
                                        </p:tav>
                                        <p:tav tm="100000">
                                          <p:val>
                                            <p:fltVal val="1"/>
                                          </p:val>
                                        </p:tav>
                                      </p:tavLst>
                                    </p:anim>
                                    <p:anim calcmode="lin" valueType="num">
                                      <p:cBhvr>
                                        <p:cTn id="55" dur="3000" fill="hold"/>
                                        <p:tgtEl>
                                          <p:spTgt spid="13"/>
                                        </p:tgtEl>
                                        <p:attrNameLst>
                                          <p:attrName>ppt_h</p:attrName>
                                        </p:attrNameLst>
                                      </p:cBhvr>
                                      <p:tavLst>
                                        <p:tav tm="0">
                                          <p:val>
                                            <p:strVal val="#ppt_h"/>
                                          </p:val>
                                        </p:tav>
                                        <p:tav tm="100000">
                                          <p:val>
                                            <p:strVal val="#ppt_h"/>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3000" fill="hold"/>
                                        <p:tgtEl>
                                          <p:spTgt spid="11"/>
                                        </p:tgtEl>
                                        <p:attrNameLst>
                                          <p:attrName>ppt_w</p:attrName>
                                        </p:attrNameLst>
                                      </p:cBhvr>
                                      <p:tavLst>
                                        <p:tav tm="0" fmla="#ppt_w*sin(2.5*pi*$)">
                                          <p:val>
                                            <p:fltVal val="0"/>
                                          </p:val>
                                        </p:tav>
                                        <p:tav tm="100000">
                                          <p:val>
                                            <p:fltVal val="1"/>
                                          </p:val>
                                        </p:tav>
                                      </p:tavLst>
                                    </p:anim>
                                    <p:anim calcmode="lin" valueType="num">
                                      <p:cBhvr>
                                        <p:cTn id="63" dur="3000" fill="hold"/>
                                        <p:tgtEl>
                                          <p:spTgt spid="11"/>
                                        </p:tgtEl>
                                        <p:attrNameLst>
                                          <p:attrName>ppt_h</p:attrName>
                                        </p:attrNameLst>
                                      </p:cBhvr>
                                      <p:tavLst>
                                        <p:tav tm="0">
                                          <p:val>
                                            <p:strVal val="#ppt_h"/>
                                          </p:val>
                                        </p:tav>
                                        <p:tav tm="100000">
                                          <p:val>
                                            <p:strVal val="#ppt_h"/>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ppt_x"/>
                                          </p:val>
                                        </p:tav>
                                        <p:tav tm="100000">
                                          <p:val>
                                            <p:strVal val="#ppt_x"/>
                                          </p:val>
                                        </p:tav>
                                      </p:tavLst>
                                    </p:anim>
                                    <p:anim calcmode="lin" valueType="num">
                                      <p:cBhvr additive="base">
                                        <p:cTn id="67" dur="3000" fill="hold"/>
                                        <p:tgtEl>
                                          <p:spTgt spid="14"/>
                                        </p:tgtEl>
                                        <p:attrNameLst>
                                          <p:attrName>ppt_y</p:attrName>
                                        </p:attrNameLst>
                                      </p:cBhvr>
                                      <p:tavLst>
                                        <p:tav tm="0">
                                          <p:val>
                                            <p:strVal val="0-#ppt_h/2"/>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fmla="#ppt_w*sin(2.5*pi*$)">
                                          <p:val>
                                            <p:fltVal val="0"/>
                                          </p:val>
                                        </p:tav>
                                        <p:tav tm="100000">
                                          <p:val>
                                            <p:fltVal val="1"/>
                                          </p:val>
                                        </p:tav>
                                      </p:tavLst>
                                    </p:anim>
                                    <p:anim calcmode="lin" valueType="num">
                                      <p:cBhvr>
                                        <p:cTn id="71" dur="3000" fill="hold"/>
                                        <p:tgtEl>
                                          <p:spTgt spid="14"/>
                                        </p:tgtEl>
                                        <p:attrNameLst>
                                          <p:attrName>ppt_h</p:attrName>
                                        </p:attrNameLst>
                                      </p:cBhvr>
                                      <p:tavLst>
                                        <p:tav tm="0">
                                          <p:val>
                                            <p:strVal val="#ppt_h"/>
                                          </p:val>
                                        </p:tav>
                                        <p:tav tm="100000">
                                          <p:val>
                                            <p:strVal val="#ppt_h"/>
                                          </p:val>
                                        </p:tav>
                                      </p:tavLst>
                                    </p:anim>
                                  </p:childTnLst>
                                </p:cTn>
                              </p:par>
                            </p:childTnLst>
                          </p:cTn>
                        </p:par>
                        <p:par>
                          <p:cTn id="72" fill="hold">
                            <p:stCondLst>
                              <p:cond delay="3000"/>
                            </p:stCondLst>
                            <p:childTnLst>
                              <p:par>
                                <p:cTn id="73" presetID="2" presetClass="exit" presetSubtype="4" fill="hold" grpId="2" nodeType="after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ppt_x"/>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9"/>
                                        </p:tgtEl>
                                        <p:attrNameLst>
                                          <p:attrName>ppt_h</p:attrName>
                                        </p:attrNameLst>
                                      </p:cBhvr>
                                      <p:tavLst>
                                        <p:tav tm="0">
                                          <p:val>
                                            <p:strVal val="ppt_h"/>
                                          </p:val>
                                        </p:tav>
                                        <p:tav tm="100000">
                                          <p:val>
                                            <p:strVal val="ppt_h"/>
                                          </p:val>
                                        </p:tav>
                                      </p:tavLst>
                                    </p:anim>
                                    <p:anim calcmode="lin" valueType="num">
                                      <p:cBhvr>
                                        <p:cTn id="8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9"/>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3000"/>
                                        <p:tgtEl>
                                          <p:spTgt spid="10"/>
                                        </p:tgtEl>
                                        <p:attrNameLst>
                                          <p:attrName>ppt_h</p:attrName>
                                        </p:attrNameLst>
                                      </p:cBhvr>
                                      <p:tavLst>
                                        <p:tav tm="0">
                                          <p:val>
                                            <p:strVal val="ppt_h"/>
                                          </p:val>
                                        </p:tav>
                                        <p:tav tm="100000">
                                          <p:val>
                                            <p:strVal val="ppt_h"/>
                                          </p:val>
                                        </p:tav>
                                      </p:tavLst>
                                    </p:anim>
                                    <p:anim calcmode="lin" valueType="num">
                                      <p:cBhvr>
                                        <p:cTn id="9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10"/>
                                        </p:tgtEl>
                                        <p:attrNameLst>
                                          <p:attrName>style.visibility</p:attrName>
                                        </p:attrNameLst>
                                      </p:cBhvr>
                                      <p:to>
                                        <p:strVal val="hidden"/>
                                      </p:to>
                                    </p:set>
                                  </p:childTnLst>
                                </p:cTn>
                              </p:par>
                              <p:par>
                                <p:cTn id="93" presetID="19" presetClass="exit" presetSubtype="10" fill="hold" grpId="3" nodeType="withEffect">
                                  <p:stCondLst>
                                    <p:cond delay="0"/>
                                  </p:stCondLst>
                                  <p:childTnLst>
                                    <p:anim calcmode="lin" valueType="num">
                                      <p:cBhvr>
                                        <p:cTn id="94" dur="3000"/>
                                        <p:tgtEl>
                                          <p:spTgt spid="11"/>
                                        </p:tgtEl>
                                        <p:attrNameLst>
                                          <p:attrName>ppt_h</p:attrName>
                                        </p:attrNameLst>
                                      </p:cBhvr>
                                      <p:tavLst>
                                        <p:tav tm="0">
                                          <p:val>
                                            <p:strVal val="ppt_h"/>
                                          </p:val>
                                        </p:tav>
                                        <p:tav tm="100000">
                                          <p:val>
                                            <p:strVal val="ppt_h"/>
                                          </p:val>
                                        </p:tav>
                                      </p:tavLst>
                                    </p:anim>
                                    <p:anim calcmode="lin" valueType="num">
                                      <p:cBhvr>
                                        <p:cTn id="9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ppt_x"/>
                                          </p:val>
                                        </p:tav>
                                      </p:tavLst>
                                    </p:anim>
                                    <p:anim calcmode="lin" valueType="num">
                                      <p:cBhvr additive="base">
                                        <p:cTn id="99" dur="3000"/>
                                        <p:tgtEl>
                                          <p:spTgt spid="12"/>
                                        </p:tgtEl>
                                        <p:attrNameLst>
                                          <p:attrName>ppt_y</p:attrName>
                                        </p:attrNameLst>
                                      </p:cBhvr>
                                      <p:tavLst>
                                        <p:tav tm="0">
                                          <p:val>
                                            <p:strVal val="ppt_y"/>
                                          </p:val>
                                        </p:tav>
                                        <p:tav tm="100000">
                                          <p:val>
                                            <p:strVal val="0-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ppt_x"/>
                                          </p:val>
                                        </p:tav>
                                      </p:tavLst>
                                    </p:anim>
                                    <p:anim calcmode="lin" valueType="num">
                                      <p:cBhvr additive="base">
                                        <p:cTn id="103" dur="3000"/>
                                        <p:tgtEl>
                                          <p:spTgt spid="13"/>
                                        </p:tgtEl>
                                        <p:attrNameLst>
                                          <p:attrName>ppt_y</p:attrName>
                                        </p:attrNameLst>
                                      </p:cBhvr>
                                      <p:tavLst>
                                        <p:tav tm="0">
                                          <p:val>
                                            <p:strVal val="ppt_y"/>
                                          </p:val>
                                        </p:tav>
                                        <p:tav tm="100000">
                                          <p:val>
                                            <p:strVal val="0-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ppt_x"/>
                                          </p:val>
                                        </p:tav>
                                      </p:tavLst>
                                    </p:anim>
                                    <p:anim calcmode="lin" valueType="num">
                                      <p:cBhvr additive="base">
                                        <p:cTn id="107" dur="3000"/>
                                        <p:tgtEl>
                                          <p:spTgt spid="14"/>
                                        </p:tgtEl>
                                        <p:attrNameLst>
                                          <p:attrName>ppt_y</p:attrName>
                                        </p:attrNameLst>
                                      </p:cBhvr>
                                      <p:tavLst>
                                        <p:tav tm="0">
                                          <p:val>
                                            <p:strVal val="ppt_y"/>
                                          </p:val>
                                        </p:tav>
                                        <p:tav tm="100000">
                                          <p:val>
                                            <p:strVal val="0-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12"/>
                                        </p:tgtEl>
                                        <p:attrNameLst>
                                          <p:attrName>ppt_h</p:attrName>
                                        </p:attrNameLst>
                                      </p:cBhvr>
                                      <p:tavLst>
                                        <p:tav tm="0">
                                          <p:val>
                                            <p:strVal val="ppt_h"/>
                                          </p:val>
                                        </p:tav>
                                        <p:tav tm="100000">
                                          <p:val>
                                            <p:strVal val="ppt_h"/>
                                          </p:val>
                                        </p:tav>
                                      </p:tavLst>
                                    </p:anim>
                                    <p:anim calcmode="lin" valueType="num">
                                      <p:cBhvr>
                                        <p:cTn id="11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12"/>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13"/>
                                        </p:tgtEl>
                                        <p:attrNameLst>
                                          <p:attrName>ppt_h</p:attrName>
                                        </p:attrNameLst>
                                      </p:cBhvr>
                                      <p:tavLst>
                                        <p:tav tm="0">
                                          <p:val>
                                            <p:strVal val="ppt_h"/>
                                          </p:val>
                                        </p:tav>
                                        <p:tav tm="100000">
                                          <p:val>
                                            <p:strVal val="ppt_h"/>
                                          </p:val>
                                        </p:tav>
                                      </p:tavLst>
                                    </p:anim>
                                    <p:anim calcmode="lin" valueType="num">
                                      <p:cBhvr>
                                        <p:cTn id="115"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13"/>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14"/>
                                        </p:tgtEl>
                                        <p:attrNameLst>
                                          <p:attrName>ppt_h</p:attrName>
                                        </p:attrNameLst>
                                      </p:cBhvr>
                                      <p:tavLst>
                                        <p:tav tm="0">
                                          <p:val>
                                            <p:strVal val="ppt_h"/>
                                          </p:val>
                                        </p:tav>
                                        <p:tav tm="100000">
                                          <p:val>
                                            <p:strVal val="ppt_h"/>
                                          </p:val>
                                        </p:tav>
                                      </p:tavLst>
                                    </p:anim>
                                    <p:anim calcmode="lin" valueType="num">
                                      <p:cBhvr>
                                        <p:cTn id="11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14"/>
                                        </p:tgtEl>
                                        <p:attrNameLst>
                                          <p:attrName>style.visibility</p:attrName>
                                        </p:attrNameLst>
                                      </p:cBhvr>
                                      <p:to>
                                        <p:strVal val="hidden"/>
                                      </p:to>
                                    </p:set>
                                  </p:childTnLst>
                                </p:cTn>
                              </p:par>
                              <p:par>
                                <p:cTn id="121" presetID="19" presetClass="exit" presetSubtype="10" fill="hold" grpId="1" nodeType="withEffect">
                                  <p:stCondLst>
                                    <p:cond delay="0"/>
                                  </p:stCondLst>
                                  <p:childTnLst>
                                    <p:anim calcmode="lin" valueType="num">
                                      <p:cBhvr>
                                        <p:cTn id="122" dur="3000"/>
                                        <p:tgtEl>
                                          <p:spTgt spid="5"/>
                                        </p:tgtEl>
                                        <p:attrNameLst>
                                          <p:attrName>ppt_h</p:attrName>
                                        </p:attrNameLst>
                                      </p:cBhvr>
                                      <p:tavLst>
                                        <p:tav tm="0">
                                          <p:val>
                                            <p:strVal val="ppt_h"/>
                                          </p:val>
                                        </p:tav>
                                        <p:tav tm="100000">
                                          <p:val>
                                            <p:strVal val="ppt_h"/>
                                          </p:val>
                                        </p:tav>
                                      </p:tavLst>
                                    </p:anim>
                                    <p:anim calcmode="lin" valueType="num">
                                      <p:cBhvr>
                                        <p:cTn id="12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5"/>
                                        </p:tgtEl>
                                        <p:attrNameLst>
                                          <p:attrName>style.visibility</p:attrName>
                                        </p:attrNameLst>
                                      </p:cBhvr>
                                      <p:to>
                                        <p:strVal val="hidden"/>
                                      </p:to>
                                    </p:set>
                                  </p:childTnLst>
                                </p:cTn>
                              </p:par>
                              <p:par>
                                <p:cTn id="125" presetID="19" presetClass="exit" presetSubtype="10" fill="hold" grpId="1" nodeType="withEffect">
                                  <p:stCondLst>
                                    <p:cond delay="0"/>
                                  </p:stCondLst>
                                  <p:childTnLst>
                                    <p:anim calcmode="lin" valueType="num">
                                      <p:cBhvr>
                                        <p:cTn id="126" dur="3000"/>
                                        <p:tgtEl>
                                          <p:spTgt spid="6"/>
                                        </p:tgtEl>
                                        <p:attrNameLst>
                                          <p:attrName>ppt_h</p:attrName>
                                        </p:attrNameLst>
                                      </p:cBhvr>
                                      <p:tavLst>
                                        <p:tav tm="0">
                                          <p:val>
                                            <p:strVal val="ppt_h"/>
                                          </p:val>
                                        </p:tav>
                                        <p:tav tm="100000">
                                          <p:val>
                                            <p:strVal val="ppt_h"/>
                                          </p:val>
                                        </p:tav>
                                      </p:tavLst>
                                    </p:anim>
                                    <p:anim calcmode="lin" valueType="num">
                                      <p:cBhvr>
                                        <p:cTn id="12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6"/>
                                        </p:tgtEl>
                                        <p:attrNameLst>
                                          <p:attrName>style.visibility</p:attrName>
                                        </p:attrNameLst>
                                      </p:cBhvr>
                                      <p:to>
                                        <p:strVal val="hidden"/>
                                      </p:to>
                                    </p:set>
                                  </p:childTnLst>
                                </p:cTn>
                              </p:par>
                              <p:par>
                                <p:cTn id="129" presetID="19" presetClass="exit" presetSubtype="10" fill="hold" grpId="1" nodeType="withEffect">
                                  <p:stCondLst>
                                    <p:cond delay="0"/>
                                  </p:stCondLst>
                                  <p:childTnLst>
                                    <p:anim calcmode="lin" valueType="num">
                                      <p:cBhvr>
                                        <p:cTn id="130" dur="3000"/>
                                        <p:tgtEl>
                                          <p:spTgt spid="7"/>
                                        </p:tgtEl>
                                        <p:attrNameLst>
                                          <p:attrName>ppt_h</p:attrName>
                                        </p:attrNameLst>
                                      </p:cBhvr>
                                      <p:tavLst>
                                        <p:tav tm="0">
                                          <p:val>
                                            <p:strVal val="ppt_h"/>
                                          </p:val>
                                        </p:tav>
                                        <p:tav tm="100000">
                                          <p:val>
                                            <p:strVal val="ppt_h"/>
                                          </p:val>
                                        </p:tav>
                                      </p:tavLst>
                                    </p:anim>
                                    <p:anim calcmode="lin" valueType="num">
                                      <p:cBhvr>
                                        <p:cTn id="13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7"/>
                                        </p:tgtEl>
                                        <p:attrNameLst>
                                          <p:attrName>style.visibility</p:attrName>
                                        </p:attrNameLst>
                                      </p:cBhvr>
                                      <p:to>
                                        <p:strVal val="hidden"/>
                                      </p:to>
                                    </p:set>
                                  </p:childTnLst>
                                </p:cTn>
                              </p:par>
                              <p:par>
                                <p:cTn id="133" presetID="8" presetClass="exit" presetSubtype="16" fill="hold" grpId="2" nodeType="withEffect">
                                  <p:stCondLst>
                                    <p:cond delay="0"/>
                                  </p:stCondLst>
                                  <p:childTnLst>
                                    <p:animEffect transition="out" filter="diamond(in)">
                                      <p:cBhvr>
                                        <p:cTn id="134" dur="3000"/>
                                        <p:tgtEl>
                                          <p:spTgt spid="5"/>
                                        </p:tgtEl>
                                      </p:cBhvr>
                                    </p:animEffect>
                                    <p:set>
                                      <p:cBhvr>
                                        <p:cTn id="135" dur="1" fill="hold">
                                          <p:stCondLst>
                                            <p:cond delay="2999"/>
                                          </p:stCondLst>
                                        </p:cTn>
                                        <p:tgtEl>
                                          <p:spTgt spid="5"/>
                                        </p:tgtEl>
                                        <p:attrNameLst>
                                          <p:attrName>style.visibility</p:attrName>
                                        </p:attrNameLst>
                                      </p:cBhvr>
                                      <p:to>
                                        <p:strVal val="hidden"/>
                                      </p:to>
                                    </p:set>
                                  </p:childTnLst>
                                </p:cTn>
                              </p:par>
                              <p:par>
                                <p:cTn id="136" presetID="8" presetClass="exit" presetSubtype="16" fill="hold" grpId="2" nodeType="withEffect">
                                  <p:stCondLst>
                                    <p:cond delay="0"/>
                                  </p:stCondLst>
                                  <p:childTnLst>
                                    <p:animEffect transition="out" filter="diamond(in)">
                                      <p:cBhvr>
                                        <p:cTn id="137" dur="3000"/>
                                        <p:tgtEl>
                                          <p:spTgt spid="6"/>
                                        </p:tgtEl>
                                      </p:cBhvr>
                                    </p:animEffect>
                                    <p:set>
                                      <p:cBhvr>
                                        <p:cTn id="138" dur="1" fill="hold">
                                          <p:stCondLst>
                                            <p:cond delay="2999"/>
                                          </p:stCondLst>
                                        </p:cTn>
                                        <p:tgtEl>
                                          <p:spTgt spid="6"/>
                                        </p:tgtEl>
                                        <p:attrNameLst>
                                          <p:attrName>style.visibility</p:attrName>
                                        </p:attrNameLst>
                                      </p:cBhvr>
                                      <p:to>
                                        <p:strVal val="hidden"/>
                                      </p:to>
                                    </p:set>
                                  </p:childTnLst>
                                </p:cTn>
                              </p:par>
                              <p:par>
                                <p:cTn id="139" presetID="8" presetClass="exit" presetSubtype="16" fill="hold" grpId="2" nodeType="withEffect">
                                  <p:stCondLst>
                                    <p:cond delay="0"/>
                                  </p:stCondLst>
                                  <p:childTnLst>
                                    <p:animEffect transition="out" filter="diamond(in)">
                                      <p:cBhvr>
                                        <p:cTn id="140" dur="3000"/>
                                        <p:tgtEl>
                                          <p:spTgt spid="7"/>
                                        </p:tgtEl>
                                      </p:cBhvr>
                                    </p:animEffect>
                                    <p:set>
                                      <p:cBhvr>
                                        <p:cTn id="141" dur="1" fill="hold">
                                          <p:stCondLst>
                                            <p:cond delay="2999"/>
                                          </p:stCondLst>
                                        </p:cTn>
                                        <p:tgtEl>
                                          <p:spTgt spid="7"/>
                                        </p:tgtEl>
                                        <p:attrNameLst>
                                          <p:attrName>style.visibility</p:attrName>
                                        </p:attrNameLst>
                                      </p:cBhvr>
                                      <p:to>
                                        <p:strVal val="hidden"/>
                                      </p:to>
                                    </p:set>
                                  </p:childTnLst>
                                </p:cTn>
                              </p:par>
                              <p:par>
                                <p:cTn id="142" presetID="8" presetClass="exit" presetSubtype="16" fill="hold" grpId="1" nodeType="withEffect">
                                  <p:stCondLst>
                                    <p:cond delay="0"/>
                                  </p:stCondLst>
                                  <p:childTnLst>
                                    <p:animEffect transition="out" filter="diamond(in)">
                                      <p:cBhvr>
                                        <p:cTn id="143" dur="3000"/>
                                        <p:tgtEl>
                                          <p:spTgt spid="8"/>
                                        </p:tgtEl>
                                      </p:cBhvr>
                                    </p:animEffect>
                                    <p:set>
                                      <p:cBhvr>
                                        <p:cTn id="144" dur="1" fill="hold">
                                          <p:stCondLst>
                                            <p:cond delay="2999"/>
                                          </p:stCondLst>
                                        </p:cTn>
                                        <p:tgtEl>
                                          <p:spTgt spid="8"/>
                                        </p:tgtEl>
                                        <p:attrNameLst>
                                          <p:attrName>style.visibility</p:attrName>
                                        </p:attrNameLst>
                                      </p:cBhvr>
                                      <p:to>
                                        <p:strVal val="hidden"/>
                                      </p:to>
                                    </p:set>
                                  </p:childTnLst>
                                </p:cTn>
                              </p:par>
                              <p:par>
                                <p:cTn id="145" presetID="23" presetClass="entr" presetSubtype="27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 calcmode="lin" valueType="num">
                                      <p:cBhvr>
                                        <p:cTn id="147" dur="3000" fill="hold"/>
                                        <p:tgtEl>
                                          <p:spTgt spid="4"/>
                                        </p:tgtEl>
                                        <p:attrNameLst>
                                          <p:attrName>ppt_w</p:attrName>
                                        </p:attrNameLst>
                                      </p:cBhvr>
                                      <p:tavLst>
                                        <p:tav tm="0">
                                          <p:val>
                                            <p:strVal val="2/3*#ppt_w"/>
                                          </p:val>
                                        </p:tav>
                                        <p:tav tm="100000">
                                          <p:val>
                                            <p:strVal val="#ppt_w"/>
                                          </p:val>
                                        </p:tav>
                                      </p:tavLst>
                                    </p:anim>
                                    <p:anim calcmode="lin" valueType="num">
                                      <p:cBhvr>
                                        <p:cTn id="148" dur="3000" fill="hold"/>
                                        <p:tgtEl>
                                          <p:spTgt spid="4"/>
                                        </p:tgtEl>
                                        <p:attrNameLst>
                                          <p:attrName>ppt_h</p:attrName>
                                        </p:attrNameLst>
                                      </p:cBhvr>
                                      <p:tavLst>
                                        <p:tav tm="0">
                                          <p:val>
                                            <p:strVal val="2/3*#ppt_h"/>
                                          </p:val>
                                        </p:tav>
                                        <p:tav tm="100000">
                                          <p:val>
                                            <p:strVal val="#ppt_h"/>
                                          </p:val>
                                        </p:tav>
                                      </p:tavLst>
                                    </p:anim>
                                  </p:childTnLst>
                                </p:cTn>
                              </p:par>
                              <p:par>
                                <p:cTn id="149" presetID="16" presetClass="entr" presetSubtype="4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Effect transition="in" filter="barn(outHorizontal)">
                                      <p:cBhvr>
                                        <p:cTn id="1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txBody>
          <a:bodyPr/>
          <a:lstStyle/>
          <a:p>
            <a:endParaRPr lang="es-ES" dirty="0"/>
          </a:p>
        </p:txBody>
      </p:sp>
      <p:pic>
        <p:nvPicPr>
          <p:cNvPr id="4" name="3 Imagen" descr="Imagen21.jpg"/>
          <p:cNvPicPr>
            <a:picLocks noChangeAspect="1"/>
          </p:cNvPicPr>
          <p:nvPr/>
        </p:nvPicPr>
        <p:blipFill>
          <a:blip r:embed="rId2"/>
          <a:stretch>
            <a:fillRect/>
          </a:stretch>
        </p:blipFill>
        <p:spPr>
          <a:xfrm>
            <a:off x="0" y="33324"/>
            <a:ext cx="9144000" cy="6824676"/>
          </a:xfrm>
          <a:prstGeom prst="rect">
            <a:avLst/>
          </a:prstGeom>
          <a:ln>
            <a:noFill/>
          </a:ln>
        </p:spPr>
      </p:pic>
      <p:sp>
        <p:nvSpPr>
          <p:cNvPr id="14" name="13 Triángulo rectángulo"/>
          <p:cNvSpPr/>
          <p:nvPr/>
        </p:nvSpPr>
        <p:spPr>
          <a:xfrm>
            <a:off x="0" y="0"/>
            <a:ext cx="4643438" cy="6858000"/>
          </a:xfrm>
          <a:prstGeom prst="rtTriangle">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4572000" y="0"/>
            <a:ext cx="4572000" cy="6858000"/>
          </a:xfrm>
          <a:prstGeom prst="rtTriangle">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flipV="1">
            <a:off x="0" y="0"/>
            <a:ext cx="4586294" cy="6858000"/>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V="1">
            <a:off x="4572000" y="0"/>
            <a:ext cx="4572000" cy="6858000"/>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2000" fill="hold"/>
                                        <p:tgtEl>
                                          <p:spTgt spid="16"/>
                                        </p:tgtEl>
                                        <p:attrNameLst>
                                          <p:attrName>ppt_x</p:attrName>
                                        </p:attrNameLst>
                                      </p:cBhvr>
                                      <p:tavLst>
                                        <p:tav tm="0">
                                          <p:val>
                                            <p:strVal val="1+#ppt_w/2"/>
                                          </p:val>
                                        </p:tav>
                                        <p:tav tm="100000">
                                          <p:val>
                                            <p:strVal val="#ppt_x"/>
                                          </p:val>
                                        </p:tav>
                                      </p:tavLst>
                                    </p:anim>
                                    <p:anim calcmode="lin" valueType="num">
                                      <p:cBhvr additive="base">
                                        <p:cTn id="11" dur="2000" fill="hold"/>
                                        <p:tgtEl>
                                          <p:spTgt spid="1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2000" fill="hold"/>
                                        <p:tgtEl>
                                          <p:spTgt spid="17"/>
                                        </p:tgtEl>
                                        <p:attrNameLst>
                                          <p:attrName>ppt_x</p:attrName>
                                        </p:attrNameLst>
                                      </p:cBhvr>
                                      <p:tavLst>
                                        <p:tav tm="0">
                                          <p:val>
                                            <p:strVal val="0-#ppt_w/2"/>
                                          </p:val>
                                        </p:tav>
                                        <p:tav tm="100000">
                                          <p:val>
                                            <p:strVal val="#ppt_x"/>
                                          </p:val>
                                        </p:tav>
                                      </p:tavLst>
                                    </p:anim>
                                    <p:anim calcmode="lin" valueType="num">
                                      <p:cBhvr additive="base">
                                        <p:cTn id="15" dur="2000" fill="hold"/>
                                        <p:tgtEl>
                                          <p:spTgt spid="17"/>
                                        </p:tgtEl>
                                        <p:attrNameLst>
                                          <p:attrName>ppt_y</p:attrName>
                                        </p:attrNameLst>
                                      </p:cBhvr>
                                      <p:tavLst>
                                        <p:tav tm="0">
                                          <p:val>
                                            <p:strVal val="#ppt_y"/>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0-#ppt_w/2"/>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4" presetClass="entr" presetSubtype="16" fill="hold" grpId="1"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box(in)">
                                      <p:cBhvr>
                                        <p:cTn id="26" dur="2000"/>
                                        <p:tgtEl>
                                          <p:spTgt spid="16"/>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box(in)">
                                      <p:cBhvr>
                                        <p:cTn id="29" dur="2000"/>
                                        <p:tgtEl>
                                          <p:spTgt spid="17"/>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ox(in)">
                                      <p:cBhvr>
                                        <p:cTn id="32" dur="2000"/>
                                        <p:tgtEl>
                                          <p:spTgt spid="15"/>
                                        </p:tgtEl>
                                      </p:cBhvr>
                                    </p:animEffect>
                                  </p:childTnLst>
                                </p:cTn>
                              </p:par>
                              <p:par>
                                <p:cTn id="33" presetID="4" presetClass="entr" presetSubtype="16" fill="hold" grpId="1"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box(in)">
                                      <p:cBhvr>
                                        <p:cTn id="35" dur="2000"/>
                                        <p:tgtEl>
                                          <p:spTgt spid="14"/>
                                        </p:tgtEl>
                                      </p:cBhvr>
                                    </p:animEffect>
                                  </p:childTnLst>
                                </p:cTn>
                              </p:par>
                            </p:childTnLst>
                          </p:cTn>
                        </p:par>
                        <p:par>
                          <p:cTn id="36" fill="hold">
                            <p:stCondLst>
                              <p:cond delay="2000"/>
                            </p:stCondLst>
                            <p:childTnLst>
                              <p:par>
                                <p:cTn id="37" presetID="12" presetClass="exit" presetSubtype="2" fill="hold" grpId="2" nodeType="afterEffect">
                                  <p:stCondLst>
                                    <p:cond delay="0"/>
                                  </p:stCondLst>
                                  <p:childTnLst>
                                    <p:animEffect transition="out" filter="slide(fromRight)">
                                      <p:cBhvr>
                                        <p:cTn id="38" dur="2000"/>
                                        <p:tgtEl>
                                          <p:spTgt spid="16"/>
                                        </p:tgtEl>
                                      </p:cBhvr>
                                    </p:animEffect>
                                    <p:set>
                                      <p:cBhvr>
                                        <p:cTn id="39" dur="1" fill="hold">
                                          <p:stCondLst>
                                            <p:cond delay="1999"/>
                                          </p:stCondLst>
                                        </p:cTn>
                                        <p:tgtEl>
                                          <p:spTgt spid="16"/>
                                        </p:tgtEl>
                                        <p:attrNameLst>
                                          <p:attrName>style.visibility</p:attrName>
                                        </p:attrNameLst>
                                      </p:cBhvr>
                                      <p:to>
                                        <p:strVal val="hidden"/>
                                      </p:to>
                                    </p:set>
                                  </p:childTnLst>
                                </p:cTn>
                              </p:par>
                              <p:par>
                                <p:cTn id="40" presetID="12" presetClass="exit" presetSubtype="8" fill="hold" grpId="2" nodeType="withEffect">
                                  <p:stCondLst>
                                    <p:cond delay="0"/>
                                  </p:stCondLst>
                                  <p:childTnLst>
                                    <p:animEffect transition="out" filter="slide(fromLeft)">
                                      <p:cBhvr>
                                        <p:cTn id="41" dur="2000"/>
                                        <p:tgtEl>
                                          <p:spTgt spid="17"/>
                                        </p:tgtEl>
                                      </p:cBhvr>
                                    </p:animEffect>
                                    <p:set>
                                      <p:cBhvr>
                                        <p:cTn id="42" dur="1" fill="hold">
                                          <p:stCondLst>
                                            <p:cond delay="1999"/>
                                          </p:stCondLst>
                                        </p:cTn>
                                        <p:tgtEl>
                                          <p:spTgt spid="17"/>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2000"/>
                                        <p:tgtEl>
                                          <p:spTgt spid="14"/>
                                        </p:tgtEl>
                                      </p:cBhvr>
                                    </p:animEffect>
                                    <p:set>
                                      <p:cBhvr>
                                        <p:cTn id="45" dur="1" fill="hold">
                                          <p:stCondLst>
                                            <p:cond delay="1999"/>
                                          </p:stCondLst>
                                        </p:cTn>
                                        <p:tgtEl>
                                          <p:spTgt spid="14"/>
                                        </p:tgtEl>
                                        <p:attrNameLst>
                                          <p:attrName>style.visibility</p:attrName>
                                        </p:attrNameLst>
                                      </p:cBhvr>
                                      <p:to>
                                        <p:strVal val="hidden"/>
                                      </p:to>
                                    </p:set>
                                  </p:childTnLst>
                                </p:cTn>
                              </p:par>
                              <p:par>
                                <p:cTn id="46" presetID="12" presetClass="exit" presetSubtype="4" fill="hold" grpId="2" nodeType="withEffect">
                                  <p:stCondLst>
                                    <p:cond delay="0"/>
                                  </p:stCondLst>
                                  <p:childTnLst>
                                    <p:animEffect transition="out" filter="slide(fromBottom)">
                                      <p:cBhvr>
                                        <p:cTn id="47" dur="2000"/>
                                        <p:tgtEl>
                                          <p:spTgt spid="15"/>
                                        </p:tgtEl>
                                      </p:cBhvr>
                                    </p:animEffect>
                                    <p:set>
                                      <p:cBhvr>
                                        <p:cTn id="48" dur="1" fill="hold">
                                          <p:stCondLst>
                                            <p:cond delay="1999"/>
                                          </p:stCondLst>
                                        </p:cTn>
                                        <p:tgtEl>
                                          <p:spTgt spid="15"/>
                                        </p:tgtEl>
                                        <p:attrNameLst>
                                          <p:attrName>style.visibility</p:attrName>
                                        </p:attrNameLst>
                                      </p:cBhvr>
                                      <p:to>
                                        <p:strVal val="hidden"/>
                                      </p:to>
                                    </p:set>
                                  </p:childTnLst>
                                </p:cTn>
                              </p:par>
                              <p:par>
                                <p:cTn id="49" presetID="23" presetClass="entr" presetSubtype="36"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2000" fill="hold"/>
                                        <p:tgtEl>
                                          <p:spTgt spid="4"/>
                                        </p:tgtEl>
                                        <p:attrNameLst>
                                          <p:attrName>ppt_w</p:attrName>
                                        </p:attrNameLst>
                                      </p:cBhvr>
                                      <p:tavLst>
                                        <p:tav tm="0">
                                          <p:val>
                                            <p:strVal val="(6*min(max(#ppt_w*#ppt_h,.3),1)-7.4)/-.7*#ppt_w"/>
                                          </p:val>
                                        </p:tav>
                                        <p:tav tm="100000">
                                          <p:val>
                                            <p:strVal val="#ppt_w"/>
                                          </p:val>
                                        </p:tav>
                                      </p:tavLst>
                                    </p:anim>
                                    <p:anim calcmode="lin" valueType="num">
                                      <p:cBhvr>
                                        <p:cTn id="52" dur="2000" fill="hold"/>
                                        <p:tgtEl>
                                          <p:spTgt spid="4"/>
                                        </p:tgtEl>
                                        <p:attrNameLst>
                                          <p:attrName>ppt_h</p:attrName>
                                        </p:attrNameLst>
                                      </p:cBhvr>
                                      <p:tavLst>
                                        <p:tav tm="0">
                                          <p:val>
                                            <p:strVal val="(6*min(max(#ppt_w*#ppt_h,.3),1)-7.4)/-.7*#ppt_h"/>
                                          </p:val>
                                        </p:tav>
                                        <p:tav tm="100000">
                                          <p:val>
                                            <p:strVal val="#ppt_h"/>
                                          </p:val>
                                        </p:tav>
                                      </p:tavLst>
                                    </p:anim>
                                    <p:anim calcmode="lin" valueType="num">
                                      <p:cBhvr>
                                        <p:cTn id="53" dur="2000" fill="hold"/>
                                        <p:tgtEl>
                                          <p:spTgt spid="4"/>
                                        </p:tgtEl>
                                        <p:attrNameLst>
                                          <p:attrName>ppt_x</p:attrName>
                                        </p:attrNameLst>
                                      </p:cBhvr>
                                      <p:tavLst>
                                        <p:tav tm="0">
                                          <p:val>
                                            <p:fltVal val="0.5"/>
                                          </p:val>
                                        </p:tav>
                                        <p:tav tm="100000">
                                          <p:val>
                                            <p:strVal val="#ppt_x"/>
                                          </p:val>
                                        </p:tav>
                                      </p:tavLst>
                                    </p:anim>
                                    <p:anim calcmode="lin" valueType="num">
                                      <p:cBhvr>
                                        <p:cTn id="54" dur="2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100000">
                <a:srgbClr val="003300"/>
              </a:gs>
              <a:gs pos="50000">
                <a:srgbClr val="FF6600">
                  <a:shade val="67500"/>
                  <a:satMod val="115000"/>
                </a:srgbClr>
              </a:gs>
              <a:gs pos="100000">
                <a:srgbClr val="FF6600">
                  <a:shade val="100000"/>
                  <a:satMod val="115000"/>
                </a:srgbClr>
              </a:gs>
            </a:gsLst>
            <a:path path="shape">
              <a:fillToRect l="50000" t="50000" r="50000" b="50000"/>
            </a:path>
            <a:tileRect/>
          </a:gradFill>
        </p:spPr>
        <p:txBody>
          <a:bodyPr/>
          <a:lstStyle/>
          <a:p>
            <a:endParaRPr lang="es-ES" dirty="0"/>
          </a:p>
        </p:txBody>
      </p:sp>
      <p:pic>
        <p:nvPicPr>
          <p:cNvPr id="4" name="3 Imagen" descr="5.jpg"/>
          <p:cNvPicPr>
            <a:picLocks noChangeAspect="1"/>
          </p:cNvPicPr>
          <p:nvPr/>
        </p:nvPicPr>
        <p:blipFill>
          <a:blip r:embed="rId2"/>
          <a:stretch>
            <a:fillRect/>
          </a:stretch>
        </p:blipFill>
        <p:spPr>
          <a:xfrm>
            <a:off x="8930" y="0"/>
            <a:ext cx="9135070" cy="6858000"/>
          </a:xfrm>
          <a:prstGeom prst="rect">
            <a:avLst/>
          </a:prstGeom>
        </p:spPr>
      </p:pic>
      <p:sp>
        <p:nvSpPr>
          <p:cNvPr id="5" name="4 Rectángulo"/>
          <p:cNvSpPr/>
          <p:nvPr/>
        </p:nvSpPr>
        <p:spPr>
          <a:xfrm>
            <a:off x="0" y="0"/>
            <a:ext cx="9144000" cy="6858000"/>
          </a:xfrm>
          <a:prstGeom prst="rect">
            <a:avLst/>
          </a:prstGeom>
          <a:gradFill flip="none" rotWithShape="1">
            <a:gsLst>
              <a:gs pos="100000">
                <a:schemeClr val="bg1">
                  <a:alpha val="59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Marcador de contenido"/>
          <p:cNvSpPr>
            <a:spLocks noGrp="1"/>
          </p:cNvSpPr>
          <p:nvPr>
            <p:ph idx="1"/>
          </p:nvPr>
        </p:nvSpPr>
        <p:spPr/>
        <p:txBody>
          <a:bodyPr/>
          <a:lstStyle/>
          <a:p>
            <a:endParaRPr lang="es-ES"/>
          </a:p>
        </p:txBody>
      </p:sp>
      <p:sp>
        <p:nvSpPr>
          <p:cNvPr id="5" name="4 Rectángulo"/>
          <p:cNvSpPr/>
          <p:nvPr/>
        </p:nvSpPr>
        <p:spPr>
          <a:xfrm>
            <a:off x="0" y="0"/>
            <a:ext cx="9144000" cy="68580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gd name="adj1" fmla="val 7222"/>
            </a:avLst>
          </a:prstGeom>
          <a:blipFill dpi="0" rotWithShape="1">
            <a:blip r:embed="rId2"/>
            <a:srcRect/>
            <a:tile tx="0" ty="0" sx="100000" sy="100000" flip="none" algn="tl"/>
          </a:blipFill>
          <a:ln>
            <a:solidFill>
              <a:srgbClr val="0000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571472" y="500042"/>
            <a:ext cx="8143932" cy="5857916"/>
          </a:xfrm>
          <a:prstGeom prst="rect">
            <a:avLst/>
          </a:prstGeom>
          <a:solidFill>
            <a:srgbClr val="000086"/>
          </a:solidFill>
          <a:ln>
            <a:solidFill>
              <a:srgbClr val="0000CC"/>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928662" y="714356"/>
            <a:ext cx="7500990" cy="5601533"/>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Allí produjo también los </a:t>
            </a:r>
            <a:r>
              <a:rPr lang="es-ES" sz="2000" dirty="0" err="1" smtClean="0">
                <a:solidFill>
                  <a:srgbClr val="FFFF00"/>
                </a:solidFill>
                <a:effectLst>
                  <a:outerShdw blurRad="38100" dist="38100" dir="2700000" algn="tl">
                    <a:srgbClr val="000000">
                      <a:alpha val="43137"/>
                    </a:srgbClr>
                  </a:outerShdw>
                </a:effectLst>
                <a:latin typeface="Agency FB" pitchFamily="34" charset="0"/>
              </a:rPr>
              <a:t>articulos</a:t>
            </a:r>
            <a:r>
              <a:rPr lang="es-ES" sz="2000" dirty="0" smtClean="0">
                <a:solidFill>
                  <a:srgbClr val="FFFF00"/>
                </a:solidFill>
                <a:effectLst>
                  <a:outerShdw blurRad="38100" dist="38100" dir="2700000" algn="tl">
                    <a:srgbClr val="000000">
                      <a:alpha val="43137"/>
                    </a:srgbClr>
                  </a:outerShdw>
                </a:effectLst>
                <a:latin typeface="Agency FB" pitchFamily="34" charset="0"/>
              </a:rPr>
              <a:t> que decoraban su propia casa y que presentó en la Exposición de Artes Decorativas en 1925, así como los creados para decorar el famoso Hotel la </a:t>
            </a:r>
            <a:r>
              <a:rPr lang="es-ES" sz="2000" dirty="0" err="1" smtClean="0">
                <a:solidFill>
                  <a:srgbClr val="FFFF00"/>
                </a:solidFill>
                <a:effectLst>
                  <a:outerShdw blurRad="38100" dist="38100" dir="2700000" algn="tl">
                    <a:srgbClr val="000000">
                      <a:alpha val="43137"/>
                    </a:srgbClr>
                  </a:outerShdw>
                </a:effectLst>
                <a:latin typeface="Agency FB" pitchFamily="34" charset="0"/>
              </a:rPr>
              <a:t>Mamounia</a:t>
            </a:r>
            <a:r>
              <a:rPr lang="es-ES" sz="2000" dirty="0" smtClean="0">
                <a:solidFill>
                  <a:srgbClr val="FFFF00"/>
                </a:solidFill>
                <a:effectLst>
                  <a:outerShdw blurRad="38100" dist="38100" dir="2700000" algn="tl">
                    <a:srgbClr val="000000">
                      <a:alpha val="43137"/>
                    </a:srgbClr>
                  </a:outerShdw>
                </a:effectLst>
                <a:latin typeface="Agency FB" pitchFamily="34" charset="0"/>
              </a:rPr>
              <a:t> de Marrakech, donde pintó también los cielorrasos del comedor.</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En 1955, la villa familiar, rodeada de una hectárea de su parque, fue separada del resto de la propiedad y el jardín exótico de tres hectáreas que rodeaba el taller fue abierto al público. Con el tiempo, ese vasto espacio fue fraccionado y algunas partes fueron vendidas.</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Jacques </a:t>
            </a:r>
            <a:r>
              <a:rPr lang="es-ES" sz="2000" dirty="0" err="1" smtClean="0">
                <a:solidFill>
                  <a:srgbClr val="FFFF00"/>
                </a:solidFill>
                <a:effectLst>
                  <a:outerShdw blurRad="38100" dist="38100" dir="2700000" algn="tl">
                    <a:srgbClr val="000000">
                      <a:alpha val="43137"/>
                    </a:srgbClr>
                  </a:outerShdw>
                </a:effectLst>
                <a:latin typeface="Agency FB" pitchFamily="34" charset="0"/>
              </a:rPr>
              <a:t>Majorelle</a:t>
            </a:r>
            <a:r>
              <a:rPr lang="es-ES" sz="2000" dirty="0" smtClean="0">
                <a:solidFill>
                  <a:srgbClr val="FFFF00"/>
                </a:solidFill>
                <a:effectLst>
                  <a:outerShdw blurRad="38100" dist="38100" dir="2700000" algn="tl">
                    <a:srgbClr val="000000">
                      <a:alpha val="43137"/>
                    </a:srgbClr>
                  </a:outerShdw>
                </a:effectLst>
                <a:latin typeface="Agency FB" pitchFamily="34" charset="0"/>
              </a:rPr>
              <a:t> falleció en Paris en 1962, adonde fue repatriado luego de una fractura de fémur. El jardín siguió abierto al público y sufrió un gran deterioro.</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Dos admiradores de la obra de </a:t>
            </a:r>
            <a:r>
              <a:rPr lang="es-ES" sz="2000" dirty="0" err="1" smtClean="0">
                <a:solidFill>
                  <a:srgbClr val="FFFF00"/>
                </a:solidFill>
                <a:effectLst>
                  <a:outerShdw blurRad="38100" dist="38100" dir="2700000" algn="tl">
                    <a:srgbClr val="000000">
                      <a:alpha val="43137"/>
                    </a:srgbClr>
                  </a:outerShdw>
                </a:effectLst>
                <a:latin typeface="Agency FB" pitchFamily="34" charset="0"/>
              </a:rPr>
              <a:t>Majorelle</a:t>
            </a:r>
            <a:r>
              <a:rPr lang="es-ES" sz="2000" dirty="0" smtClean="0">
                <a:solidFill>
                  <a:srgbClr val="FFFF00"/>
                </a:solidFill>
                <a:effectLst>
                  <a:outerShdw blurRad="38100" dist="38100" dir="2700000" algn="tl">
                    <a:srgbClr val="000000">
                      <a:alpha val="43137"/>
                    </a:srgbClr>
                  </a:outerShdw>
                </a:effectLst>
                <a:latin typeface="Agency FB" pitchFamily="34" charset="0"/>
              </a:rPr>
              <a:t>, el diseñador de modas Yves Saint Laurent y Pierre </a:t>
            </a:r>
            <a:r>
              <a:rPr lang="es-ES" sz="2000" dirty="0" err="1" smtClean="0">
                <a:solidFill>
                  <a:srgbClr val="FFFF00"/>
                </a:solidFill>
                <a:effectLst>
                  <a:outerShdw blurRad="38100" dist="38100" dir="2700000" algn="tl">
                    <a:srgbClr val="000000">
                      <a:alpha val="43137"/>
                    </a:srgbClr>
                  </a:outerShdw>
                </a:effectLst>
                <a:latin typeface="Agency FB" pitchFamily="34" charset="0"/>
              </a:rPr>
              <a:t>Bergé</a:t>
            </a:r>
            <a:r>
              <a:rPr lang="es-ES" sz="2000" dirty="0" smtClean="0">
                <a:solidFill>
                  <a:srgbClr val="FFFF00"/>
                </a:solidFill>
                <a:effectLst>
                  <a:outerShdw blurRad="38100" dist="38100" dir="2700000" algn="tl">
                    <a:srgbClr val="000000">
                      <a:alpha val="43137"/>
                    </a:srgbClr>
                  </a:outerShdw>
                </a:effectLst>
                <a:latin typeface="Agency FB" pitchFamily="34" charset="0"/>
              </a:rPr>
              <a:t>, decidieron comprar la villa y los jardines en 1980, salvándolos así de las especulaciones inmobiliarias que atacan constantemente el patrimonio de los jardines de Marrakech. Ambos se ocuparon de su restauración y </a:t>
            </a:r>
            <a:r>
              <a:rPr lang="es-ES" sz="2000" dirty="0" err="1" smtClean="0">
                <a:solidFill>
                  <a:srgbClr val="FFFF00"/>
                </a:solidFill>
                <a:effectLst>
                  <a:outerShdw blurRad="38100" dist="38100" dir="2700000" algn="tl">
                    <a:srgbClr val="000000">
                      <a:alpha val="43137"/>
                    </a:srgbClr>
                  </a:outerShdw>
                </a:effectLst>
                <a:latin typeface="Agency FB" pitchFamily="34" charset="0"/>
              </a:rPr>
              <a:t>decideron</a:t>
            </a:r>
            <a:r>
              <a:rPr lang="es-ES" sz="2000" dirty="0" smtClean="0">
                <a:solidFill>
                  <a:srgbClr val="FFFF00"/>
                </a:solidFill>
                <a:effectLst>
                  <a:outerShdw blurRad="38100" dist="38100" dir="2700000" algn="tl">
                    <a:srgbClr val="000000">
                      <a:alpha val="43137"/>
                    </a:srgbClr>
                  </a:outerShdw>
                </a:effectLst>
                <a:latin typeface="Agency FB" pitchFamily="34" charset="0"/>
              </a:rPr>
              <a:t> mantener abierto al público el acceso a una parte de los jardines, mientras que en el antiguo taller fue organizado un pequeño museo de arte islámico, donde exponen objetos de sus colecciones personales: cerámicas, vasijas, armas y joyas, así como textiles, alfombras, objetos de madera tallada y otros tesoros provenientes del </a:t>
            </a:r>
            <a:r>
              <a:rPr lang="es-ES" sz="2000" dirty="0" err="1" smtClean="0">
                <a:solidFill>
                  <a:srgbClr val="FFFF00"/>
                </a:solidFill>
                <a:effectLst>
                  <a:outerShdw blurRad="38100" dist="38100" dir="2700000" algn="tl">
                    <a:srgbClr val="000000">
                      <a:alpha val="43137"/>
                    </a:srgbClr>
                  </a:outerShdw>
                </a:effectLst>
                <a:latin typeface="Agency FB" pitchFamily="34" charset="0"/>
              </a:rPr>
              <a:t>Maghreb</a:t>
            </a:r>
            <a:r>
              <a:rPr lang="es-ES" sz="2000" dirty="0" smtClean="0">
                <a:solidFill>
                  <a:srgbClr val="FFFF00"/>
                </a:solidFill>
                <a:effectLst>
                  <a:outerShdw blurRad="38100" dist="38100" dir="2700000" algn="tl">
                    <a:srgbClr val="000000">
                      <a:alpha val="43137"/>
                    </a:srgbClr>
                  </a:outerShdw>
                </a:effectLst>
                <a:latin typeface="Agency FB" pitchFamily="34" charset="0"/>
              </a:rPr>
              <a:t>, Asia y </a:t>
            </a:r>
            <a:r>
              <a:rPr lang="es-ES" sz="2000" dirty="0" err="1" smtClean="0">
                <a:solidFill>
                  <a:srgbClr val="FFFF00"/>
                </a:solidFill>
                <a:effectLst>
                  <a:outerShdw blurRad="38100" dist="38100" dir="2700000" algn="tl">
                    <a:srgbClr val="000000">
                      <a:alpha val="43137"/>
                    </a:srgbClr>
                  </a:outerShdw>
                </a:effectLst>
                <a:latin typeface="Agency FB" pitchFamily="34" charset="0"/>
              </a:rPr>
              <a:t>Africa</a:t>
            </a:r>
            <a:r>
              <a:rPr lang="es-ES" sz="2000" dirty="0" smtClean="0">
                <a:solidFill>
                  <a:srgbClr val="FFFF00"/>
                </a:solidFill>
                <a:effectLst>
                  <a:outerShdw blurRad="38100" dist="38100" dir="2700000" algn="tl">
                    <a:srgbClr val="000000">
                      <a:alpha val="43137"/>
                    </a:srgbClr>
                  </a:outerShdw>
                </a:effectLst>
                <a:latin typeface="Agency FB" pitchFamily="34" charset="0"/>
              </a:rPr>
              <a:t>. Un espacio fue reservado también a las obras del creador del maravilloso espacio, Jacques </a:t>
            </a:r>
            <a:r>
              <a:rPr lang="es-ES" sz="2000" dirty="0" err="1" smtClean="0">
                <a:solidFill>
                  <a:srgbClr val="FFFF00"/>
                </a:solidFill>
                <a:effectLst>
                  <a:outerShdw blurRad="38100" dist="38100" dir="2700000" algn="tl">
                    <a:srgbClr val="000000">
                      <a:alpha val="43137"/>
                    </a:srgbClr>
                  </a:outerShdw>
                </a:effectLst>
                <a:latin typeface="Agency FB" pitchFamily="34" charset="0"/>
              </a:rPr>
              <a:t>Majorelle</a:t>
            </a:r>
            <a:r>
              <a:rPr lang="es-ES" sz="2000" dirty="0" smtClean="0">
                <a:solidFill>
                  <a:srgbClr val="FFFF00"/>
                </a:solidFill>
                <a:effectLst>
                  <a:outerShdw blurRad="38100" dist="38100" dir="2700000" algn="tl">
                    <a:srgbClr val="000000">
                      <a:alpha val="43137"/>
                    </a:srgbClr>
                  </a:outerShdw>
                </a:effectLst>
                <a:latin typeface="Agency FB" pitchFamily="34" charset="0"/>
              </a:rPr>
              <a:t>.</a:t>
            </a:r>
          </a:p>
          <a:p>
            <a:endParaRPr lang="es-ES" dirty="0">
              <a:solidFill>
                <a:srgbClr val="FFFF00"/>
              </a:solidFill>
            </a:endParaRPr>
          </a:p>
        </p:txBody>
      </p:sp>
    </p:spTree>
  </p:cSld>
  <p:clrMapOvr>
    <a:masterClrMapping/>
  </p:clrMapOvr>
  <p:transition spd="slow" advTm="6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6600"/>
          </a:solidFill>
        </p:spPr>
        <p:txBody>
          <a:bodyPr/>
          <a:lstStyle/>
          <a:p>
            <a:endParaRPr lang="es-ES" dirty="0"/>
          </a:p>
        </p:txBody>
      </p:sp>
      <p:pic>
        <p:nvPicPr>
          <p:cNvPr id="4" name="3 Marcador de contenido" descr="JARDIN-ESTA.jpg"/>
          <p:cNvPicPr>
            <a:picLocks noGrp="1" noChangeAspect="1"/>
          </p:cNvPicPr>
          <p:nvPr>
            <p:ph idx="1"/>
          </p:nvPr>
        </p:nvPicPr>
        <p:blipFill>
          <a:blip r:embed="rId2"/>
          <a:stretch>
            <a:fillRect/>
          </a:stretch>
        </p:blipFill>
        <p:spPr>
          <a:xfrm>
            <a:off x="0" y="0"/>
            <a:ext cx="9144000" cy="6858000"/>
          </a:xfrm>
        </p:spPr>
      </p:pic>
      <p:sp>
        <p:nvSpPr>
          <p:cNvPr id="6" name="5 Combinar"/>
          <p:cNvSpPr/>
          <p:nvPr/>
        </p:nvSpPr>
        <p:spPr>
          <a:xfrm>
            <a:off x="0"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1785918"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3571868"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0"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1785918"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3571868"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5429256"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7143736"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5429256"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0800000">
            <a:off x="7143736"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ppt_x"/>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3"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blinds(horizontal)">
                                      <p:cBhvr>
                                        <p:cTn id="50" dur="3000"/>
                                        <p:tgtEl>
                                          <p:spTgt spid="6"/>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linds(horizontal)">
                                      <p:cBhvr>
                                        <p:cTn id="53" dur="3000"/>
                                        <p:tgtEl>
                                          <p:spTgt spid="7"/>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linds(horizontal)">
                                      <p:cBhvr>
                                        <p:cTn id="56" dur="3000"/>
                                        <p:tgtEl>
                                          <p:spTgt spid="8"/>
                                        </p:tgtEl>
                                      </p:cBhvr>
                                    </p:animEffect>
                                  </p:childTnLst>
                                </p:cTn>
                              </p:par>
                              <p:par>
                                <p:cTn id="57" presetID="3" presetClass="entr" presetSubtype="10" fill="hold" grpId="1"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linds(horizontal)">
                                      <p:cBhvr>
                                        <p:cTn id="59" dur="3000"/>
                                        <p:tgtEl>
                                          <p:spTgt spid="12"/>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blinds(horizontal)">
                                      <p:cBhvr>
                                        <p:cTn id="62" dur="3000"/>
                                        <p:tgtEl>
                                          <p:spTgt spid="13"/>
                                        </p:tgtEl>
                                      </p:cBhvr>
                                    </p:animEffect>
                                  </p:childTnLst>
                                </p:cTn>
                              </p:par>
                              <p:par>
                                <p:cTn id="63" presetID="3" presetClass="entr" presetSubtype="10"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blinds(horizontal)">
                                      <p:cBhvr>
                                        <p:cTn id="65" dur="3000"/>
                                        <p:tgtEl>
                                          <p:spTgt spid="9"/>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blinds(horizontal)">
                                      <p:cBhvr>
                                        <p:cTn id="68" dur="3000"/>
                                        <p:tgtEl>
                                          <p:spTgt spid="10"/>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blinds(horizontal)">
                                      <p:cBhvr>
                                        <p:cTn id="71" dur="3000"/>
                                        <p:tgtEl>
                                          <p:spTgt spid="11"/>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blinds(horizontal)">
                                      <p:cBhvr>
                                        <p:cTn id="74" dur="3000"/>
                                        <p:tgtEl>
                                          <p:spTgt spid="14"/>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blinds(horizontal)">
                                      <p:cBhvr>
                                        <p:cTn id="77" dur="3000"/>
                                        <p:tgtEl>
                                          <p:spTgt spid="15"/>
                                        </p:tgtEl>
                                      </p:cBhvr>
                                    </p:animEffect>
                                  </p:childTnLst>
                                </p:cTn>
                              </p:par>
                            </p:childTnLst>
                          </p:cTn>
                        </p:par>
                        <p:par>
                          <p:cTn id="78" fill="hold">
                            <p:stCondLst>
                              <p:cond delay="3000"/>
                            </p:stCondLst>
                            <p:childTnLst>
                              <p:par>
                                <p:cTn id="79" presetID="2" presetClass="exit" presetSubtype="4" fill="hold" grpId="2" nodeType="after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ppt_x"/>
                                          </p:val>
                                        </p:tav>
                                      </p:tavLst>
                                    </p:anim>
                                    <p:anim calcmode="lin" valueType="num">
                                      <p:cBhvr additive="base">
                                        <p:cTn id="81" dur="3000"/>
                                        <p:tgtEl>
                                          <p:spTgt spid="6"/>
                                        </p:tgtEl>
                                        <p:attrNameLst>
                                          <p:attrName>ppt_y</p:attrName>
                                        </p:attrNameLst>
                                      </p:cBhvr>
                                      <p:tavLst>
                                        <p:tav tm="0">
                                          <p:val>
                                            <p:strVal val="ppt_y"/>
                                          </p:val>
                                        </p:tav>
                                        <p:tav tm="100000">
                                          <p:val>
                                            <p:strVal val="1+ppt_h/2"/>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4" fill="hold" grpId="2" nodeType="withEffect">
                                  <p:stCondLst>
                                    <p:cond delay="0"/>
                                  </p:stCondLst>
                                  <p:childTnLst>
                                    <p:anim calcmode="lin" valueType="num">
                                      <p:cBhvr additive="base">
                                        <p:cTn id="84" dur="3000"/>
                                        <p:tgtEl>
                                          <p:spTgt spid="7"/>
                                        </p:tgtEl>
                                        <p:attrNameLst>
                                          <p:attrName>ppt_x</p:attrName>
                                        </p:attrNameLst>
                                      </p:cBhvr>
                                      <p:tavLst>
                                        <p:tav tm="0">
                                          <p:val>
                                            <p:strVal val="ppt_x"/>
                                          </p:val>
                                        </p:tav>
                                        <p:tav tm="100000">
                                          <p:val>
                                            <p:strVal val="ppt_x"/>
                                          </p:val>
                                        </p:tav>
                                      </p:tavLst>
                                    </p:anim>
                                    <p:anim calcmode="lin" valueType="num">
                                      <p:cBhvr additive="base">
                                        <p:cTn id="85" dur="3000"/>
                                        <p:tgtEl>
                                          <p:spTgt spid="7"/>
                                        </p:tgtEl>
                                        <p:attrNameLst>
                                          <p:attrName>ppt_y</p:attrName>
                                        </p:attrNameLst>
                                      </p:cBhvr>
                                      <p:tavLst>
                                        <p:tav tm="0">
                                          <p:val>
                                            <p:strVal val="ppt_y"/>
                                          </p:val>
                                        </p:tav>
                                        <p:tav tm="100000">
                                          <p:val>
                                            <p:strVal val="1+ppt_h/2"/>
                                          </p:val>
                                        </p:tav>
                                      </p:tavLst>
                                    </p:anim>
                                    <p:set>
                                      <p:cBhvr>
                                        <p:cTn id="86" dur="1" fill="hold">
                                          <p:stCondLst>
                                            <p:cond delay="2999"/>
                                          </p:stCondLst>
                                        </p:cTn>
                                        <p:tgtEl>
                                          <p:spTgt spid="7"/>
                                        </p:tgtEl>
                                        <p:attrNameLst>
                                          <p:attrName>style.visibility</p:attrName>
                                        </p:attrNameLst>
                                      </p:cBhvr>
                                      <p:to>
                                        <p:strVal val="hidden"/>
                                      </p:to>
                                    </p:set>
                                  </p:childTnLst>
                                </p:cTn>
                              </p:par>
                              <p:par>
                                <p:cTn id="87" presetID="2" presetClass="exit" presetSubtype="4" fill="hold" grpId="2" nodeType="withEffect">
                                  <p:stCondLst>
                                    <p:cond delay="0"/>
                                  </p:stCondLst>
                                  <p:childTnLst>
                                    <p:anim calcmode="lin" valueType="num">
                                      <p:cBhvr additive="base">
                                        <p:cTn id="88" dur="3000"/>
                                        <p:tgtEl>
                                          <p:spTgt spid="8"/>
                                        </p:tgtEl>
                                        <p:attrNameLst>
                                          <p:attrName>ppt_x</p:attrName>
                                        </p:attrNameLst>
                                      </p:cBhvr>
                                      <p:tavLst>
                                        <p:tav tm="0">
                                          <p:val>
                                            <p:strVal val="ppt_x"/>
                                          </p:val>
                                        </p:tav>
                                        <p:tav tm="100000">
                                          <p:val>
                                            <p:strVal val="ppt_x"/>
                                          </p:val>
                                        </p:tav>
                                      </p:tavLst>
                                    </p:anim>
                                    <p:anim calcmode="lin" valueType="num">
                                      <p:cBhvr additive="base">
                                        <p:cTn id="89" dur="3000"/>
                                        <p:tgtEl>
                                          <p:spTgt spid="8"/>
                                        </p:tgtEl>
                                        <p:attrNameLst>
                                          <p:attrName>ppt_y</p:attrName>
                                        </p:attrNameLst>
                                      </p:cBhvr>
                                      <p:tavLst>
                                        <p:tav tm="0">
                                          <p:val>
                                            <p:strVal val="ppt_y"/>
                                          </p:val>
                                        </p:tav>
                                        <p:tav tm="100000">
                                          <p:val>
                                            <p:strVal val="1+ppt_h/2"/>
                                          </p:val>
                                        </p:tav>
                                      </p:tavLst>
                                    </p:anim>
                                    <p:set>
                                      <p:cBhvr>
                                        <p:cTn id="90" dur="1" fill="hold">
                                          <p:stCondLst>
                                            <p:cond delay="2999"/>
                                          </p:stCondLst>
                                        </p:cTn>
                                        <p:tgtEl>
                                          <p:spTgt spid="8"/>
                                        </p:tgtEl>
                                        <p:attrNameLst>
                                          <p:attrName>style.visibility</p:attrName>
                                        </p:attrNameLst>
                                      </p:cBhvr>
                                      <p:to>
                                        <p:strVal val="hidden"/>
                                      </p:to>
                                    </p:set>
                                  </p:childTnLst>
                                </p:cTn>
                              </p:par>
                              <p:par>
                                <p:cTn id="91" presetID="2" presetClass="exit" presetSubtype="4" fill="hold" grpId="2" nodeType="withEffect">
                                  <p:stCondLst>
                                    <p:cond delay="0"/>
                                  </p:stCondLst>
                                  <p:childTnLst>
                                    <p:anim calcmode="lin" valueType="num">
                                      <p:cBhvr additive="base">
                                        <p:cTn id="92" dur="3000"/>
                                        <p:tgtEl>
                                          <p:spTgt spid="12"/>
                                        </p:tgtEl>
                                        <p:attrNameLst>
                                          <p:attrName>ppt_x</p:attrName>
                                        </p:attrNameLst>
                                      </p:cBhvr>
                                      <p:tavLst>
                                        <p:tav tm="0">
                                          <p:val>
                                            <p:strVal val="ppt_x"/>
                                          </p:val>
                                        </p:tav>
                                        <p:tav tm="100000">
                                          <p:val>
                                            <p:strVal val="ppt_x"/>
                                          </p:val>
                                        </p:tav>
                                      </p:tavLst>
                                    </p:anim>
                                    <p:anim calcmode="lin" valueType="num">
                                      <p:cBhvr additive="base">
                                        <p:cTn id="93" dur="3000"/>
                                        <p:tgtEl>
                                          <p:spTgt spid="12"/>
                                        </p:tgtEl>
                                        <p:attrNameLst>
                                          <p:attrName>ppt_y</p:attrName>
                                        </p:attrNameLst>
                                      </p:cBhvr>
                                      <p:tavLst>
                                        <p:tav tm="0">
                                          <p:val>
                                            <p:strVal val="ppt_y"/>
                                          </p:val>
                                        </p:tav>
                                        <p:tav tm="100000">
                                          <p:val>
                                            <p:strVal val="1+ppt_h/2"/>
                                          </p:val>
                                        </p:tav>
                                      </p:tavLst>
                                    </p:anim>
                                    <p:set>
                                      <p:cBhvr>
                                        <p:cTn id="94" dur="1" fill="hold">
                                          <p:stCondLst>
                                            <p:cond delay="2999"/>
                                          </p:stCondLst>
                                        </p:cTn>
                                        <p:tgtEl>
                                          <p:spTgt spid="12"/>
                                        </p:tgtEl>
                                        <p:attrNameLst>
                                          <p:attrName>style.visibility</p:attrName>
                                        </p:attrNameLst>
                                      </p:cBhvr>
                                      <p:to>
                                        <p:strVal val="hidden"/>
                                      </p:to>
                                    </p:set>
                                  </p:childTnLst>
                                </p:cTn>
                              </p:par>
                              <p:par>
                                <p:cTn id="95" presetID="2" presetClass="exit" presetSubtype="4" fill="hold" grpId="2" nodeType="withEffect">
                                  <p:stCondLst>
                                    <p:cond delay="0"/>
                                  </p:stCondLst>
                                  <p:childTnLst>
                                    <p:anim calcmode="lin" valueType="num">
                                      <p:cBhvr additive="base">
                                        <p:cTn id="96" dur="3000"/>
                                        <p:tgtEl>
                                          <p:spTgt spid="13"/>
                                        </p:tgtEl>
                                        <p:attrNameLst>
                                          <p:attrName>ppt_x</p:attrName>
                                        </p:attrNameLst>
                                      </p:cBhvr>
                                      <p:tavLst>
                                        <p:tav tm="0">
                                          <p:val>
                                            <p:strVal val="ppt_x"/>
                                          </p:val>
                                        </p:tav>
                                        <p:tav tm="100000">
                                          <p:val>
                                            <p:strVal val="ppt_x"/>
                                          </p:val>
                                        </p:tav>
                                      </p:tavLst>
                                    </p:anim>
                                    <p:anim calcmode="lin" valueType="num">
                                      <p:cBhvr additive="base">
                                        <p:cTn id="97" dur="3000"/>
                                        <p:tgtEl>
                                          <p:spTgt spid="13"/>
                                        </p:tgtEl>
                                        <p:attrNameLst>
                                          <p:attrName>ppt_y</p:attrName>
                                        </p:attrNameLst>
                                      </p:cBhvr>
                                      <p:tavLst>
                                        <p:tav tm="0">
                                          <p:val>
                                            <p:strVal val="ppt_y"/>
                                          </p:val>
                                        </p:tav>
                                        <p:tav tm="100000">
                                          <p:val>
                                            <p:strVal val="1+ppt_h/2"/>
                                          </p:val>
                                        </p:tav>
                                      </p:tavLst>
                                    </p:anim>
                                    <p:set>
                                      <p:cBhvr>
                                        <p:cTn id="98" dur="1" fill="hold">
                                          <p:stCondLst>
                                            <p:cond delay="2999"/>
                                          </p:stCondLst>
                                        </p:cTn>
                                        <p:tgtEl>
                                          <p:spTgt spid="13"/>
                                        </p:tgtEl>
                                        <p:attrNameLst>
                                          <p:attrName>style.visibility</p:attrName>
                                        </p:attrNameLst>
                                      </p:cBhvr>
                                      <p:to>
                                        <p:strVal val="hidden"/>
                                      </p:to>
                                    </p:set>
                                  </p:childTnLst>
                                </p:cTn>
                              </p:par>
                              <p:par>
                                <p:cTn id="99" presetID="2" presetClass="exit" presetSubtype="1" fill="hold" grpId="2" nodeType="withEffect">
                                  <p:stCondLst>
                                    <p:cond delay="0"/>
                                  </p:stCondLst>
                                  <p:childTnLst>
                                    <p:anim calcmode="lin" valueType="num">
                                      <p:cBhvr additive="base">
                                        <p:cTn id="100" dur="3000"/>
                                        <p:tgtEl>
                                          <p:spTgt spid="9"/>
                                        </p:tgtEl>
                                        <p:attrNameLst>
                                          <p:attrName>ppt_x</p:attrName>
                                        </p:attrNameLst>
                                      </p:cBhvr>
                                      <p:tavLst>
                                        <p:tav tm="0">
                                          <p:val>
                                            <p:strVal val="ppt_x"/>
                                          </p:val>
                                        </p:tav>
                                        <p:tav tm="100000">
                                          <p:val>
                                            <p:strVal val="ppt_x"/>
                                          </p:val>
                                        </p:tav>
                                      </p:tavLst>
                                    </p:anim>
                                    <p:anim calcmode="lin" valueType="num">
                                      <p:cBhvr additive="base">
                                        <p:cTn id="101" dur="3000"/>
                                        <p:tgtEl>
                                          <p:spTgt spid="9"/>
                                        </p:tgtEl>
                                        <p:attrNameLst>
                                          <p:attrName>ppt_y</p:attrName>
                                        </p:attrNameLst>
                                      </p:cBhvr>
                                      <p:tavLst>
                                        <p:tav tm="0">
                                          <p:val>
                                            <p:strVal val="ppt_y"/>
                                          </p:val>
                                        </p:tav>
                                        <p:tav tm="100000">
                                          <p:val>
                                            <p:strVal val="0-ppt_h/2"/>
                                          </p:val>
                                        </p:tav>
                                      </p:tavLst>
                                    </p:anim>
                                    <p:set>
                                      <p:cBhvr>
                                        <p:cTn id="102" dur="1" fill="hold">
                                          <p:stCondLst>
                                            <p:cond delay="2999"/>
                                          </p:stCondLst>
                                        </p:cTn>
                                        <p:tgtEl>
                                          <p:spTgt spid="9"/>
                                        </p:tgtEl>
                                        <p:attrNameLst>
                                          <p:attrName>style.visibility</p:attrName>
                                        </p:attrNameLst>
                                      </p:cBhvr>
                                      <p:to>
                                        <p:strVal val="hidden"/>
                                      </p:to>
                                    </p:set>
                                  </p:childTnLst>
                                </p:cTn>
                              </p:par>
                              <p:par>
                                <p:cTn id="103" presetID="2" presetClass="exit" presetSubtype="1" fill="hold" grpId="2" nodeType="withEffect">
                                  <p:stCondLst>
                                    <p:cond delay="0"/>
                                  </p:stCondLst>
                                  <p:childTnLst>
                                    <p:anim calcmode="lin" valueType="num">
                                      <p:cBhvr additive="base">
                                        <p:cTn id="104" dur="3000"/>
                                        <p:tgtEl>
                                          <p:spTgt spid="10"/>
                                        </p:tgtEl>
                                        <p:attrNameLst>
                                          <p:attrName>ppt_x</p:attrName>
                                        </p:attrNameLst>
                                      </p:cBhvr>
                                      <p:tavLst>
                                        <p:tav tm="0">
                                          <p:val>
                                            <p:strVal val="ppt_x"/>
                                          </p:val>
                                        </p:tav>
                                        <p:tav tm="100000">
                                          <p:val>
                                            <p:strVal val="ppt_x"/>
                                          </p:val>
                                        </p:tav>
                                      </p:tavLst>
                                    </p:anim>
                                    <p:anim calcmode="lin" valueType="num">
                                      <p:cBhvr additive="base">
                                        <p:cTn id="105" dur="3000"/>
                                        <p:tgtEl>
                                          <p:spTgt spid="10"/>
                                        </p:tgtEl>
                                        <p:attrNameLst>
                                          <p:attrName>ppt_y</p:attrName>
                                        </p:attrNameLst>
                                      </p:cBhvr>
                                      <p:tavLst>
                                        <p:tav tm="0">
                                          <p:val>
                                            <p:strVal val="ppt_y"/>
                                          </p:val>
                                        </p:tav>
                                        <p:tav tm="100000">
                                          <p:val>
                                            <p:strVal val="0-ppt_h/2"/>
                                          </p:val>
                                        </p:tav>
                                      </p:tavLst>
                                    </p:anim>
                                    <p:set>
                                      <p:cBhvr>
                                        <p:cTn id="106" dur="1" fill="hold">
                                          <p:stCondLst>
                                            <p:cond delay="2999"/>
                                          </p:stCondLst>
                                        </p:cTn>
                                        <p:tgtEl>
                                          <p:spTgt spid="10"/>
                                        </p:tgtEl>
                                        <p:attrNameLst>
                                          <p:attrName>style.visibility</p:attrName>
                                        </p:attrNameLst>
                                      </p:cBhvr>
                                      <p:to>
                                        <p:strVal val="hidden"/>
                                      </p:to>
                                    </p:set>
                                  </p:childTnLst>
                                </p:cTn>
                              </p:par>
                              <p:par>
                                <p:cTn id="107" presetID="2" presetClass="exit" presetSubtype="1" fill="hold" grpId="2" nodeType="withEffect">
                                  <p:stCondLst>
                                    <p:cond delay="0"/>
                                  </p:stCondLst>
                                  <p:childTnLst>
                                    <p:anim calcmode="lin" valueType="num">
                                      <p:cBhvr additive="base">
                                        <p:cTn id="108" dur="3000"/>
                                        <p:tgtEl>
                                          <p:spTgt spid="11"/>
                                        </p:tgtEl>
                                        <p:attrNameLst>
                                          <p:attrName>ppt_x</p:attrName>
                                        </p:attrNameLst>
                                      </p:cBhvr>
                                      <p:tavLst>
                                        <p:tav tm="0">
                                          <p:val>
                                            <p:strVal val="ppt_x"/>
                                          </p:val>
                                        </p:tav>
                                        <p:tav tm="100000">
                                          <p:val>
                                            <p:strVal val="ppt_x"/>
                                          </p:val>
                                        </p:tav>
                                      </p:tavLst>
                                    </p:anim>
                                    <p:anim calcmode="lin" valueType="num">
                                      <p:cBhvr additive="base">
                                        <p:cTn id="109" dur="3000"/>
                                        <p:tgtEl>
                                          <p:spTgt spid="11"/>
                                        </p:tgtEl>
                                        <p:attrNameLst>
                                          <p:attrName>ppt_y</p:attrName>
                                        </p:attrNameLst>
                                      </p:cBhvr>
                                      <p:tavLst>
                                        <p:tav tm="0">
                                          <p:val>
                                            <p:strVal val="ppt_y"/>
                                          </p:val>
                                        </p:tav>
                                        <p:tav tm="100000">
                                          <p:val>
                                            <p:strVal val="0-ppt_h/2"/>
                                          </p:val>
                                        </p:tav>
                                      </p:tavLst>
                                    </p:anim>
                                    <p:set>
                                      <p:cBhvr>
                                        <p:cTn id="110" dur="1" fill="hold">
                                          <p:stCondLst>
                                            <p:cond delay="2999"/>
                                          </p:stCondLst>
                                        </p:cTn>
                                        <p:tgtEl>
                                          <p:spTgt spid="11"/>
                                        </p:tgtEl>
                                        <p:attrNameLst>
                                          <p:attrName>style.visibility</p:attrName>
                                        </p:attrNameLst>
                                      </p:cBhvr>
                                      <p:to>
                                        <p:strVal val="hidden"/>
                                      </p:to>
                                    </p:set>
                                  </p:childTnLst>
                                </p:cTn>
                              </p:par>
                              <p:par>
                                <p:cTn id="111" presetID="2" presetClass="exit" presetSubtype="1" fill="hold" grpId="2" nodeType="withEffect">
                                  <p:stCondLst>
                                    <p:cond delay="0"/>
                                  </p:stCondLst>
                                  <p:childTnLst>
                                    <p:anim calcmode="lin" valueType="num">
                                      <p:cBhvr additive="base">
                                        <p:cTn id="112" dur="3000"/>
                                        <p:tgtEl>
                                          <p:spTgt spid="14"/>
                                        </p:tgtEl>
                                        <p:attrNameLst>
                                          <p:attrName>ppt_x</p:attrName>
                                        </p:attrNameLst>
                                      </p:cBhvr>
                                      <p:tavLst>
                                        <p:tav tm="0">
                                          <p:val>
                                            <p:strVal val="ppt_x"/>
                                          </p:val>
                                        </p:tav>
                                        <p:tav tm="100000">
                                          <p:val>
                                            <p:strVal val="ppt_x"/>
                                          </p:val>
                                        </p:tav>
                                      </p:tavLst>
                                    </p:anim>
                                    <p:anim calcmode="lin" valueType="num">
                                      <p:cBhvr additive="base">
                                        <p:cTn id="113" dur="3000"/>
                                        <p:tgtEl>
                                          <p:spTgt spid="14"/>
                                        </p:tgtEl>
                                        <p:attrNameLst>
                                          <p:attrName>ppt_y</p:attrName>
                                        </p:attrNameLst>
                                      </p:cBhvr>
                                      <p:tavLst>
                                        <p:tav tm="0">
                                          <p:val>
                                            <p:strVal val="ppt_y"/>
                                          </p:val>
                                        </p:tav>
                                        <p:tav tm="100000">
                                          <p:val>
                                            <p:strVal val="0-ppt_h/2"/>
                                          </p:val>
                                        </p:tav>
                                      </p:tavLst>
                                    </p:anim>
                                    <p:set>
                                      <p:cBhvr>
                                        <p:cTn id="114" dur="1" fill="hold">
                                          <p:stCondLst>
                                            <p:cond delay="2999"/>
                                          </p:stCondLst>
                                        </p:cTn>
                                        <p:tgtEl>
                                          <p:spTgt spid="14"/>
                                        </p:tgtEl>
                                        <p:attrNameLst>
                                          <p:attrName>style.visibility</p:attrName>
                                        </p:attrNameLst>
                                      </p:cBhvr>
                                      <p:to>
                                        <p:strVal val="hidden"/>
                                      </p:to>
                                    </p:set>
                                  </p:childTnLst>
                                </p:cTn>
                              </p:par>
                              <p:par>
                                <p:cTn id="115" presetID="2" presetClass="exit" presetSubtype="1" fill="hold" grpId="2" nodeType="withEffect">
                                  <p:stCondLst>
                                    <p:cond delay="0"/>
                                  </p:stCondLst>
                                  <p:childTnLst>
                                    <p:anim calcmode="lin" valueType="num">
                                      <p:cBhvr additive="base">
                                        <p:cTn id="116" dur="3000"/>
                                        <p:tgtEl>
                                          <p:spTgt spid="15"/>
                                        </p:tgtEl>
                                        <p:attrNameLst>
                                          <p:attrName>ppt_x</p:attrName>
                                        </p:attrNameLst>
                                      </p:cBhvr>
                                      <p:tavLst>
                                        <p:tav tm="0">
                                          <p:val>
                                            <p:strVal val="ppt_x"/>
                                          </p:val>
                                        </p:tav>
                                        <p:tav tm="100000">
                                          <p:val>
                                            <p:strVal val="ppt_x"/>
                                          </p:val>
                                        </p:tav>
                                      </p:tavLst>
                                    </p:anim>
                                    <p:anim calcmode="lin" valueType="num">
                                      <p:cBhvr additive="base">
                                        <p:cTn id="117" dur="3000"/>
                                        <p:tgtEl>
                                          <p:spTgt spid="15"/>
                                        </p:tgtEl>
                                        <p:attrNameLst>
                                          <p:attrName>ppt_y</p:attrName>
                                        </p:attrNameLst>
                                      </p:cBhvr>
                                      <p:tavLst>
                                        <p:tav tm="0">
                                          <p:val>
                                            <p:strVal val="ppt_y"/>
                                          </p:val>
                                        </p:tav>
                                        <p:tav tm="100000">
                                          <p:val>
                                            <p:strVal val="0-ppt_h/2"/>
                                          </p:val>
                                        </p:tav>
                                      </p:tavLst>
                                    </p:anim>
                                    <p:set>
                                      <p:cBhvr>
                                        <p:cTn id="118" dur="1" fill="hold">
                                          <p:stCondLst>
                                            <p:cond delay="2999"/>
                                          </p:stCondLst>
                                        </p:cTn>
                                        <p:tgtEl>
                                          <p:spTgt spid="15"/>
                                        </p:tgtEl>
                                        <p:attrNameLst>
                                          <p:attrName>style.visibility</p:attrName>
                                        </p:attrNameLst>
                                      </p:cBhvr>
                                      <p:to>
                                        <p:strVal val="hidden"/>
                                      </p:to>
                                    </p:set>
                                  </p:childTnLst>
                                </p:cTn>
                              </p:par>
                              <p:par>
                                <p:cTn id="119" presetID="16" presetClass="entr" presetSubtype="42" fill="hold" nodeType="withEffect">
                                  <p:stCondLst>
                                    <p:cond delay="0"/>
                                  </p:stCondLst>
                                  <p:childTnLst>
                                    <p:set>
                                      <p:cBhvr>
                                        <p:cTn id="120" dur="1" fill="hold">
                                          <p:stCondLst>
                                            <p:cond delay="0"/>
                                          </p:stCondLst>
                                        </p:cTn>
                                        <p:tgtEl>
                                          <p:spTgt spid="4"/>
                                        </p:tgtEl>
                                        <p:attrNameLst>
                                          <p:attrName>style.visibility</p:attrName>
                                        </p:attrNameLst>
                                      </p:cBhvr>
                                      <p:to>
                                        <p:strVal val="visible"/>
                                      </p:to>
                                    </p:set>
                                    <p:animEffect transition="in" filter="barn(outHorizontal)">
                                      <p:cBhvr>
                                        <p:cTn id="121" dur="3000"/>
                                        <p:tgtEl>
                                          <p:spTgt spid="4"/>
                                        </p:tgtEl>
                                      </p:cBhvr>
                                    </p:animEffect>
                                  </p:childTnLst>
                                </p:cTn>
                              </p:par>
                              <p:par>
                                <p:cTn id="122" presetID="23" presetClass="entr" presetSubtype="27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 calcmode="lin" valueType="num">
                                      <p:cBhvr>
                                        <p:cTn id="124" dur="3000" fill="hold"/>
                                        <p:tgtEl>
                                          <p:spTgt spid="4"/>
                                        </p:tgtEl>
                                        <p:attrNameLst>
                                          <p:attrName>ppt_w</p:attrName>
                                        </p:attrNameLst>
                                      </p:cBhvr>
                                      <p:tavLst>
                                        <p:tav tm="0">
                                          <p:val>
                                            <p:strVal val="2/3*#ppt_w"/>
                                          </p:val>
                                        </p:tav>
                                        <p:tav tm="100000">
                                          <p:val>
                                            <p:strVal val="#ppt_w"/>
                                          </p:val>
                                        </p:tav>
                                      </p:tavLst>
                                    </p:anim>
                                    <p:anim calcmode="lin" valueType="num">
                                      <p:cBhvr>
                                        <p:cTn id="125"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333FF"/>
              </a:gs>
              <a:gs pos="50000">
                <a:srgbClr val="0000CC">
                  <a:shade val="67500"/>
                  <a:satMod val="115000"/>
                </a:srgbClr>
              </a:gs>
              <a:gs pos="100000">
                <a:srgbClr val="0000CC">
                  <a:shade val="100000"/>
                  <a:satMod val="115000"/>
                </a:srgbClr>
              </a:gs>
            </a:gsLst>
            <a:path path="circle">
              <a:fillToRect l="50000" t="50000" r="50000" b="50000"/>
            </a:path>
            <a:tileRect/>
          </a:gradFill>
          <a:ln>
            <a:noFill/>
          </a:ln>
        </p:spPr>
        <p:txBody>
          <a:bodyPr/>
          <a:lstStyle/>
          <a:p>
            <a:endParaRPr lang="es-ES" dirty="0"/>
          </a:p>
        </p:txBody>
      </p:sp>
      <p:pic>
        <p:nvPicPr>
          <p:cNvPr id="4" name="3 Imagen" descr="2048 (1).jpg"/>
          <p:cNvPicPr>
            <a:picLocks noChangeAspect="1"/>
          </p:cNvPicPr>
          <p:nvPr/>
        </p:nvPicPr>
        <p:blipFill>
          <a:blip r:embed="rId2"/>
          <a:stretch>
            <a:fillRect/>
          </a:stretch>
        </p:blipFill>
        <p:spPr>
          <a:xfrm>
            <a:off x="0" y="0"/>
            <a:ext cx="9144000" cy="6858000"/>
          </a:xfrm>
          <a:prstGeom prst="rect">
            <a:avLst/>
          </a:prstGeom>
          <a:ln>
            <a:noFill/>
          </a:ln>
        </p:spPr>
      </p:pic>
      <p:sp>
        <p:nvSpPr>
          <p:cNvPr id="5" name="4 Triángulo rectángulo"/>
          <p:cNvSpPr/>
          <p:nvPr/>
        </p:nvSpPr>
        <p:spPr>
          <a:xfrm>
            <a:off x="0" y="0"/>
            <a:ext cx="9144000" cy="6858000"/>
          </a:xfrm>
          <a:prstGeom prst="rtTriangle">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9144000" cy="6858000"/>
          </a:xfrm>
          <a:prstGeom prst="rtTriangle">
            <a:avLst/>
          </a:prstGeom>
          <a:gradFill flip="none" rotWithShape="1">
            <a:gsLst>
              <a:gs pos="0">
                <a:srgbClr val="3333FF">
                  <a:shade val="30000"/>
                  <a:satMod val="115000"/>
                </a:srgbClr>
              </a:gs>
              <a:gs pos="50000">
                <a:srgbClr val="3333FF">
                  <a:shade val="67500"/>
                  <a:satMod val="115000"/>
                </a:srgbClr>
              </a:gs>
              <a:gs pos="100000">
                <a:srgbClr val="333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1000100" y="785794"/>
            <a:ext cx="7072362" cy="5286412"/>
          </a:xfrm>
          <a:prstGeom prst="rtTriangle">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1000100" y="785794"/>
            <a:ext cx="7072362" cy="5286412"/>
          </a:xfrm>
          <a:prstGeom prst="rtTriangle">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2143108" y="1643050"/>
            <a:ext cx="4929222" cy="3714776"/>
          </a:xfrm>
          <a:prstGeom prst="rtTriangle">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flipV="1">
            <a:off x="2143108" y="1643050"/>
            <a:ext cx="4929222" cy="3714776"/>
          </a:xfrm>
          <a:prstGeom prst="rtTriangle">
            <a:avLst/>
          </a:prstGeom>
          <a:solidFill>
            <a:srgbClr val="333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in)">
                                      <p:cBhvr>
                                        <p:cTn id="13" dur="3000"/>
                                        <p:tgtEl>
                                          <p:spTgt spid="6"/>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in)">
                                      <p:cBhvr>
                                        <p:cTn id="16" dur="3000"/>
                                        <p:tgtEl>
                                          <p:spTgt spid="7"/>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ox(in)">
                                      <p:cBhvr>
                                        <p:cTn id="19" dur="3000"/>
                                        <p:tgtEl>
                                          <p:spTgt spid="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ox(in)">
                                      <p:cBhvr>
                                        <p:cTn id="22" dur="3000"/>
                                        <p:tgtEl>
                                          <p:spTgt spid="14"/>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ox(in)">
                                      <p:cBhvr>
                                        <p:cTn id="25" dur="3000"/>
                                        <p:tgtEl>
                                          <p:spTgt spid="15"/>
                                        </p:tgtEl>
                                      </p:cBhvr>
                                    </p:animEffect>
                                  </p:childTnLst>
                                </p:cTn>
                              </p:par>
                            </p:childTnLst>
                          </p:cTn>
                        </p:par>
                        <p:par>
                          <p:cTn id="26" fill="hold">
                            <p:stCondLst>
                              <p:cond delay="3000"/>
                            </p:stCondLst>
                            <p:childTnLst>
                              <p:par>
                                <p:cTn id="27" presetID="4" presetClass="exit" presetSubtype="32" fill="hold" grpId="1" nodeType="afterEffect">
                                  <p:stCondLst>
                                    <p:cond delay="0"/>
                                  </p:stCondLst>
                                  <p:childTnLst>
                                    <p:animEffect transition="out" filter="box(out)">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3000"/>
                                        <p:tgtEl>
                                          <p:spTgt spid="5"/>
                                        </p:tgtEl>
                                      </p:cBhvr>
                                    </p:animEffect>
                                    <p:set>
                                      <p:cBhvr>
                                        <p:cTn id="32" dur="1" fill="hold">
                                          <p:stCondLst>
                                            <p:cond delay="2999"/>
                                          </p:stCondLst>
                                        </p:cTn>
                                        <p:tgtEl>
                                          <p:spTgt spid="5"/>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3000"/>
                                        <p:tgtEl>
                                          <p:spTgt spid="7"/>
                                        </p:tgtEl>
                                      </p:cBhvr>
                                    </p:animEffect>
                                    <p:set>
                                      <p:cBhvr>
                                        <p:cTn id="35" dur="1" fill="hold">
                                          <p:stCondLst>
                                            <p:cond delay="2999"/>
                                          </p:stCondLst>
                                        </p:cTn>
                                        <p:tgtEl>
                                          <p:spTgt spid="7"/>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3000"/>
                                        <p:tgtEl>
                                          <p:spTgt spid="8"/>
                                        </p:tgtEl>
                                      </p:cBhvr>
                                    </p:animEffect>
                                    <p:set>
                                      <p:cBhvr>
                                        <p:cTn id="38" dur="1" fill="hold">
                                          <p:stCondLst>
                                            <p:cond delay="2999"/>
                                          </p:stCondLst>
                                        </p:cTn>
                                        <p:tgtEl>
                                          <p:spTgt spid="8"/>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3000"/>
                                        <p:tgtEl>
                                          <p:spTgt spid="15"/>
                                        </p:tgtEl>
                                      </p:cBhvr>
                                    </p:animEffect>
                                    <p:set>
                                      <p:cBhvr>
                                        <p:cTn id="41" dur="1" fill="hold">
                                          <p:stCondLst>
                                            <p:cond delay="2999"/>
                                          </p:stCondLst>
                                        </p:cTn>
                                        <p:tgtEl>
                                          <p:spTgt spid="15"/>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3000"/>
                                        <p:tgtEl>
                                          <p:spTgt spid="14"/>
                                        </p:tgtEl>
                                      </p:cBhvr>
                                    </p:animEffect>
                                    <p:set>
                                      <p:cBhvr>
                                        <p:cTn id="44" dur="1" fill="hold">
                                          <p:stCondLst>
                                            <p:cond delay="2999"/>
                                          </p:stCondLst>
                                        </p:cTn>
                                        <p:tgtEl>
                                          <p:spTgt spid="14"/>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strVal val="2/3*#ppt_w"/>
                                          </p:val>
                                        </p:tav>
                                        <p:tav tm="100000">
                                          <p:val>
                                            <p:strVal val="#ppt_w"/>
                                          </p:val>
                                        </p:tav>
                                      </p:tavLst>
                                    </p:anim>
                                    <p:anim calcmode="lin" valueType="num">
                                      <p:cBhvr>
                                        <p:cTn id="48" dur="3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14" grpId="0" animBg="1"/>
      <p:bldP spid="14" grpId="1" animBg="1"/>
      <p:bldP spid="15" grpId="0" animBg="1"/>
      <p:bldP spid="15" grpId="1"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A37"/>
          </a:solidFill>
        </p:spPr>
        <p:txBody>
          <a:bodyPr/>
          <a:lstStyle/>
          <a:p>
            <a:endParaRPr lang="es-ES" dirty="0"/>
          </a:p>
        </p:txBody>
      </p:sp>
      <p:pic>
        <p:nvPicPr>
          <p:cNvPr id="4" name="3 Imagen" descr="1280px-Le_jardin_des_majorelle_1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0000CC">
                  <a:shade val="30000"/>
                  <a:satMod val="115000"/>
                </a:srgbClr>
              </a:gs>
              <a:gs pos="50000">
                <a:srgbClr val="0000CC">
                  <a:shade val="67500"/>
                  <a:satMod val="115000"/>
                </a:srgbClr>
              </a:gs>
              <a:gs pos="100000">
                <a:srgbClr val="0000CC">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56000">
                <a:srgbClr val="92D050">
                  <a:alpha val="31000"/>
                </a:srgbClr>
              </a:gs>
              <a:gs pos="50000">
                <a:srgbClr val="007A37">
                  <a:shade val="67500"/>
                  <a:satMod val="115000"/>
                </a:srgbClr>
              </a:gs>
              <a:gs pos="100000">
                <a:srgbClr val="007A37">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2/3*ppt_w"/>
                                          </p:val>
                                        </p:tav>
                                      </p:tavLst>
                                    </p:anim>
                                    <p:anim calcmode="lin" valueType="num">
                                      <p:cBhvr>
                                        <p:cTn id="10" dur="3000"/>
                                        <p:tgtEl>
                                          <p:spTgt spid="6"/>
                                        </p:tgtEl>
                                        <p:attrNameLst>
                                          <p:attrName>ppt_h</p:attrName>
                                        </p:attrNameLst>
                                      </p:cBhvr>
                                      <p:tavLst>
                                        <p:tav tm="0">
                                          <p:val>
                                            <p:strVal val="ppt_h"/>
                                          </p:val>
                                        </p:tav>
                                        <p:tav tm="100000">
                                          <p:val>
                                            <p:strVal val="2/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88" fill="hold" grpId="0"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2/3*ppt_w"/>
                                          </p:val>
                                        </p:tav>
                                      </p:tavLst>
                                    </p:anim>
                                    <p:anim calcmode="lin" valueType="num">
                                      <p:cBhvr>
                                        <p:cTn id="17" dur="3000"/>
                                        <p:tgtEl>
                                          <p:spTgt spid="5"/>
                                        </p:tgtEl>
                                        <p:attrNameLst>
                                          <p:attrName>ppt_h</p:attrName>
                                        </p:attrNameLst>
                                      </p:cBhvr>
                                      <p:tavLst>
                                        <p:tav tm="0">
                                          <p:val>
                                            <p:strVal val="ppt_h"/>
                                          </p:val>
                                        </p:tav>
                                        <p:tav tm="100000">
                                          <p:val>
                                            <p:strVal val="2/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4" presetClass="exit" presetSubtype="32" fill="hold" grpId="1" nodeType="withEffect">
                                  <p:stCondLst>
                                    <p:cond delay="0"/>
                                  </p:stCondLst>
                                  <p:childTnLst>
                                    <p:animEffect transition="out" filter="box(out)">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majorelle5.jpg"/>
          <p:cNvPicPr>
            <a:picLocks noChangeAspect="1"/>
          </p:cNvPicPr>
          <p:nvPr/>
        </p:nvPicPr>
        <p:blipFill>
          <a:blip r:embed="rId2"/>
          <a:stretch>
            <a:fillRect/>
          </a:stretch>
        </p:blipFill>
        <p:spPr>
          <a:xfrm>
            <a:off x="0" y="0"/>
            <a:ext cx="9144000" cy="6857999"/>
          </a:xfrm>
          <a:prstGeom prst="rect">
            <a:avLst/>
          </a:prstGeom>
        </p:spPr>
      </p:pic>
      <p:sp>
        <p:nvSpPr>
          <p:cNvPr id="5" name="4 Anillo"/>
          <p:cNvSpPr/>
          <p:nvPr/>
        </p:nvSpPr>
        <p:spPr>
          <a:xfrm>
            <a:off x="1214414" y="0"/>
            <a:ext cx="6786610" cy="6858000"/>
          </a:xfrm>
          <a:prstGeom prst="donut">
            <a:avLst>
              <a:gd name="adj" fmla="val 7168"/>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643042" y="428604"/>
            <a:ext cx="5929354" cy="6143668"/>
          </a:xfrm>
          <a:prstGeom prst="donut">
            <a:avLst>
              <a:gd name="adj" fmla="val 6601"/>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000232" y="785794"/>
            <a:ext cx="5214974" cy="5429288"/>
          </a:xfrm>
          <a:prstGeom prst="donut">
            <a:avLst>
              <a:gd name="adj" fmla="val 8849"/>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60" y="1214422"/>
            <a:ext cx="4357718" cy="4572032"/>
          </a:xfrm>
          <a:prstGeom prst="donut">
            <a:avLst>
              <a:gd name="adj" fmla="val 9738"/>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86050" y="1643050"/>
            <a:ext cx="3571900" cy="3786214"/>
          </a:xfrm>
          <a:prstGeom prst="donut">
            <a:avLst>
              <a:gd name="adj" fmla="val 11366"/>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143240" y="2000240"/>
            <a:ext cx="2857520" cy="3071834"/>
          </a:xfrm>
          <a:prstGeom prst="donut">
            <a:avLst>
              <a:gd name="adj" fmla="val 14601"/>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00430" y="2428868"/>
            <a:ext cx="2143140" cy="2214578"/>
          </a:xfrm>
          <a:prstGeom prst="donut">
            <a:avLst>
              <a:gd name="adj" fmla="val 14601"/>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11"/>
                                        </p:tgtEl>
                                        <p:attrNameLst>
                                          <p:attrName>r</p:attrName>
                                        </p:attrNameLst>
                                      </p:cBhvr>
                                    </p:animRot>
                                  </p:childTnLst>
                                </p:cTn>
                              </p:par>
                              <p:par>
                                <p:cTn id="22" presetID="21" presetClass="entr" presetSubtype="8" fill="hold" grpId="1"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8)">
                                      <p:cBhvr>
                                        <p:cTn id="24" dur="2000"/>
                                        <p:tgtEl>
                                          <p:spTgt spid="5"/>
                                        </p:tgtEl>
                                      </p:cBhvr>
                                    </p:animEffect>
                                  </p:childTnLst>
                                </p:cTn>
                              </p:par>
                              <p:par>
                                <p:cTn id="25" presetID="21" presetClass="entr" presetSubtype="8" fill="hold" grpId="1"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heel(8)">
                                      <p:cBhvr>
                                        <p:cTn id="27" dur="2000"/>
                                        <p:tgtEl>
                                          <p:spTgt spid="6"/>
                                        </p:tgtEl>
                                      </p:cBhvr>
                                    </p:animEffect>
                                  </p:childTnLst>
                                </p:cTn>
                              </p:par>
                              <p:par>
                                <p:cTn id="28" presetID="21" presetClass="entr" presetSubtype="8"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heel(8)">
                                      <p:cBhvr>
                                        <p:cTn id="30" dur="2000"/>
                                        <p:tgtEl>
                                          <p:spTgt spid="7"/>
                                        </p:tgtEl>
                                      </p:cBhvr>
                                    </p:animEffect>
                                  </p:childTnLst>
                                </p:cTn>
                              </p:par>
                              <p:par>
                                <p:cTn id="31" presetID="21" presetClass="entr" presetSubtype="8"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heel(8)">
                                      <p:cBhvr>
                                        <p:cTn id="33" dur="2000"/>
                                        <p:tgtEl>
                                          <p:spTgt spid="8"/>
                                        </p:tgtEl>
                                      </p:cBhvr>
                                    </p:animEffect>
                                  </p:childTnLst>
                                </p:cTn>
                              </p:par>
                              <p:par>
                                <p:cTn id="34" presetID="21" presetClass="entr" presetSubtype="8"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heel(8)">
                                      <p:cBhvr>
                                        <p:cTn id="36" dur="2000"/>
                                        <p:tgtEl>
                                          <p:spTgt spid="9"/>
                                        </p:tgtEl>
                                      </p:cBhvr>
                                    </p:animEffect>
                                  </p:childTnLst>
                                </p:cTn>
                              </p:par>
                              <p:par>
                                <p:cTn id="37" presetID="21" presetClass="entr" presetSubtype="8" fill="hold" grpId="1"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heel(8)">
                                      <p:cBhvr>
                                        <p:cTn id="39" dur="2000"/>
                                        <p:tgtEl>
                                          <p:spTgt spid="10"/>
                                        </p:tgtEl>
                                      </p:cBhvr>
                                    </p:animEffect>
                                  </p:childTnLst>
                                </p:cTn>
                              </p:par>
                              <p:par>
                                <p:cTn id="40" presetID="21" presetClass="entr" presetSubtype="8"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heel(8)">
                                      <p:cBhvr>
                                        <p:cTn id="42" dur="2000"/>
                                        <p:tgtEl>
                                          <p:spTgt spid="11"/>
                                        </p:tgtEl>
                                      </p:cBhvr>
                                    </p:animEffect>
                                  </p:childTnLst>
                                </p:cTn>
                              </p:par>
                            </p:childTnLst>
                          </p:cTn>
                        </p:par>
                        <p:par>
                          <p:cTn id="43" fill="hold">
                            <p:stCondLst>
                              <p:cond delay="2000"/>
                            </p:stCondLst>
                            <p:childTnLst>
                              <p:par>
                                <p:cTn id="44" presetID="23" presetClass="exit" presetSubtype="288" fill="hold" grpId="2" nodeType="afterEffect">
                                  <p:stCondLst>
                                    <p:cond delay="0"/>
                                  </p:stCondLst>
                                  <p:childTnLst>
                                    <p:anim calcmode="lin" valueType="num">
                                      <p:cBhvr>
                                        <p:cTn id="45" dur="2000"/>
                                        <p:tgtEl>
                                          <p:spTgt spid="5"/>
                                        </p:tgtEl>
                                        <p:attrNameLst>
                                          <p:attrName>ppt_w</p:attrName>
                                        </p:attrNameLst>
                                      </p:cBhvr>
                                      <p:tavLst>
                                        <p:tav tm="0">
                                          <p:val>
                                            <p:strVal val="ppt_w"/>
                                          </p:val>
                                        </p:tav>
                                        <p:tav tm="100000">
                                          <p:val>
                                            <p:strVal val="2/3*ppt_w"/>
                                          </p:val>
                                        </p:tav>
                                      </p:tavLst>
                                    </p:anim>
                                    <p:anim calcmode="lin" valueType="num">
                                      <p:cBhvr>
                                        <p:cTn id="46" dur="2000"/>
                                        <p:tgtEl>
                                          <p:spTgt spid="5"/>
                                        </p:tgtEl>
                                        <p:attrNameLst>
                                          <p:attrName>ppt_h</p:attrName>
                                        </p:attrNameLst>
                                      </p:cBhvr>
                                      <p:tavLst>
                                        <p:tav tm="0">
                                          <p:val>
                                            <p:strVal val="ppt_h"/>
                                          </p:val>
                                        </p:tav>
                                        <p:tav tm="100000">
                                          <p:val>
                                            <p:strVal val="2/3*ppt_h"/>
                                          </p:val>
                                        </p:tav>
                                      </p:tavLst>
                                    </p:anim>
                                    <p:set>
                                      <p:cBhvr>
                                        <p:cTn id="47" dur="1" fill="hold">
                                          <p:stCondLst>
                                            <p:cond delay="1999"/>
                                          </p:stCondLst>
                                        </p:cTn>
                                        <p:tgtEl>
                                          <p:spTgt spid="5"/>
                                        </p:tgtEl>
                                        <p:attrNameLst>
                                          <p:attrName>style.visibility</p:attrName>
                                        </p:attrNameLst>
                                      </p:cBhvr>
                                      <p:to>
                                        <p:strVal val="hidden"/>
                                      </p:to>
                                    </p:set>
                                  </p:childTnLst>
                                </p:cTn>
                              </p:par>
                              <p:par>
                                <p:cTn id="48" presetID="23" presetClass="exit" presetSubtype="288" fill="hold" grpId="2" nodeType="withEffect">
                                  <p:stCondLst>
                                    <p:cond delay="0"/>
                                  </p:stCondLst>
                                  <p:childTnLst>
                                    <p:anim calcmode="lin" valueType="num">
                                      <p:cBhvr>
                                        <p:cTn id="49" dur="2000"/>
                                        <p:tgtEl>
                                          <p:spTgt spid="6"/>
                                        </p:tgtEl>
                                        <p:attrNameLst>
                                          <p:attrName>ppt_w</p:attrName>
                                        </p:attrNameLst>
                                      </p:cBhvr>
                                      <p:tavLst>
                                        <p:tav tm="0">
                                          <p:val>
                                            <p:strVal val="ppt_w"/>
                                          </p:val>
                                        </p:tav>
                                        <p:tav tm="100000">
                                          <p:val>
                                            <p:strVal val="2/3*ppt_w"/>
                                          </p:val>
                                        </p:tav>
                                      </p:tavLst>
                                    </p:anim>
                                    <p:anim calcmode="lin" valueType="num">
                                      <p:cBhvr>
                                        <p:cTn id="50" dur="2000"/>
                                        <p:tgtEl>
                                          <p:spTgt spid="6"/>
                                        </p:tgtEl>
                                        <p:attrNameLst>
                                          <p:attrName>ppt_h</p:attrName>
                                        </p:attrNameLst>
                                      </p:cBhvr>
                                      <p:tavLst>
                                        <p:tav tm="0">
                                          <p:val>
                                            <p:strVal val="ppt_h"/>
                                          </p:val>
                                        </p:tav>
                                        <p:tav tm="100000">
                                          <p:val>
                                            <p:strVal val="2/3*ppt_h"/>
                                          </p:val>
                                        </p:tav>
                                      </p:tavLst>
                                    </p:anim>
                                    <p:set>
                                      <p:cBhvr>
                                        <p:cTn id="51" dur="1" fill="hold">
                                          <p:stCondLst>
                                            <p:cond delay="1999"/>
                                          </p:stCondLst>
                                        </p:cTn>
                                        <p:tgtEl>
                                          <p:spTgt spid="6"/>
                                        </p:tgtEl>
                                        <p:attrNameLst>
                                          <p:attrName>style.visibility</p:attrName>
                                        </p:attrNameLst>
                                      </p:cBhvr>
                                      <p:to>
                                        <p:strVal val="hidden"/>
                                      </p:to>
                                    </p:set>
                                  </p:childTnLst>
                                </p:cTn>
                              </p:par>
                              <p:par>
                                <p:cTn id="52" presetID="23" presetClass="exit" presetSubtype="288" fill="hold" grpId="2" nodeType="withEffect">
                                  <p:stCondLst>
                                    <p:cond delay="0"/>
                                  </p:stCondLst>
                                  <p:childTnLst>
                                    <p:anim calcmode="lin" valueType="num">
                                      <p:cBhvr>
                                        <p:cTn id="53" dur="2000"/>
                                        <p:tgtEl>
                                          <p:spTgt spid="7"/>
                                        </p:tgtEl>
                                        <p:attrNameLst>
                                          <p:attrName>ppt_w</p:attrName>
                                        </p:attrNameLst>
                                      </p:cBhvr>
                                      <p:tavLst>
                                        <p:tav tm="0">
                                          <p:val>
                                            <p:strVal val="ppt_w"/>
                                          </p:val>
                                        </p:tav>
                                        <p:tav tm="100000">
                                          <p:val>
                                            <p:strVal val="2/3*ppt_w"/>
                                          </p:val>
                                        </p:tav>
                                      </p:tavLst>
                                    </p:anim>
                                    <p:anim calcmode="lin" valueType="num">
                                      <p:cBhvr>
                                        <p:cTn id="54" dur="2000"/>
                                        <p:tgtEl>
                                          <p:spTgt spid="7"/>
                                        </p:tgtEl>
                                        <p:attrNameLst>
                                          <p:attrName>ppt_h</p:attrName>
                                        </p:attrNameLst>
                                      </p:cBhvr>
                                      <p:tavLst>
                                        <p:tav tm="0">
                                          <p:val>
                                            <p:strVal val="ppt_h"/>
                                          </p:val>
                                        </p:tav>
                                        <p:tav tm="100000">
                                          <p:val>
                                            <p:strVal val="2/3*ppt_h"/>
                                          </p:val>
                                        </p:tav>
                                      </p:tavLst>
                                    </p:anim>
                                    <p:set>
                                      <p:cBhvr>
                                        <p:cTn id="55" dur="1" fill="hold">
                                          <p:stCondLst>
                                            <p:cond delay="1999"/>
                                          </p:stCondLst>
                                        </p:cTn>
                                        <p:tgtEl>
                                          <p:spTgt spid="7"/>
                                        </p:tgtEl>
                                        <p:attrNameLst>
                                          <p:attrName>style.visibility</p:attrName>
                                        </p:attrNameLst>
                                      </p:cBhvr>
                                      <p:to>
                                        <p:strVal val="hidden"/>
                                      </p:to>
                                    </p:set>
                                  </p:childTnLst>
                                </p:cTn>
                              </p:par>
                              <p:par>
                                <p:cTn id="56" presetID="23" presetClass="exit" presetSubtype="288" fill="hold" grpId="2" nodeType="withEffect">
                                  <p:stCondLst>
                                    <p:cond delay="0"/>
                                  </p:stCondLst>
                                  <p:childTnLst>
                                    <p:anim calcmode="lin" valueType="num">
                                      <p:cBhvr>
                                        <p:cTn id="57" dur="2000"/>
                                        <p:tgtEl>
                                          <p:spTgt spid="8"/>
                                        </p:tgtEl>
                                        <p:attrNameLst>
                                          <p:attrName>ppt_w</p:attrName>
                                        </p:attrNameLst>
                                      </p:cBhvr>
                                      <p:tavLst>
                                        <p:tav tm="0">
                                          <p:val>
                                            <p:strVal val="ppt_w"/>
                                          </p:val>
                                        </p:tav>
                                        <p:tav tm="100000">
                                          <p:val>
                                            <p:strVal val="2/3*ppt_w"/>
                                          </p:val>
                                        </p:tav>
                                      </p:tavLst>
                                    </p:anim>
                                    <p:anim calcmode="lin" valueType="num">
                                      <p:cBhvr>
                                        <p:cTn id="58" dur="2000"/>
                                        <p:tgtEl>
                                          <p:spTgt spid="8"/>
                                        </p:tgtEl>
                                        <p:attrNameLst>
                                          <p:attrName>ppt_h</p:attrName>
                                        </p:attrNameLst>
                                      </p:cBhvr>
                                      <p:tavLst>
                                        <p:tav tm="0">
                                          <p:val>
                                            <p:strVal val="ppt_h"/>
                                          </p:val>
                                        </p:tav>
                                        <p:tav tm="100000">
                                          <p:val>
                                            <p:strVal val="2/3*ppt_h"/>
                                          </p:val>
                                        </p:tav>
                                      </p:tavLst>
                                    </p:anim>
                                    <p:set>
                                      <p:cBhvr>
                                        <p:cTn id="59" dur="1" fill="hold">
                                          <p:stCondLst>
                                            <p:cond delay="1999"/>
                                          </p:stCondLst>
                                        </p:cTn>
                                        <p:tgtEl>
                                          <p:spTgt spid="8"/>
                                        </p:tgtEl>
                                        <p:attrNameLst>
                                          <p:attrName>style.visibility</p:attrName>
                                        </p:attrNameLst>
                                      </p:cBhvr>
                                      <p:to>
                                        <p:strVal val="hidden"/>
                                      </p:to>
                                    </p:set>
                                  </p:childTnLst>
                                </p:cTn>
                              </p:par>
                              <p:par>
                                <p:cTn id="60" presetID="23" presetClass="exit" presetSubtype="288" fill="hold" grpId="2" nodeType="withEffect">
                                  <p:stCondLst>
                                    <p:cond delay="0"/>
                                  </p:stCondLst>
                                  <p:childTnLst>
                                    <p:anim calcmode="lin" valueType="num">
                                      <p:cBhvr>
                                        <p:cTn id="61" dur="2000"/>
                                        <p:tgtEl>
                                          <p:spTgt spid="9"/>
                                        </p:tgtEl>
                                        <p:attrNameLst>
                                          <p:attrName>ppt_w</p:attrName>
                                        </p:attrNameLst>
                                      </p:cBhvr>
                                      <p:tavLst>
                                        <p:tav tm="0">
                                          <p:val>
                                            <p:strVal val="ppt_w"/>
                                          </p:val>
                                        </p:tav>
                                        <p:tav tm="100000">
                                          <p:val>
                                            <p:strVal val="2/3*ppt_w"/>
                                          </p:val>
                                        </p:tav>
                                      </p:tavLst>
                                    </p:anim>
                                    <p:anim calcmode="lin" valueType="num">
                                      <p:cBhvr>
                                        <p:cTn id="62" dur="2000"/>
                                        <p:tgtEl>
                                          <p:spTgt spid="9"/>
                                        </p:tgtEl>
                                        <p:attrNameLst>
                                          <p:attrName>ppt_h</p:attrName>
                                        </p:attrNameLst>
                                      </p:cBhvr>
                                      <p:tavLst>
                                        <p:tav tm="0">
                                          <p:val>
                                            <p:strVal val="ppt_h"/>
                                          </p:val>
                                        </p:tav>
                                        <p:tav tm="100000">
                                          <p:val>
                                            <p:strVal val="2/3*ppt_h"/>
                                          </p:val>
                                        </p:tav>
                                      </p:tavLst>
                                    </p:anim>
                                    <p:set>
                                      <p:cBhvr>
                                        <p:cTn id="63" dur="1" fill="hold">
                                          <p:stCondLst>
                                            <p:cond delay="1999"/>
                                          </p:stCondLst>
                                        </p:cTn>
                                        <p:tgtEl>
                                          <p:spTgt spid="9"/>
                                        </p:tgtEl>
                                        <p:attrNameLst>
                                          <p:attrName>style.visibility</p:attrName>
                                        </p:attrNameLst>
                                      </p:cBhvr>
                                      <p:to>
                                        <p:strVal val="hidden"/>
                                      </p:to>
                                    </p:set>
                                  </p:childTnLst>
                                </p:cTn>
                              </p:par>
                              <p:par>
                                <p:cTn id="64" presetID="23" presetClass="exit" presetSubtype="288" fill="hold" grpId="2" nodeType="withEffect">
                                  <p:stCondLst>
                                    <p:cond delay="0"/>
                                  </p:stCondLst>
                                  <p:childTnLst>
                                    <p:anim calcmode="lin" valueType="num">
                                      <p:cBhvr>
                                        <p:cTn id="65" dur="2000"/>
                                        <p:tgtEl>
                                          <p:spTgt spid="10"/>
                                        </p:tgtEl>
                                        <p:attrNameLst>
                                          <p:attrName>ppt_w</p:attrName>
                                        </p:attrNameLst>
                                      </p:cBhvr>
                                      <p:tavLst>
                                        <p:tav tm="0">
                                          <p:val>
                                            <p:strVal val="ppt_w"/>
                                          </p:val>
                                        </p:tav>
                                        <p:tav tm="100000">
                                          <p:val>
                                            <p:strVal val="2/3*ppt_w"/>
                                          </p:val>
                                        </p:tav>
                                      </p:tavLst>
                                    </p:anim>
                                    <p:anim calcmode="lin" valueType="num">
                                      <p:cBhvr>
                                        <p:cTn id="66" dur="2000"/>
                                        <p:tgtEl>
                                          <p:spTgt spid="10"/>
                                        </p:tgtEl>
                                        <p:attrNameLst>
                                          <p:attrName>ppt_h</p:attrName>
                                        </p:attrNameLst>
                                      </p:cBhvr>
                                      <p:tavLst>
                                        <p:tav tm="0">
                                          <p:val>
                                            <p:strVal val="ppt_h"/>
                                          </p:val>
                                        </p:tav>
                                        <p:tav tm="100000">
                                          <p:val>
                                            <p:strVal val="2/3*ppt_h"/>
                                          </p:val>
                                        </p:tav>
                                      </p:tavLst>
                                    </p:anim>
                                    <p:set>
                                      <p:cBhvr>
                                        <p:cTn id="67" dur="1" fill="hold">
                                          <p:stCondLst>
                                            <p:cond delay="1999"/>
                                          </p:stCondLst>
                                        </p:cTn>
                                        <p:tgtEl>
                                          <p:spTgt spid="10"/>
                                        </p:tgtEl>
                                        <p:attrNameLst>
                                          <p:attrName>style.visibility</p:attrName>
                                        </p:attrNameLst>
                                      </p:cBhvr>
                                      <p:to>
                                        <p:strVal val="hidden"/>
                                      </p:to>
                                    </p:set>
                                  </p:childTnLst>
                                </p:cTn>
                              </p:par>
                              <p:par>
                                <p:cTn id="68" presetID="23" presetClass="exit" presetSubtype="288" fill="hold" grpId="2" nodeType="withEffect">
                                  <p:stCondLst>
                                    <p:cond delay="0"/>
                                  </p:stCondLst>
                                  <p:childTnLst>
                                    <p:anim calcmode="lin" valueType="num">
                                      <p:cBhvr>
                                        <p:cTn id="69" dur="2000"/>
                                        <p:tgtEl>
                                          <p:spTgt spid="11"/>
                                        </p:tgtEl>
                                        <p:attrNameLst>
                                          <p:attrName>ppt_w</p:attrName>
                                        </p:attrNameLst>
                                      </p:cBhvr>
                                      <p:tavLst>
                                        <p:tav tm="0">
                                          <p:val>
                                            <p:strVal val="ppt_w"/>
                                          </p:val>
                                        </p:tav>
                                        <p:tav tm="100000">
                                          <p:val>
                                            <p:strVal val="2/3*ppt_w"/>
                                          </p:val>
                                        </p:tav>
                                      </p:tavLst>
                                    </p:anim>
                                    <p:anim calcmode="lin" valueType="num">
                                      <p:cBhvr>
                                        <p:cTn id="70" dur="2000"/>
                                        <p:tgtEl>
                                          <p:spTgt spid="11"/>
                                        </p:tgtEl>
                                        <p:attrNameLst>
                                          <p:attrName>ppt_h</p:attrName>
                                        </p:attrNameLst>
                                      </p:cBhvr>
                                      <p:tavLst>
                                        <p:tav tm="0">
                                          <p:val>
                                            <p:strVal val="ppt_h"/>
                                          </p:val>
                                        </p:tav>
                                        <p:tav tm="100000">
                                          <p:val>
                                            <p:strVal val="2/3*ppt_h"/>
                                          </p:val>
                                        </p:tav>
                                      </p:tavLst>
                                    </p:anim>
                                    <p:set>
                                      <p:cBhvr>
                                        <p:cTn id="71" dur="1" fill="hold">
                                          <p:stCondLst>
                                            <p:cond delay="1999"/>
                                          </p:stCondLst>
                                        </p:cTn>
                                        <p:tgtEl>
                                          <p:spTgt spid="11"/>
                                        </p:tgtEl>
                                        <p:attrNameLst>
                                          <p:attrName>style.visibility</p:attrName>
                                        </p:attrNameLst>
                                      </p:cBhvr>
                                      <p:to>
                                        <p:strVal val="hidden"/>
                                      </p:to>
                                    </p:set>
                                  </p:childTnLst>
                                </p:cTn>
                              </p:par>
                              <p:par>
                                <p:cTn id="72" presetID="21" presetClass="exit" presetSubtype="8" fill="hold" grpId="3" nodeType="withEffect">
                                  <p:stCondLst>
                                    <p:cond delay="0"/>
                                  </p:stCondLst>
                                  <p:childTnLst>
                                    <p:animEffect transition="out" filter="wheel(8)">
                                      <p:cBhvr>
                                        <p:cTn id="73" dur="2000"/>
                                        <p:tgtEl>
                                          <p:spTgt spid="5"/>
                                        </p:tgtEl>
                                      </p:cBhvr>
                                    </p:animEffect>
                                    <p:set>
                                      <p:cBhvr>
                                        <p:cTn id="74" dur="1" fill="hold">
                                          <p:stCondLst>
                                            <p:cond delay="1999"/>
                                          </p:stCondLst>
                                        </p:cTn>
                                        <p:tgtEl>
                                          <p:spTgt spid="5"/>
                                        </p:tgtEl>
                                        <p:attrNameLst>
                                          <p:attrName>style.visibility</p:attrName>
                                        </p:attrNameLst>
                                      </p:cBhvr>
                                      <p:to>
                                        <p:strVal val="hidden"/>
                                      </p:to>
                                    </p:set>
                                  </p:childTnLst>
                                </p:cTn>
                              </p:par>
                              <p:par>
                                <p:cTn id="75" presetID="21" presetClass="exit" presetSubtype="8" fill="hold" grpId="3" nodeType="withEffect">
                                  <p:stCondLst>
                                    <p:cond delay="0"/>
                                  </p:stCondLst>
                                  <p:childTnLst>
                                    <p:animEffect transition="out" filter="wheel(8)">
                                      <p:cBhvr>
                                        <p:cTn id="76" dur="2000"/>
                                        <p:tgtEl>
                                          <p:spTgt spid="6"/>
                                        </p:tgtEl>
                                      </p:cBhvr>
                                    </p:animEffect>
                                    <p:set>
                                      <p:cBhvr>
                                        <p:cTn id="77" dur="1" fill="hold">
                                          <p:stCondLst>
                                            <p:cond delay="1999"/>
                                          </p:stCondLst>
                                        </p:cTn>
                                        <p:tgtEl>
                                          <p:spTgt spid="6"/>
                                        </p:tgtEl>
                                        <p:attrNameLst>
                                          <p:attrName>style.visibility</p:attrName>
                                        </p:attrNameLst>
                                      </p:cBhvr>
                                      <p:to>
                                        <p:strVal val="hidden"/>
                                      </p:to>
                                    </p:set>
                                  </p:childTnLst>
                                </p:cTn>
                              </p:par>
                              <p:par>
                                <p:cTn id="78" presetID="21" presetClass="exit" presetSubtype="8" fill="hold" grpId="3" nodeType="withEffect">
                                  <p:stCondLst>
                                    <p:cond delay="0"/>
                                  </p:stCondLst>
                                  <p:childTnLst>
                                    <p:animEffect transition="out" filter="wheel(8)">
                                      <p:cBhvr>
                                        <p:cTn id="79" dur="2000"/>
                                        <p:tgtEl>
                                          <p:spTgt spid="7"/>
                                        </p:tgtEl>
                                      </p:cBhvr>
                                    </p:animEffect>
                                    <p:set>
                                      <p:cBhvr>
                                        <p:cTn id="80" dur="1" fill="hold">
                                          <p:stCondLst>
                                            <p:cond delay="1999"/>
                                          </p:stCondLst>
                                        </p:cTn>
                                        <p:tgtEl>
                                          <p:spTgt spid="7"/>
                                        </p:tgtEl>
                                        <p:attrNameLst>
                                          <p:attrName>style.visibility</p:attrName>
                                        </p:attrNameLst>
                                      </p:cBhvr>
                                      <p:to>
                                        <p:strVal val="hidden"/>
                                      </p:to>
                                    </p:set>
                                  </p:childTnLst>
                                </p:cTn>
                              </p:par>
                              <p:par>
                                <p:cTn id="81" presetID="21" presetClass="exit" presetSubtype="8" fill="hold" grpId="3" nodeType="withEffect">
                                  <p:stCondLst>
                                    <p:cond delay="0"/>
                                  </p:stCondLst>
                                  <p:childTnLst>
                                    <p:animEffect transition="out" filter="wheel(8)">
                                      <p:cBhvr>
                                        <p:cTn id="82" dur="2000"/>
                                        <p:tgtEl>
                                          <p:spTgt spid="8"/>
                                        </p:tgtEl>
                                      </p:cBhvr>
                                    </p:animEffect>
                                    <p:set>
                                      <p:cBhvr>
                                        <p:cTn id="83" dur="1" fill="hold">
                                          <p:stCondLst>
                                            <p:cond delay="1999"/>
                                          </p:stCondLst>
                                        </p:cTn>
                                        <p:tgtEl>
                                          <p:spTgt spid="8"/>
                                        </p:tgtEl>
                                        <p:attrNameLst>
                                          <p:attrName>style.visibility</p:attrName>
                                        </p:attrNameLst>
                                      </p:cBhvr>
                                      <p:to>
                                        <p:strVal val="hidden"/>
                                      </p:to>
                                    </p:set>
                                  </p:childTnLst>
                                </p:cTn>
                              </p:par>
                              <p:par>
                                <p:cTn id="84" presetID="21" presetClass="exit" presetSubtype="8" fill="hold" grpId="3" nodeType="withEffect">
                                  <p:stCondLst>
                                    <p:cond delay="0"/>
                                  </p:stCondLst>
                                  <p:childTnLst>
                                    <p:animEffect transition="out" filter="wheel(8)">
                                      <p:cBhvr>
                                        <p:cTn id="85" dur="2000"/>
                                        <p:tgtEl>
                                          <p:spTgt spid="9"/>
                                        </p:tgtEl>
                                      </p:cBhvr>
                                    </p:animEffect>
                                    <p:set>
                                      <p:cBhvr>
                                        <p:cTn id="86" dur="1" fill="hold">
                                          <p:stCondLst>
                                            <p:cond delay="1999"/>
                                          </p:stCondLst>
                                        </p:cTn>
                                        <p:tgtEl>
                                          <p:spTgt spid="9"/>
                                        </p:tgtEl>
                                        <p:attrNameLst>
                                          <p:attrName>style.visibility</p:attrName>
                                        </p:attrNameLst>
                                      </p:cBhvr>
                                      <p:to>
                                        <p:strVal val="hidden"/>
                                      </p:to>
                                    </p:set>
                                  </p:childTnLst>
                                </p:cTn>
                              </p:par>
                              <p:par>
                                <p:cTn id="87" presetID="21" presetClass="exit" presetSubtype="8" fill="hold" grpId="3" nodeType="withEffect">
                                  <p:stCondLst>
                                    <p:cond delay="0"/>
                                  </p:stCondLst>
                                  <p:childTnLst>
                                    <p:animEffect transition="out" filter="wheel(8)">
                                      <p:cBhvr>
                                        <p:cTn id="88" dur="2000"/>
                                        <p:tgtEl>
                                          <p:spTgt spid="10"/>
                                        </p:tgtEl>
                                      </p:cBhvr>
                                    </p:animEffect>
                                    <p:set>
                                      <p:cBhvr>
                                        <p:cTn id="89" dur="1" fill="hold">
                                          <p:stCondLst>
                                            <p:cond delay="1999"/>
                                          </p:stCondLst>
                                        </p:cTn>
                                        <p:tgtEl>
                                          <p:spTgt spid="10"/>
                                        </p:tgtEl>
                                        <p:attrNameLst>
                                          <p:attrName>style.visibility</p:attrName>
                                        </p:attrNameLst>
                                      </p:cBhvr>
                                      <p:to>
                                        <p:strVal val="hidden"/>
                                      </p:to>
                                    </p:set>
                                  </p:childTnLst>
                                </p:cTn>
                              </p:par>
                              <p:par>
                                <p:cTn id="90" presetID="21" presetClass="exit" presetSubtype="8" fill="hold" grpId="3" nodeType="withEffect">
                                  <p:stCondLst>
                                    <p:cond delay="0"/>
                                  </p:stCondLst>
                                  <p:childTnLst>
                                    <p:animEffect transition="out" filter="wheel(8)">
                                      <p:cBhvr>
                                        <p:cTn id="91" dur="2000"/>
                                        <p:tgtEl>
                                          <p:spTgt spid="11"/>
                                        </p:tgtEl>
                                      </p:cBhvr>
                                    </p:animEffect>
                                    <p:set>
                                      <p:cBhvr>
                                        <p:cTn id="92" dur="1" fill="hold">
                                          <p:stCondLst>
                                            <p:cond delay="1999"/>
                                          </p:stCondLst>
                                        </p:cTn>
                                        <p:tgtEl>
                                          <p:spTgt spid="11"/>
                                        </p:tgtEl>
                                        <p:attrNameLst>
                                          <p:attrName>style.visibility</p:attrName>
                                        </p:attrNameLst>
                                      </p:cBhvr>
                                      <p:to>
                                        <p:strVal val="hidden"/>
                                      </p:to>
                                    </p:set>
                                  </p:childTnLst>
                                </p:cTn>
                              </p:par>
                              <p:par>
                                <p:cTn id="93" presetID="8" presetClass="emph" presetSubtype="0" fill="hold" grpId="4"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4"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4"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4"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4"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4"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fill="hold" grpId="4" nodeType="withEffect">
                                  <p:stCondLst>
                                    <p:cond delay="0"/>
                                  </p:stCondLst>
                                  <p:childTnLst>
                                    <p:animRot by="21600000">
                                      <p:cBhvr>
                                        <p:cTn id="106" dur="2000" fill="hold"/>
                                        <p:tgtEl>
                                          <p:spTgt spid="11"/>
                                        </p:tgtEl>
                                        <p:attrNameLst>
                                          <p:attrName>r</p:attrName>
                                        </p:attrNameLst>
                                      </p:cBhvr>
                                    </p:animRot>
                                  </p:childTnLst>
                                </p:cTn>
                              </p:par>
                              <p:par>
                                <p:cTn id="107" presetID="23" presetClass="entr" presetSubtype="272" fill="hold" nodeType="withEffect">
                                  <p:stCondLst>
                                    <p:cond delay="0"/>
                                  </p:stCondLst>
                                  <p:childTnLst>
                                    <p:set>
                                      <p:cBhvr>
                                        <p:cTn id="108" dur="1" fill="hold">
                                          <p:stCondLst>
                                            <p:cond delay="0"/>
                                          </p:stCondLst>
                                        </p:cTn>
                                        <p:tgtEl>
                                          <p:spTgt spid="4"/>
                                        </p:tgtEl>
                                        <p:attrNameLst>
                                          <p:attrName>style.visibility</p:attrName>
                                        </p:attrNameLst>
                                      </p:cBhvr>
                                      <p:to>
                                        <p:strVal val="visible"/>
                                      </p:to>
                                    </p:set>
                                    <p:anim calcmode="lin" valueType="num">
                                      <p:cBhvr>
                                        <p:cTn id="109" dur="2000" fill="hold"/>
                                        <p:tgtEl>
                                          <p:spTgt spid="4"/>
                                        </p:tgtEl>
                                        <p:attrNameLst>
                                          <p:attrName>ppt_w</p:attrName>
                                        </p:attrNameLst>
                                      </p:cBhvr>
                                      <p:tavLst>
                                        <p:tav tm="0">
                                          <p:val>
                                            <p:strVal val="2/3*#ppt_w"/>
                                          </p:val>
                                        </p:tav>
                                        <p:tav tm="100000">
                                          <p:val>
                                            <p:strVal val="#ppt_w"/>
                                          </p:val>
                                        </p:tav>
                                      </p:tavLst>
                                    </p:anim>
                                    <p:anim calcmode="lin" valueType="num">
                                      <p:cBhvr>
                                        <p:cTn id="110" dur="2000" fill="hold"/>
                                        <p:tgtEl>
                                          <p:spTgt spid="4"/>
                                        </p:tgtEl>
                                        <p:attrNameLst>
                                          <p:attrName>ppt_h</p:attrName>
                                        </p:attrNameLst>
                                      </p:cBhvr>
                                      <p:tavLst>
                                        <p:tav tm="0">
                                          <p:val>
                                            <p:strVal val="2/3*#ppt_h"/>
                                          </p:val>
                                        </p:tav>
                                        <p:tav tm="100000">
                                          <p:val>
                                            <p:strVal val="#ppt_h"/>
                                          </p:val>
                                        </p:tav>
                                      </p:tavLst>
                                    </p:anim>
                                  </p:childTnLst>
                                </p:cTn>
                              </p:par>
                              <p:par>
                                <p:cTn id="111" presetID="6" presetClass="entr" presetSubtype="32" fill="hold" nodeType="withEffect">
                                  <p:stCondLst>
                                    <p:cond delay="0"/>
                                  </p:stCondLst>
                                  <p:childTnLst>
                                    <p:set>
                                      <p:cBhvr>
                                        <p:cTn id="112" dur="1" fill="hold">
                                          <p:stCondLst>
                                            <p:cond delay="0"/>
                                          </p:stCondLst>
                                        </p:cTn>
                                        <p:tgtEl>
                                          <p:spTgt spid="4"/>
                                        </p:tgtEl>
                                        <p:attrNameLst>
                                          <p:attrName>style.visibility</p:attrName>
                                        </p:attrNameLst>
                                      </p:cBhvr>
                                      <p:to>
                                        <p:strVal val="visible"/>
                                      </p:to>
                                    </p:set>
                                    <p:animEffect transition="in" filter="circle(out)">
                                      <p:cBhvr>
                                        <p:cTn id="1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49.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rot="10800000">
            <a:off x="0"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10"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1285852"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7708721"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1928794"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072330"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422837"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136953"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4500562"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3851069"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3214678"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2565185"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1928794"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1279301"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642910"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a:off x="0" y="357166"/>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0800000">
            <a:off x="2571736"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3214678"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0800000">
            <a:off x="3857620"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4500562"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0800000">
            <a:off x="5143504"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5715008"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0800000">
            <a:off x="6286512"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0800000">
            <a:off x="6929454"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0800000">
            <a:off x="7708721" y="3786190"/>
            <a:ext cx="1435279" cy="2671117"/>
          </a:xfrm>
          <a:prstGeom prst="moon">
            <a:avLst>
              <a:gd name="adj" fmla="val 36667"/>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0-#ppt_w/2"/>
                                          </p:val>
                                        </p:tav>
                                        <p:tav tm="100000">
                                          <p:val>
                                            <p:strVal val="#ppt_x"/>
                                          </p:val>
                                        </p:tav>
                                      </p:tavLst>
                                    </p:anim>
                                    <p:anim calcmode="lin" valueType="num">
                                      <p:cBhvr additive="base">
                                        <p:cTn id="11" dur="30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0-#ppt_w/2"/>
                                          </p:val>
                                        </p:tav>
                                        <p:tav tm="100000">
                                          <p:val>
                                            <p:strVal val="#ppt_x"/>
                                          </p:val>
                                        </p:tav>
                                      </p:tavLst>
                                    </p:anim>
                                    <p:anim calcmode="lin" valueType="num">
                                      <p:cBhvr additive="base">
                                        <p:cTn id="15" dur="3000" fill="hold"/>
                                        <p:tgtEl>
                                          <p:spTgt spid="11"/>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0-#ppt_w/2"/>
                                          </p:val>
                                        </p:tav>
                                        <p:tav tm="100000">
                                          <p:val>
                                            <p:strVal val="#ppt_x"/>
                                          </p:val>
                                        </p:tav>
                                      </p:tavLst>
                                    </p:anim>
                                    <p:anim calcmode="lin" valueType="num">
                                      <p:cBhvr additive="base">
                                        <p:cTn id="19" dur="3000" fill="hold"/>
                                        <p:tgtEl>
                                          <p:spTgt spid="12"/>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0-#ppt_w/2"/>
                                          </p:val>
                                        </p:tav>
                                        <p:tav tm="100000">
                                          <p:val>
                                            <p:strVal val="#ppt_x"/>
                                          </p:val>
                                        </p:tav>
                                      </p:tavLst>
                                    </p:anim>
                                    <p:anim calcmode="lin" valueType="num">
                                      <p:cBhvr additive="base">
                                        <p:cTn id="35" dur="3000" fill="hold"/>
                                        <p:tgtEl>
                                          <p:spTgt spid="1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0-#ppt_w/2"/>
                                          </p:val>
                                        </p:tav>
                                        <p:tav tm="100000">
                                          <p:val>
                                            <p:strVal val="#ppt_x"/>
                                          </p:val>
                                        </p:tav>
                                      </p:tavLst>
                                    </p:anim>
                                    <p:anim calcmode="lin" valueType="num">
                                      <p:cBhvr additive="base">
                                        <p:cTn id="51" dur="3000" fill="hold"/>
                                        <p:tgtEl>
                                          <p:spTgt spid="20"/>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3000" fill="hold"/>
                                        <p:tgtEl>
                                          <p:spTgt spid="22"/>
                                        </p:tgtEl>
                                        <p:attrNameLst>
                                          <p:attrName>ppt_x</p:attrName>
                                        </p:attrNameLst>
                                      </p:cBhvr>
                                      <p:tavLst>
                                        <p:tav tm="0">
                                          <p:val>
                                            <p:strVal val="0-#ppt_w/2"/>
                                          </p:val>
                                        </p:tav>
                                        <p:tav tm="100000">
                                          <p:val>
                                            <p:strVal val="#ppt_x"/>
                                          </p:val>
                                        </p:tav>
                                      </p:tavLst>
                                    </p:anim>
                                    <p:anim calcmode="lin" valueType="num">
                                      <p:cBhvr additive="base">
                                        <p:cTn id="59" dur="3000" fill="hold"/>
                                        <p:tgtEl>
                                          <p:spTgt spid="2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1+#ppt_w/2"/>
                                          </p:val>
                                        </p:tav>
                                        <p:tav tm="100000">
                                          <p:val>
                                            <p:strVal val="#ppt_x"/>
                                          </p:val>
                                        </p:tav>
                                      </p:tavLst>
                                    </p:anim>
                                    <p:anim calcmode="lin" valueType="num">
                                      <p:cBhvr additive="base">
                                        <p:cTn id="63" dur="3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1+#ppt_w/2"/>
                                          </p:val>
                                        </p:tav>
                                        <p:tav tm="100000">
                                          <p:val>
                                            <p:strVal val="#ppt_x"/>
                                          </p:val>
                                        </p:tav>
                                      </p:tavLst>
                                    </p:anim>
                                    <p:anim calcmode="lin" valueType="num">
                                      <p:cBhvr additive="base">
                                        <p:cTn id="67" dur="3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1+#ppt_w/2"/>
                                          </p:val>
                                        </p:tav>
                                        <p:tav tm="100000">
                                          <p:val>
                                            <p:strVal val="#ppt_x"/>
                                          </p:val>
                                        </p:tav>
                                      </p:tavLst>
                                    </p:anim>
                                    <p:anim calcmode="lin" valueType="num">
                                      <p:cBhvr additive="base">
                                        <p:cTn id="75" dur="3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1+#ppt_w/2"/>
                                          </p:val>
                                        </p:tav>
                                        <p:tav tm="100000">
                                          <p:val>
                                            <p:strVal val="#ppt_x"/>
                                          </p:val>
                                        </p:tav>
                                      </p:tavLst>
                                    </p:anim>
                                    <p:anim calcmode="lin" valueType="num">
                                      <p:cBhvr additive="base">
                                        <p:cTn id="83" dur="3000" fill="hold"/>
                                        <p:tgtEl>
                                          <p:spTgt spid="24"/>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1+#ppt_w/2"/>
                                          </p:val>
                                        </p:tav>
                                        <p:tav tm="100000">
                                          <p:val>
                                            <p:strVal val="#ppt_x"/>
                                          </p:val>
                                        </p:tav>
                                      </p:tavLst>
                                    </p:anim>
                                    <p:anim calcmode="lin" valueType="num">
                                      <p:cBhvr additive="base">
                                        <p:cTn id="87" dur="3000" fill="hold"/>
                                        <p:tgtEl>
                                          <p:spTgt spid="25"/>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1+#ppt_w/2"/>
                                          </p:val>
                                        </p:tav>
                                        <p:tav tm="100000">
                                          <p:val>
                                            <p:strVal val="#ppt_x"/>
                                          </p:val>
                                        </p:tav>
                                      </p:tavLst>
                                    </p:anim>
                                    <p:anim calcmode="lin" valueType="num">
                                      <p:cBhvr additive="base">
                                        <p:cTn id="95" dur="3000" fill="hold"/>
                                        <p:tgtEl>
                                          <p:spTgt spid="27"/>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1+#ppt_w/2"/>
                                          </p:val>
                                        </p:tav>
                                        <p:tav tm="100000">
                                          <p:val>
                                            <p:strVal val="#ppt_x"/>
                                          </p:val>
                                        </p:tav>
                                      </p:tavLst>
                                    </p:anim>
                                    <p:anim calcmode="lin" valueType="num">
                                      <p:cBhvr additive="base">
                                        <p:cTn id="99" dur="3000" fill="hold"/>
                                        <p:tgtEl>
                                          <p:spTgt spid="28"/>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1+#ppt_w/2"/>
                                          </p:val>
                                        </p:tav>
                                        <p:tav tm="100000">
                                          <p:val>
                                            <p:strVal val="#ppt_x"/>
                                          </p:val>
                                        </p:tav>
                                      </p:tavLst>
                                    </p:anim>
                                    <p:anim calcmode="lin" valueType="num">
                                      <p:cBhvr additive="base">
                                        <p:cTn id="103" dur="3000" fill="hold"/>
                                        <p:tgtEl>
                                          <p:spTgt spid="29"/>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1+#ppt_w/2"/>
                                          </p:val>
                                        </p:tav>
                                        <p:tav tm="100000">
                                          <p:val>
                                            <p:strVal val="#ppt_x"/>
                                          </p:val>
                                        </p:tav>
                                      </p:tavLst>
                                    </p:anim>
                                    <p:anim calcmode="lin" valueType="num">
                                      <p:cBhvr additive="base">
                                        <p:cTn id="107" dur="3000" fill="hold"/>
                                        <p:tgtEl>
                                          <p:spTgt spid="30"/>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1+#ppt_w/2"/>
                                          </p:val>
                                        </p:tav>
                                        <p:tav tm="100000">
                                          <p:val>
                                            <p:strVal val="#ppt_x"/>
                                          </p:val>
                                        </p:tav>
                                      </p:tavLst>
                                    </p:anim>
                                    <p:anim calcmode="lin" valueType="num">
                                      <p:cBhvr additive="base">
                                        <p:cTn id="111" dur="3000" fill="hold"/>
                                        <p:tgtEl>
                                          <p:spTgt spid="31"/>
                                        </p:tgtEl>
                                        <p:attrNameLst>
                                          <p:attrName>ppt_y</p:attrName>
                                        </p:attrNameLst>
                                      </p:cBhvr>
                                      <p:tavLst>
                                        <p:tav tm="0">
                                          <p:val>
                                            <p:strVal val="#ppt_y"/>
                                          </p:val>
                                        </p:tav>
                                        <p:tav tm="100000">
                                          <p:val>
                                            <p:strVal val="#ppt_y"/>
                                          </p:val>
                                        </p:tav>
                                      </p:tavLst>
                                    </p:anim>
                                  </p:childTnLst>
                                </p:cTn>
                              </p:par>
                              <p:par>
                                <p:cTn id="112" presetID="8" presetClass="emph" presetSubtype="0" fill="hold" grpId="1"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3"/>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4"/>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5"/>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6"/>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8"/>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9"/>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0"/>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1"/>
                                        </p:tgtEl>
                                        <p:attrNameLst>
                                          <p:attrName>r</p:attrName>
                                        </p:attrNameLst>
                                      </p:cBhvr>
                                    </p:animRot>
                                  </p:childTnLst>
                                </p:cTn>
                              </p:par>
                              <p:par>
                                <p:cTn id="164" presetID="13"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plus(in)">
                                      <p:cBhvr>
                                        <p:cTn id="166" dur="3000"/>
                                        <p:tgtEl>
                                          <p:spTgt spid="9"/>
                                        </p:tgtEl>
                                      </p:cBhvr>
                                    </p:animEffect>
                                  </p:childTnLst>
                                </p:cTn>
                              </p:par>
                              <p:par>
                                <p:cTn id="167" presetID="13" presetClass="entr" presetSubtype="16" fill="hold" grpId="2" nodeType="withEffect">
                                  <p:stCondLst>
                                    <p:cond delay="0"/>
                                  </p:stCondLst>
                                  <p:childTnLst>
                                    <p:set>
                                      <p:cBhvr>
                                        <p:cTn id="168" dur="1" fill="hold">
                                          <p:stCondLst>
                                            <p:cond delay="0"/>
                                          </p:stCondLst>
                                        </p:cTn>
                                        <p:tgtEl>
                                          <p:spTgt spid="11"/>
                                        </p:tgtEl>
                                        <p:attrNameLst>
                                          <p:attrName>style.visibility</p:attrName>
                                        </p:attrNameLst>
                                      </p:cBhvr>
                                      <p:to>
                                        <p:strVal val="visible"/>
                                      </p:to>
                                    </p:set>
                                    <p:animEffect transition="in" filter="plus(in)">
                                      <p:cBhvr>
                                        <p:cTn id="169" dur="3000"/>
                                        <p:tgtEl>
                                          <p:spTgt spid="11"/>
                                        </p:tgtEl>
                                      </p:cBhvr>
                                    </p:animEffect>
                                  </p:childTnLst>
                                </p:cTn>
                              </p:par>
                              <p:par>
                                <p:cTn id="170" presetID="13" presetClass="entr" presetSubtype="16" fill="hold" grpId="2" nodeType="withEffect">
                                  <p:stCondLst>
                                    <p:cond delay="0"/>
                                  </p:stCondLst>
                                  <p:childTnLst>
                                    <p:set>
                                      <p:cBhvr>
                                        <p:cTn id="171" dur="1" fill="hold">
                                          <p:stCondLst>
                                            <p:cond delay="0"/>
                                          </p:stCondLst>
                                        </p:cTn>
                                        <p:tgtEl>
                                          <p:spTgt spid="12"/>
                                        </p:tgtEl>
                                        <p:attrNameLst>
                                          <p:attrName>style.visibility</p:attrName>
                                        </p:attrNameLst>
                                      </p:cBhvr>
                                      <p:to>
                                        <p:strVal val="visible"/>
                                      </p:to>
                                    </p:set>
                                    <p:animEffect transition="in" filter="plus(in)">
                                      <p:cBhvr>
                                        <p:cTn id="172" dur="3000"/>
                                        <p:tgtEl>
                                          <p:spTgt spid="12"/>
                                        </p:tgtEl>
                                      </p:cBhvr>
                                    </p:animEffect>
                                  </p:childTnLst>
                                </p:cTn>
                              </p:par>
                              <p:par>
                                <p:cTn id="173" presetID="13" presetClass="entr" presetSubtype="16" fill="hold" grpId="2" nodeType="withEffect">
                                  <p:stCondLst>
                                    <p:cond delay="0"/>
                                  </p:stCondLst>
                                  <p:childTnLst>
                                    <p:set>
                                      <p:cBhvr>
                                        <p:cTn id="174" dur="1" fill="hold">
                                          <p:stCondLst>
                                            <p:cond delay="0"/>
                                          </p:stCondLst>
                                        </p:cTn>
                                        <p:tgtEl>
                                          <p:spTgt spid="13"/>
                                        </p:tgtEl>
                                        <p:attrNameLst>
                                          <p:attrName>style.visibility</p:attrName>
                                        </p:attrNameLst>
                                      </p:cBhvr>
                                      <p:to>
                                        <p:strVal val="visible"/>
                                      </p:to>
                                    </p:set>
                                    <p:animEffect transition="in" filter="plus(in)">
                                      <p:cBhvr>
                                        <p:cTn id="175" dur="3000"/>
                                        <p:tgtEl>
                                          <p:spTgt spid="13"/>
                                        </p:tgtEl>
                                      </p:cBhvr>
                                    </p:animEffect>
                                  </p:childTnLst>
                                </p:cTn>
                              </p:par>
                              <p:par>
                                <p:cTn id="176" presetID="13" presetClass="entr" presetSubtype="16" fill="hold" grpId="2" nodeType="withEffect">
                                  <p:stCondLst>
                                    <p:cond delay="0"/>
                                  </p:stCondLst>
                                  <p:childTnLst>
                                    <p:set>
                                      <p:cBhvr>
                                        <p:cTn id="177" dur="1" fill="hold">
                                          <p:stCondLst>
                                            <p:cond delay="0"/>
                                          </p:stCondLst>
                                        </p:cTn>
                                        <p:tgtEl>
                                          <p:spTgt spid="14"/>
                                        </p:tgtEl>
                                        <p:attrNameLst>
                                          <p:attrName>style.visibility</p:attrName>
                                        </p:attrNameLst>
                                      </p:cBhvr>
                                      <p:to>
                                        <p:strVal val="visible"/>
                                      </p:to>
                                    </p:set>
                                    <p:animEffect transition="in" filter="plus(in)">
                                      <p:cBhvr>
                                        <p:cTn id="178" dur="3000"/>
                                        <p:tgtEl>
                                          <p:spTgt spid="14"/>
                                        </p:tgtEl>
                                      </p:cBhvr>
                                    </p:animEffect>
                                  </p:childTnLst>
                                </p:cTn>
                              </p:par>
                              <p:par>
                                <p:cTn id="179" presetID="13" presetClass="entr" presetSubtype="16" fill="hold" grpId="2" nodeType="withEffect">
                                  <p:stCondLst>
                                    <p:cond delay="0"/>
                                  </p:stCondLst>
                                  <p:childTnLst>
                                    <p:set>
                                      <p:cBhvr>
                                        <p:cTn id="180" dur="1" fill="hold">
                                          <p:stCondLst>
                                            <p:cond delay="0"/>
                                          </p:stCondLst>
                                        </p:cTn>
                                        <p:tgtEl>
                                          <p:spTgt spid="15"/>
                                        </p:tgtEl>
                                        <p:attrNameLst>
                                          <p:attrName>style.visibility</p:attrName>
                                        </p:attrNameLst>
                                      </p:cBhvr>
                                      <p:to>
                                        <p:strVal val="visible"/>
                                      </p:to>
                                    </p:set>
                                    <p:animEffect transition="in" filter="plus(in)">
                                      <p:cBhvr>
                                        <p:cTn id="181" dur="3000"/>
                                        <p:tgtEl>
                                          <p:spTgt spid="15"/>
                                        </p:tgtEl>
                                      </p:cBhvr>
                                    </p:animEffect>
                                  </p:childTnLst>
                                </p:cTn>
                              </p:par>
                              <p:par>
                                <p:cTn id="182" presetID="13" presetClass="entr" presetSubtype="16" fill="hold" grpId="2" nodeType="withEffect">
                                  <p:stCondLst>
                                    <p:cond delay="0"/>
                                  </p:stCondLst>
                                  <p:childTnLst>
                                    <p:set>
                                      <p:cBhvr>
                                        <p:cTn id="183" dur="1" fill="hold">
                                          <p:stCondLst>
                                            <p:cond delay="0"/>
                                          </p:stCondLst>
                                        </p:cTn>
                                        <p:tgtEl>
                                          <p:spTgt spid="16"/>
                                        </p:tgtEl>
                                        <p:attrNameLst>
                                          <p:attrName>style.visibility</p:attrName>
                                        </p:attrNameLst>
                                      </p:cBhvr>
                                      <p:to>
                                        <p:strVal val="visible"/>
                                      </p:to>
                                    </p:set>
                                    <p:animEffect transition="in" filter="plus(in)">
                                      <p:cBhvr>
                                        <p:cTn id="184" dur="3000"/>
                                        <p:tgtEl>
                                          <p:spTgt spid="16"/>
                                        </p:tgtEl>
                                      </p:cBhvr>
                                    </p:animEffect>
                                  </p:childTnLst>
                                </p:cTn>
                              </p:par>
                              <p:par>
                                <p:cTn id="185" presetID="13" presetClass="entr" presetSubtype="16" fill="hold" grpId="2" nodeType="withEffect">
                                  <p:stCondLst>
                                    <p:cond delay="0"/>
                                  </p:stCondLst>
                                  <p:childTnLst>
                                    <p:set>
                                      <p:cBhvr>
                                        <p:cTn id="186" dur="1" fill="hold">
                                          <p:stCondLst>
                                            <p:cond delay="0"/>
                                          </p:stCondLst>
                                        </p:cTn>
                                        <p:tgtEl>
                                          <p:spTgt spid="17"/>
                                        </p:tgtEl>
                                        <p:attrNameLst>
                                          <p:attrName>style.visibility</p:attrName>
                                        </p:attrNameLst>
                                      </p:cBhvr>
                                      <p:to>
                                        <p:strVal val="visible"/>
                                      </p:to>
                                    </p:set>
                                    <p:animEffect transition="in" filter="plus(in)">
                                      <p:cBhvr>
                                        <p:cTn id="187" dur="3000"/>
                                        <p:tgtEl>
                                          <p:spTgt spid="17"/>
                                        </p:tgtEl>
                                      </p:cBhvr>
                                    </p:animEffect>
                                  </p:childTnLst>
                                </p:cTn>
                              </p:par>
                              <p:par>
                                <p:cTn id="188" presetID="13" presetClass="entr" presetSubtype="16" fill="hold" grpId="2" nodeType="withEffect">
                                  <p:stCondLst>
                                    <p:cond delay="0"/>
                                  </p:stCondLst>
                                  <p:childTnLst>
                                    <p:set>
                                      <p:cBhvr>
                                        <p:cTn id="189" dur="1" fill="hold">
                                          <p:stCondLst>
                                            <p:cond delay="0"/>
                                          </p:stCondLst>
                                        </p:cTn>
                                        <p:tgtEl>
                                          <p:spTgt spid="18"/>
                                        </p:tgtEl>
                                        <p:attrNameLst>
                                          <p:attrName>style.visibility</p:attrName>
                                        </p:attrNameLst>
                                      </p:cBhvr>
                                      <p:to>
                                        <p:strVal val="visible"/>
                                      </p:to>
                                    </p:set>
                                    <p:animEffect transition="in" filter="plus(in)">
                                      <p:cBhvr>
                                        <p:cTn id="190" dur="3000"/>
                                        <p:tgtEl>
                                          <p:spTgt spid="18"/>
                                        </p:tgtEl>
                                      </p:cBhvr>
                                    </p:animEffect>
                                  </p:childTnLst>
                                </p:cTn>
                              </p:par>
                              <p:par>
                                <p:cTn id="191" presetID="13" presetClass="entr" presetSubtype="16" fill="hold" grpId="2" nodeType="withEffect">
                                  <p:stCondLst>
                                    <p:cond delay="0"/>
                                  </p:stCondLst>
                                  <p:childTnLst>
                                    <p:set>
                                      <p:cBhvr>
                                        <p:cTn id="192" dur="1" fill="hold">
                                          <p:stCondLst>
                                            <p:cond delay="0"/>
                                          </p:stCondLst>
                                        </p:cTn>
                                        <p:tgtEl>
                                          <p:spTgt spid="19"/>
                                        </p:tgtEl>
                                        <p:attrNameLst>
                                          <p:attrName>style.visibility</p:attrName>
                                        </p:attrNameLst>
                                      </p:cBhvr>
                                      <p:to>
                                        <p:strVal val="visible"/>
                                      </p:to>
                                    </p:set>
                                    <p:animEffect transition="in" filter="plus(in)">
                                      <p:cBhvr>
                                        <p:cTn id="193" dur="3000"/>
                                        <p:tgtEl>
                                          <p:spTgt spid="19"/>
                                        </p:tgtEl>
                                      </p:cBhvr>
                                    </p:animEffect>
                                  </p:childTnLst>
                                </p:cTn>
                              </p:par>
                              <p:par>
                                <p:cTn id="194" presetID="13" presetClass="entr" presetSubtype="16" fill="hold" grpId="2"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plus(in)">
                                      <p:cBhvr>
                                        <p:cTn id="196" dur="3000"/>
                                        <p:tgtEl>
                                          <p:spTgt spid="20"/>
                                        </p:tgtEl>
                                      </p:cBhvr>
                                    </p:animEffect>
                                  </p:childTnLst>
                                </p:cTn>
                              </p:par>
                              <p:par>
                                <p:cTn id="197" presetID="13" presetClass="entr" presetSubtype="16" fill="hold" grpId="2" nodeType="withEffect">
                                  <p:stCondLst>
                                    <p:cond delay="0"/>
                                  </p:stCondLst>
                                  <p:childTnLst>
                                    <p:set>
                                      <p:cBhvr>
                                        <p:cTn id="198" dur="1" fill="hold">
                                          <p:stCondLst>
                                            <p:cond delay="0"/>
                                          </p:stCondLst>
                                        </p:cTn>
                                        <p:tgtEl>
                                          <p:spTgt spid="21"/>
                                        </p:tgtEl>
                                        <p:attrNameLst>
                                          <p:attrName>style.visibility</p:attrName>
                                        </p:attrNameLst>
                                      </p:cBhvr>
                                      <p:to>
                                        <p:strVal val="visible"/>
                                      </p:to>
                                    </p:set>
                                    <p:animEffect transition="in" filter="plus(in)">
                                      <p:cBhvr>
                                        <p:cTn id="199" dur="3000"/>
                                        <p:tgtEl>
                                          <p:spTgt spid="21"/>
                                        </p:tgtEl>
                                      </p:cBhvr>
                                    </p:animEffect>
                                  </p:childTnLst>
                                </p:cTn>
                              </p:par>
                              <p:par>
                                <p:cTn id="200" presetID="13" presetClass="entr" presetSubtype="16" fill="hold" grpId="2" nodeType="withEffect">
                                  <p:stCondLst>
                                    <p:cond delay="0"/>
                                  </p:stCondLst>
                                  <p:childTnLst>
                                    <p:set>
                                      <p:cBhvr>
                                        <p:cTn id="201" dur="1" fill="hold">
                                          <p:stCondLst>
                                            <p:cond delay="0"/>
                                          </p:stCondLst>
                                        </p:cTn>
                                        <p:tgtEl>
                                          <p:spTgt spid="22"/>
                                        </p:tgtEl>
                                        <p:attrNameLst>
                                          <p:attrName>style.visibility</p:attrName>
                                        </p:attrNameLst>
                                      </p:cBhvr>
                                      <p:to>
                                        <p:strVal val="visible"/>
                                      </p:to>
                                    </p:set>
                                    <p:animEffect transition="in" filter="plus(in)">
                                      <p:cBhvr>
                                        <p:cTn id="202" dur="3000"/>
                                        <p:tgtEl>
                                          <p:spTgt spid="22"/>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6"/>
                                        </p:tgtEl>
                                        <p:attrNameLst>
                                          <p:attrName>style.visibility</p:attrName>
                                        </p:attrNameLst>
                                      </p:cBhvr>
                                      <p:to>
                                        <p:strVal val="visible"/>
                                      </p:to>
                                    </p:set>
                                    <p:animEffect transition="in" filter="plus(in)">
                                      <p:cBhvr>
                                        <p:cTn id="205" dur="3000"/>
                                        <p:tgtEl>
                                          <p:spTgt spid="6"/>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plus(in)">
                                      <p:cBhvr>
                                        <p:cTn id="208" dur="3000"/>
                                        <p:tgtEl>
                                          <p:spTgt spid="7"/>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plus(in)">
                                      <p:cBhvr>
                                        <p:cTn id="211" dur="3000"/>
                                        <p:tgtEl>
                                          <p:spTgt spid="8"/>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10"/>
                                        </p:tgtEl>
                                        <p:attrNameLst>
                                          <p:attrName>style.visibility</p:attrName>
                                        </p:attrNameLst>
                                      </p:cBhvr>
                                      <p:to>
                                        <p:strVal val="visible"/>
                                      </p:to>
                                    </p:set>
                                    <p:animEffect transition="in" filter="plus(in)">
                                      <p:cBhvr>
                                        <p:cTn id="214" dur="3000"/>
                                        <p:tgtEl>
                                          <p:spTgt spid="10"/>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23"/>
                                        </p:tgtEl>
                                        <p:attrNameLst>
                                          <p:attrName>style.visibility</p:attrName>
                                        </p:attrNameLst>
                                      </p:cBhvr>
                                      <p:to>
                                        <p:strVal val="visible"/>
                                      </p:to>
                                    </p:set>
                                    <p:animEffect transition="in" filter="plus(in)">
                                      <p:cBhvr>
                                        <p:cTn id="217" dur="3000"/>
                                        <p:tgtEl>
                                          <p:spTgt spid="23"/>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24"/>
                                        </p:tgtEl>
                                        <p:attrNameLst>
                                          <p:attrName>style.visibility</p:attrName>
                                        </p:attrNameLst>
                                      </p:cBhvr>
                                      <p:to>
                                        <p:strVal val="visible"/>
                                      </p:to>
                                    </p:set>
                                    <p:animEffect transition="in" filter="plus(in)">
                                      <p:cBhvr>
                                        <p:cTn id="220" dur="3000"/>
                                        <p:tgtEl>
                                          <p:spTgt spid="24"/>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25"/>
                                        </p:tgtEl>
                                        <p:attrNameLst>
                                          <p:attrName>style.visibility</p:attrName>
                                        </p:attrNameLst>
                                      </p:cBhvr>
                                      <p:to>
                                        <p:strVal val="visible"/>
                                      </p:to>
                                    </p:set>
                                    <p:animEffect transition="in" filter="plus(in)">
                                      <p:cBhvr>
                                        <p:cTn id="223" dur="3000"/>
                                        <p:tgtEl>
                                          <p:spTgt spid="25"/>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26"/>
                                        </p:tgtEl>
                                        <p:attrNameLst>
                                          <p:attrName>style.visibility</p:attrName>
                                        </p:attrNameLst>
                                      </p:cBhvr>
                                      <p:to>
                                        <p:strVal val="visible"/>
                                      </p:to>
                                    </p:set>
                                    <p:animEffect transition="in" filter="plus(in)">
                                      <p:cBhvr>
                                        <p:cTn id="226" dur="3000"/>
                                        <p:tgtEl>
                                          <p:spTgt spid="26"/>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27"/>
                                        </p:tgtEl>
                                        <p:attrNameLst>
                                          <p:attrName>style.visibility</p:attrName>
                                        </p:attrNameLst>
                                      </p:cBhvr>
                                      <p:to>
                                        <p:strVal val="visible"/>
                                      </p:to>
                                    </p:set>
                                    <p:animEffect transition="in" filter="plus(in)">
                                      <p:cBhvr>
                                        <p:cTn id="229" dur="3000"/>
                                        <p:tgtEl>
                                          <p:spTgt spid="27"/>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28"/>
                                        </p:tgtEl>
                                        <p:attrNameLst>
                                          <p:attrName>style.visibility</p:attrName>
                                        </p:attrNameLst>
                                      </p:cBhvr>
                                      <p:to>
                                        <p:strVal val="visible"/>
                                      </p:to>
                                    </p:set>
                                    <p:animEffect transition="in" filter="plus(in)">
                                      <p:cBhvr>
                                        <p:cTn id="232" dur="3000"/>
                                        <p:tgtEl>
                                          <p:spTgt spid="28"/>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29"/>
                                        </p:tgtEl>
                                        <p:attrNameLst>
                                          <p:attrName>style.visibility</p:attrName>
                                        </p:attrNameLst>
                                      </p:cBhvr>
                                      <p:to>
                                        <p:strVal val="visible"/>
                                      </p:to>
                                    </p:set>
                                    <p:animEffect transition="in" filter="plus(in)">
                                      <p:cBhvr>
                                        <p:cTn id="235" dur="3000"/>
                                        <p:tgtEl>
                                          <p:spTgt spid="29"/>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30"/>
                                        </p:tgtEl>
                                        <p:attrNameLst>
                                          <p:attrName>style.visibility</p:attrName>
                                        </p:attrNameLst>
                                      </p:cBhvr>
                                      <p:to>
                                        <p:strVal val="visible"/>
                                      </p:to>
                                    </p:set>
                                    <p:animEffect transition="in" filter="plus(in)">
                                      <p:cBhvr>
                                        <p:cTn id="238" dur="3000"/>
                                        <p:tgtEl>
                                          <p:spTgt spid="30"/>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31"/>
                                        </p:tgtEl>
                                        <p:attrNameLst>
                                          <p:attrName>style.visibility</p:attrName>
                                        </p:attrNameLst>
                                      </p:cBhvr>
                                      <p:to>
                                        <p:strVal val="visible"/>
                                      </p:to>
                                    </p:set>
                                    <p:animEffect transition="in" filter="plus(in)">
                                      <p:cBhvr>
                                        <p:cTn id="241" dur="3000"/>
                                        <p:tgtEl>
                                          <p:spTgt spid="31"/>
                                        </p:tgtEl>
                                      </p:cBhvr>
                                    </p:animEffect>
                                  </p:childTnLst>
                                </p:cTn>
                              </p:par>
                            </p:childTnLst>
                          </p:cTn>
                        </p:par>
                        <p:par>
                          <p:cTn id="242" fill="hold">
                            <p:stCondLst>
                              <p:cond delay="3000"/>
                            </p:stCondLst>
                            <p:childTnLst>
                              <p:par>
                                <p:cTn id="243" presetID="2" presetClass="exit" presetSubtype="2" fill="hold" grpId="3" nodeType="afterEffect">
                                  <p:stCondLst>
                                    <p:cond delay="0"/>
                                  </p:stCondLst>
                                  <p:childTnLst>
                                    <p:anim calcmode="lin" valueType="num">
                                      <p:cBhvr additive="base">
                                        <p:cTn id="244" dur="3000"/>
                                        <p:tgtEl>
                                          <p:spTgt spid="9"/>
                                        </p:tgtEl>
                                        <p:attrNameLst>
                                          <p:attrName>ppt_x</p:attrName>
                                        </p:attrNameLst>
                                      </p:cBhvr>
                                      <p:tavLst>
                                        <p:tav tm="0">
                                          <p:val>
                                            <p:strVal val="ppt_x"/>
                                          </p:val>
                                        </p:tav>
                                        <p:tav tm="100000">
                                          <p:val>
                                            <p:strVal val="1+ppt_w/2"/>
                                          </p:val>
                                        </p:tav>
                                      </p:tavLst>
                                    </p:anim>
                                    <p:anim calcmode="lin" valueType="num">
                                      <p:cBhvr additive="base">
                                        <p:cTn id="245" dur="3000"/>
                                        <p:tgtEl>
                                          <p:spTgt spid="9"/>
                                        </p:tgtEl>
                                        <p:attrNameLst>
                                          <p:attrName>ppt_y</p:attrName>
                                        </p:attrNameLst>
                                      </p:cBhvr>
                                      <p:tavLst>
                                        <p:tav tm="0">
                                          <p:val>
                                            <p:strVal val="ppt_y"/>
                                          </p:val>
                                        </p:tav>
                                        <p:tav tm="100000">
                                          <p:val>
                                            <p:strVal val="ppt_y"/>
                                          </p:val>
                                        </p:tav>
                                      </p:tavLst>
                                    </p:anim>
                                    <p:set>
                                      <p:cBhvr>
                                        <p:cTn id="246" dur="1" fill="hold">
                                          <p:stCondLst>
                                            <p:cond delay="2999"/>
                                          </p:stCondLst>
                                        </p:cTn>
                                        <p:tgtEl>
                                          <p:spTgt spid="9"/>
                                        </p:tgtEl>
                                        <p:attrNameLst>
                                          <p:attrName>style.visibility</p:attrName>
                                        </p:attrNameLst>
                                      </p:cBhvr>
                                      <p:to>
                                        <p:strVal val="hidden"/>
                                      </p:to>
                                    </p:set>
                                  </p:childTnLst>
                                </p:cTn>
                              </p:par>
                              <p:par>
                                <p:cTn id="247" presetID="2" presetClass="exit" presetSubtype="2" fill="hold" grpId="3" nodeType="withEffect">
                                  <p:stCondLst>
                                    <p:cond delay="0"/>
                                  </p:stCondLst>
                                  <p:childTnLst>
                                    <p:anim calcmode="lin" valueType="num">
                                      <p:cBhvr additive="base">
                                        <p:cTn id="248" dur="3000"/>
                                        <p:tgtEl>
                                          <p:spTgt spid="11"/>
                                        </p:tgtEl>
                                        <p:attrNameLst>
                                          <p:attrName>ppt_x</p:attrName>
                                        </p:attrNameLst>
                                      </p:cBhvr>
                                      <p:tavLst>
                                        <p:tav tm="0">
                                          <p:val>
                                            <p:strVal val="ppt_x"/>
                                          </p:val>
                                        </p:tav>
                                        <p:tav tm="100000">
                                          <p:val>
                                            <p:strVal val="1+ppt_w/2"/>
                                          </p:val>
                                        </p:tav>
                                      </p:tavLst>
                                    </p:anim>
                                    <p:anim calcmode="lin" valueType="num">
                                      <p:cBhvr additive="base">
                                        <p:cTn id="249" dur="3000"/>
                                        <p:tgtEl>
                                          <p:spTgt spid="11"/>
                                        </p:tgtEl>
                                        <p:attrNameLst>
                                          <p:attrName>ppt_y</p:attrName>
                                        </p:attrNameLst>
                                      </p:cBhvr>
                                      <p:tavLst>
                                        <p:tav tm="0">
                                          <p:val>
                                            <p:strVal val="ppt_y"/>
                                          </p:val>
                                        </p:tav>
                                        <p:tav tm="100000">
                                          <p:val>
                                            <p:strVal val="ppt_y"/>
                                          </p:val>
                                        </p:tav>
                                      </p:tavLst>
                                    </p:anim>
                                    <p:set>
                                      <p:cBhvr>
                                        <p:cTn id="250" dur="1" fill="hold">
                                          <p:stCondLst>
                                            <p:cond delay="2999"/>
                                          </p:stCondLst>
                                        </p:cTn>
                                        <p:tgtEl>
                                          <p:spTgt spid="11"/>
                                        </p:tgtEl>
                                        <p:attrNameLst>
                                          <p:attrName>style.visibility</p:attrName>
                                        </p:attrNameLst>
                                      </p:cBhvr>
                                      <p:to>
                                        <p:strVal val="hidden"/>
                                      </p:to>
                                    </p:set>
                                  </p:childTnLst>
                                </p:cTn>
                              </p:par>
                              <p:par>
                                <p:cTn id="251" presetID="2" presetClass="exit" presetSubtype="2" fill="hold" grpId="3" nodeType="withEffect">
                                  <p:stCondLst>
                                    <p:cond delay="0"/>
                                  </p:stCondLst>
                                  <p:childTnLst>
                                    <p:anim calcmode="lin" valueType="num">
                                      <p:cBhvr additive="base">
                                        <p:cTn id="252" dur="3000"/>
                                        <p:tgtEl>
                                          <p:spTgt spid="12"/>
                                        </p:tgtEl>
                                        <p:attrNameLst>
                                          <p:attrName>ppt_x</p:attrName>
                                        </p:attrNameLst>
                                      </p:cBhvr>
                                      <p:tavLst>
                                        <p:tav tm="0">
                                          <p:val>
                                            <p:strVal val="ppt_x"/>
                                          </p:val>
                                        </p:tav>
                                        <p:tav tm="100000">
                                          <p:val>
                                            <p:strVal val="1+ppt_w/2"/>
                                          </p:val>
                                        </p:tav>
                                      </p:tavLst>
                                    </p:anim>
                                    <p:anim calcmode="lin" valueType="num">
                                      <p:cBhvr additive="base">
                                        <p:cTn id="253" dur="3000"/>
                                        <p:tgtEl>
                                          <p:spTgt spid="12"/>
                                        </p:tgtEl>
                                        <p:attrNameLst>
                                          <p:attrName>ppt_y</p:attrName>
                                        </p:attrNameLst>
                                      </p:cBhvr>
                                      <p:tavLst>
                                        <p:tav tm="0">
                                          <p:val>
                                            <p:strVal val="ppt_y"/>
                                          </p:val>
                                        </p:tav>
                                        <p:tav tm="100000">
                                          <p:val>
                                            <p:strVal val="ppt_y"/>
                                          </p:val>
                                        </p:tav>
                                      </p:tavLst>
                                    </p:anim>
                                    <p:set>
                                      <p:cBhvr>
                                        <p:cTn id="254" dur="1" fill="hold">
                                          <p:stCondLst>
                                            <p:cond delay="2999"/>
                                          </p:stCondLst>
                                        </p:cTn>
                                        <p:tgtEl>
                                          <p:spTgt spid="12"/>
                                        </p:tgtEl>
                                        <p:attrNameLst>
                                          <p:attrName>style.visibility</p:attrName>
                                        </p:attrNameLst>
                                      </p:cBhvr>
                                      <p:to>
                                        <p:strVal val="hidden"/>
                                      </p:to>
                                    </p:set>
                                  </p:childTnLst>
                                </p:cTn>
                              </p:par>
                              <p:par>
                                <p:cTn id="255" presetID="2" presetClass="exit" presetSubtype="2" fill="hold" grpId="3" nodeType="withEffect">
                                  <p:stCondLst>
                                    <p:cond delay="0"/>
                                  </p:stCondLst>
                                  <p:childTnLst>
                                    <p:anim calcmode="lin" valueType="num">
                                      <p:cBhvr additive="base">
                                        <p:cTn id="256" dur="3000"/>
                                        <p:tgtEl>
                                          <p:spTgt spid="13"/>
                                        </p:tgtEl>
                                        <p:attrNameLst>
                                          <p:attrName>ppt_x</p:attrName>
                                        </p:attrNameLst>
                                      </p:cBhvr>
                                      <p:tavLst>
                                        <p:tav tm="0">
                                          <p:val>
                                            <p:strVal val="ppt_x"/>
                                          </p:val>
                                        </p:tav>
                                        <p:tav tm="100000">
                                          <p:val>
                                            <p:strVal val="1+ppt_w/2"/>
                                          </p:val>
                                        </p:tav>
                                      </p:tavLst>
                                    </p:anim>
                                    <p:anim calcmode="lin" valueType="num">
                                      <p:cBhvr additive="base">
                                        <p:cTn id="257" dur="3000"/>
                                        <p:tgtEl>
                                          <p:spTgt spid="13"/>
                                        </p:tgtEl>
                                        <p:attrNameLst>
                                          <p:attrName>ppt_y</p:attrName>
                                        </p:attrNameLst>
                                      </p:cBhvr>
                                      <p:tavLst>
                                        <p:tav tm="0">
                                          <p:val>
                                            <p:strVal val="ppt_y"/>
                                          </p:val>
                                        </p:tav>
                                        <p:tav tm="100000">
                                          <p:val>
                                            <p:strVal val="ppt_y"/>
                                          </p:val>
                                        </p:tav>
                                      </p:tavLst>
                                    </p:anim>
                                    <p:set>
                                      <p:cBhvr>
                                        <p:cTn id="258" dur="1" fill="hold">
                                          <p:stCondLst>
                                            <p:cond delay="2999"/>
                                          </p:stCondLst>
                                        </p:cTn>
                                        <p:tgtEl>
                                          <p:spTgt spid="13"/>
                                        </p:tgtEl>
                                        <p:attrNameLst>
                                          <p:attrName>style.visibility</p:attrName>
                                        </p:attrNameLst>
                                      </p:cBhvr>
                                      <p:to>
                                        <p:strVal val="hidden"/>
                                      </p:to>
                                    </p:set>
                                  </p:childTnLst>
                                </p:cTn>
                              </p:par>
                              <p:par>
                                <p:cTn id="259" presetID="2" presetClass="exit" presetSubtype="2" fill="hold" grpId="3" nodeType="withEffect">
                                  <p:stCondLst>
                                    <p:cond delay="0"/>
                                  </p:stCondLst>
                                  <p:childTnLst>
                                    <p:anim calcmode="lin" valueType="num">
                                      <p:cBhvr additive="base">
                                        <p:cTn id="260" dur="3000"/>
                                        <p:tgtEl>
                                          <p:spTgt spid="14"/>
                                        </p:tgtEl>
                                        <p:attrNameLst>
                                          <p:attrName>ppt_x</p:attrName>
                                        </p:attrNameLst>
                                      </p:cBhvr>
                                      <p:tavLst>
                                        <p:tav tm="0">
                                          <p:val>
                                            <p:strVal val="ppt_x"/>
                                          </p:val>
                                        </p:tav>
                                        <p:tav tm="100000">
                                          <p:val>
                                            <p:strVal val="1+ppt_w/2"/>
                                          </p:val>
                                        </p:tav>
                                      </p:tavLst>
                                    </p:anim>
                                    <p:anim calcmode="lin" valueType="num">
                                      <p:cBhvr additive="base">
                                        <p:cTn id="261" dur="3000"/>
                                        <p:tgtEl>
                                          <p:spTgt spid="14"/>
                                        </p:tgtEl>
                                        <p:attrNameLst>
                                          <p:attrName>ppt_y</p:attrName>
                                        </p:attrNameLst>
                                      </p:cBhvr>
                                      <p:tavLst>
                                        <p:tav tm="0">
                                          <p:val>
                                            <p:strVal val="ppt_y"/>
                                          </p:val>
                                        </p:tav>
                                        <p:tav tm="100000">
                                          <p:val>
                                            <p:strVal val="ppt_y"/>
                                          </p:val>
                                        </p:tav>
                                      </p:tavLst>
                                    </p:anim>
                                    <p:set>
                                      <p:cBhvr>
                                        <p:cTn id="262" dur="1" fill="hold">
                                          <p:stCondLst>
                                            <p:cond delay="2999"/>
                                          </p:stCondLst>
                                        </p:cTn>
                                        <p:tgtEl>
                                          <p:spTgt spid="14"/>
                                        </p:tgtEl>
                                        <p:attrNameLst>
                                          <p:attrName>style.visibility</p:attrName>
                                        </p:attrNameLst>
                                      </p:cBhvr>
                                      <p:to>
                                        <p:strVal val="hidden"/>
                                      </p:to>
                                    </p:set>
                                  </p:childTnLst>
                                </p:cTn>
                              </p:par>
                              <p:par>
                                <p:cTn id="263" presetID="2" presetClass="exit" presetSubtype="2" fill="hold" grpId="3" nodeType="withEffect">
                                  <p:stCondLst>
                                    <p:cond delay="0"/>
                                  </p:stCondLst>
                                  <p:childTnLst>
                                    <p:anim calcmode="lin" valueType="num">
                                      <p:cBhvr additive="base">
                                        <p:cTn id="264" dur="3000"/>
                                        <p:tgtEl>
                                          <p:spTgt spid="15"/>
                                        </p:tgtEl>
                                        <p:attrNameLst>
                                          <p:attrName>ppt_x</p:attrName>
                                        </p:attrNameLst>
                                      </p:cBhvr>
                                      <p:tavLst>
                                        <p:tav tm="0">
                                          <p:val>
                                            <p:strVal val="ppt_x"/>
                                          </p:val>
                                        </p:tav>
                                        <p:tav tm="100000">
                                          <p:val>
                                            <p:strVal val="1+ppt_w/2"/>
                                          </p:val>
                                        </p:tav>
                                      </p:tavLst>
                                    </p:anim>
                                    <p:anim calcmode="lin" valueType="num">
                                      <p:cBhvr additive="base">
                                        <p:cTn id="265" dur="3000"/>
                                        <p:tgtEl>
                                          <p:spTgt spid="15"/>
                                        </p:tgtEl>
                                        <p:attrNameLst>
                                          <p:attrName>ppt_y</p:attrName>
                                        </p:attrNameLst>
                                      </p:cBhvr>
                                      <p:tavLst>
                                        <p:tav tm="0">
                                          <p:val>
                                            <p:strVal val="ppt_y"/>
                                          </p:val>
                                        </p:tav>
                                        <p:tav tm="100000">
                                          <p:val>
                                            <p:strVal val="ppt_y"/>
                                          </p:val>
                                        </p:tav>
                                      </p:tavLst>
                                    </p:anim>
                                    <p:set>
                                      <p:cBhvr>
                                        <p:cTn id="266" dur="1" fill="hold">
                                          <p:stCondLst>
                                            <p:cond delay="2999"/>
                                          </p:stCondLst>
                                        </p:cTn>
                                        <p:tgtEl>
                                          <p:spTgt spid="15"/>
                                        </p:tgtEl>
                                        <p:attrNameLst>
                                          <p:attrName>style.visibility</p:attrName>
                                        </p:attrNameLst>
                                      </p:cBhvr>
                                      <p:to>
                                        <p:strVal val="hidden"/>
                                      </p:to>
                                    </p:set>
                                  </p:childTnLst>
                                </p:cTn>
                              </p:par>
                              <p:par>
                                <p:cTn id="267" presetID="2" presetClass="exit" presetSubtype="2" fill="hold" grpId="3" nodeType="withEffect">
                                  <p:stCondLst>
                                    <p:cond delay="0"/>
                                  </p:stCondLst>
                                  <p:childTnLst>
                                    <p:anim calcmode="lin" valueType="num">
                                      <p:cBhvr additive="base">
                                        <p:cTn id="268" dur="3000"/>
                                        <p:tgtEl>
                                          <p:spTgt spid="16"/>
                                        </p:tgtEl>
                                        <p:attrNameLst>
                                          <p:attrName>ppt_x</p:attrName>
                                        </p:attrNameLst>
                                      </p:cBhvr>
                                      <p:tavLst>
                                        <p:tav tm="0">
                                          <p:val>
                                            <p:strVal val="ppt_x"/>
                                          </p:val>
                                        </p:tav>
                                        <p:tav tm="100000">
                                          <p:val>
                                            <p:strVal val="1+ppt_w/2"/>
                                          </p:val>
                                        </p:tav>
                                      </p:tavLst>
                                    </p:anim>
                                    <p:anim calcmode="lin" valueType="num">
                                      <p:cBhvr additive="base">
                                        <p:cTn id="269" dur="3000"/>
                                        <p:tgtEl>
                                          <p:spTgt spid="16"/>
                                        </p:tgtEl>
                                        <p:attrNameLst>
                                          <p:attrName>ppt_y</p:attrName>
                                        </p:attrNameLst>
                                      </p:cBhvr>
                                      <p:tavLst>
                                        <p:tav tm="0">
                                          <p:val>
                                            <p:strVal val="ppt_y"/>
                                          </p:val>
                                        </p:tav>
                                        <p:tav tm="100000">
                                          <p:val>
                                            <p:strVal val="ppt_y"/>
                                          </p:val>
                                        </p:tav>
                                      </p:tavLst>
                                    </p:anim>
                                    <p:set>
                                      <p:cBhvr>
                                        <p:cTn id="270" dur="1" fill="hold">
                                          <p:stCondLst>
                                            <p:cond delay="2999"/>
                                          </p:stCondLst>
                                        </p:cTn>
                                        <p:tgtEl>
                                          <p:spTgt spid="16"/>
                                        </p:tgtEl>
                                        <p:attrNameLst>
                                          <p:attrName>style.visibility</p:attrName>
                                        </p:attrNameLst>
                                      </p:cBhvr>
                                      <p:to>
                                        <p:strVal val="hidden"/>
                                      </p:to>
                                    </p:set>
                                  </p:childTnLst>
                                </p:cTn>
                              </p:par>
                              <p:par>
                                <p:cTn id="271" presetID="2" presetClass="exit" presetSubtype="2" fill="hold" grpId="3" nodeType="withEffect">
                                  <p:stCondLst>
                                    <p:cond delay="0"/>
                                  </p:stCondLst>
                                  <p:childTnLst>
                                    <p:anim calcmode="lin" valueType="num">
                                      <p:cBhvr additive="base">
                                        <p:cTn id="272" dur="3000"/>
                                        <p:tgtEl>
                                          <p:spTgt spid="17"/>
                                        </p:tgtEl>
                                        <p:attrNameLst>
                                          <p:attrName>ppt_x</p:attrName>
                                        </p:attrNameLst>
                                      </p:cBhvr>
                                      <p:tavLst>
                                        <p:tav tm="0">
                                          <p:val>
                                            <p:strVal val="ppt_x"/>
                                          </p:val>
                                        </p:tav>
                                        <p:tav tm="100000">
                                          <p:val>
                                            <p:strVal val="1+ppt_w/2"/>
                                          </p:val>
                                        </p:tav>
                                      </p:tavLst>
                                    </p:anim>
                                    <p:anim calcmode="lin" valueType="num">
                                      <p:cBhvr additive="base">
                                        <p:cTn id="273" dur="3000"/>
                                        <p:tgtEl>
                                          <p:spTgt spid="17"/>
                                        </p:tgtEl>
                                        <p:attrNameLst>
                                          <p:attrName>ppt_y</p:attrName>
                                        </p:attrNameLst>
                                      </p:cBhvr>
                                      <p:tavLst>
                                        <p:tav tm="0">
                                          <p:val>
                                            <p:strVal val="ppt_y"/>
                                          </p:val>
                                        </p:tav>
                                        <p:tav tm="100000">
                                          <p:val>
                                            <p:strVal val="ppt_y"/>
                                          </p:val>
                                        </p:tav>
                                      </p:tavLst>
                                    </p:anim>
                                    <p:set>
                                      <p:cBhvr>
                                        <p:cTn id="274" dur="1" fill="hold">
                                          <p:stCondLst>
                                            <p:cond delay="2999"/>
                                          </p:stCondLst>
                                        </p:cTn>
                                        <p:tgtEl>
                                          <p:spTgt spid="17"/>
                                        </p:tgtEl>
                                        <p:attrNameLst>
                                          <p:attrName>style.visibility</p:attrName>
                                        </p:attrNameLst>
                                      </p:cBhvr>
                                      <p:to>
                                        <p:strVal val="hidden"/>
                                      </p:to>
                                    </p:set>
                                  </p:childTnLst>
                                </p:cTn>
                              </p:par>
                              <p:par>
                                <p:cTn id="275" presetID="2" presetClass="exit" presetSubtype="2" fill="hold" grpId="3" nodeType="withEffect">
                                  <p:stCondLst>
                                    <p:cond delay="0"/>
                                  </p:stCondLst>
                                  <p:childTnLst>
                                    <p:anim calcmode="lin" valueType="num">
                                      <p:cBhvr additive="base">
                                        <p:cTn id="276" dur="3000"/>
                                        <p:tgtEl>
                                          <p:spTgt spid="18"/>
                                        </p:tgtEl>
                                        <p:attrNameLst>
                                          <p:attrName>ppt_x</p:attrName>
                                        </p:attrNameLst>
                                      </p:cBhvr>
                                      <p:tavLst>
                                        <p:tav tm="0">
                                          <p:val>
                                            <p:strVal val="ppt_x"/>
                                          </p:val>
                                        </p:tav>
                                        <p:tav tm="100000">
                                          <p:val>
                                            <p:strVal val="1+ppt_w/2"/>
                                          </p:val>
                                        </p:tav>
                                      </p:tavLst>
                                    </p:anim>
                                    <p:anim calcmode="lin" valueType="num">
                                      <p:cBhvr additive="base">
                                        <p:cTn id="277" dur="3000"/>
                                        <p:tgtEl>
                                          <p:spTgt spid="18"/>
                                        </p:tgtEl>
                                        <p:attrNameLst>
                                          <p:attrName>ppt_y</p:attrName>
                                        </p:attrNameLst>
                                      </p:cBhvr>
                                      <p:tavLst>
                                        <p:tav tm="0">
                                          <p:val>
                                            <p:strVal val="ppt_y"/>
                                          </p:val>
                                        </p:tav>
                                        <p:tav tm="100000">
                                          <p:val>
                                            <p:strVal val="ppt_y"/>
                                          </p:val>
                                        </p:tav>
                                      </p:tavLst>
                                    </p:anim>
                                    <p:set>
                                      <p:cBhvr>
                                        <p:cTn id="278" dur="1" fill="hold">
                                          <p:stCondLst>
                                            <p:cond delay="2999"/>
                                          </p:stCondLst>
                                        </p:cTn>
                                        <p:tgtEl>
                                          <p:spTgt spid="18"/>
                                        </p:tgtEl>
                                        <p:attrNameLst>
                                          <p:attrName>style.visibility</p:attrName>
                                        </p:attrNameLst>
                                      </p:cBhvr>
                                      <p:to>
                                        <p:strVal val="hidden"/>
                                      </p:to>
                                    </p:set>
                                  </p:childTnLst>
                                </p:cTn>
                              </p:par>
                              <p:par>
                                <p:cTn id="279" presetID="2" presetClass="exit" presetSubtype="2" fill="hold" grpId="3" nodeType="withEffect">
                                  <p:stCondLst>
                                    <p:cond delay="0"/>
                                  </p:stCondLst>
                                  <p:childTnLst>
                                    <p:anim calcmode="lin" valueType="num">
                                      <p:cBhvr additive="base">
                                        <p:cTn id="280" dur="3000"/>
                                        <p:tgtEl>
                                          <p:spTgt spid="19"/>
                                        </p:tgtEl>
                                        <p:attrNameLst>
                                          <p:attrName>ppt_x</p:attrName>
                                        </p:attrNameLst>
                                      </p:cBhvr>
                                      <p:tavLst>
                                        <p:tav tm="0">
                                          <p:val>
                                            <p:strVal val="ppt_x"/>
                                          </p:val>
                                        </p:tav>
                                        <p:tav tm="100000">
                                          <p:val>
                                            <p:strVal val="1+ppt_w/2"/>
                                          </p:val>
                                        </p:tav>
                                      </p:tavLst>
                                    </p:anim>
                                    <p:anim calcmode="lin" valueType="num">
                                      <p:cBhvr additive="base">
                                        <p:cTn id="281" dur="3000"/>
                                        <p:tgtEl>
                                          <p:spTgt spid="19"/>
                                        </p:tgtEl>
                                        <p:attrNameLst>
                                          <p:attrName>ppt_y</p:attrName>
                                        </p:attrNameLst>
                                      </p:cBhvr>
                                      <p:tavLst>
                                        <p:tav tm="0">
                                          <p:val>
                                            <p:strVal val="ppt_y"/>
                                          </p:val>
                                        </p:tav>
                                        <p:tav tm="100000">
                                          <p:val>
                                            <p:strVal val="ppt_y"/>
                                          </p:val>
                                        </p:tav>
                                      </p:tavLst>
                                    </p:anim>
                                    <p:set>
                                      <p:cBhvr>
                                        <p:cTn id="282" dur="1" fill="hold">
                                          <p:stCondLst>
                                            <p:cond delay="2999"/>
                                          </p:stCondLst>
                                        </p:cTn>
                                        <p:tgtEl>
                                          <p:spTgt spid="19"/>
                                        </p:tgtEl>
                                        <p:attrNameLst>
                                          <p:attrName>style.visibility</p:attrName>
                                        </p:attrNameLst>
                                      </p:cBhvr>
                                      <p:to>
                                        <p:strVal val="hidden"/>
                                      </p:to>
                                    </p:set>
                                  </p:childTnLst>
                                </p:cTn>
                              </p:par>
                              <p:par>
                                <p:cTn id="283" presetID="2" presetClass="exit" presetSubtype="2" fill="hold" grpId="3" nodeType="withEffect">
                                  <p:stCondLst>
                                    <p:cond delay="0"/>
                                  </p:stCondLst>
                                  <p:childTnLst>
                                    <p:anim calcmode="lin" valueType="num">
                                      <p:cBhvr additive="base">
                                        <p:cTn id="284" dur="3000"/>
                                        <p:tgtEl>
                                          <p:spTgt spid="20"/>
                                        </p:tgtEl>
                                        <p:attrNameLst>
                                          <p:attrName>ppt_x</p:attrName>
                                        </p:attrNameLst>
                                      </p:cBhvr>
                                      <p:tavLst>
                                        <p:tav tm="0">
                                          <p:val>
                                            <p:strVal val="ppt_x"/>
                                          </p:val>
                                        </p:tav>
                                        <p:tav tm="100000">
                                          <p:val>
                                            <p:strVal val="1+ppt_w/2"/>
                                          </p:val>
                                        </p:tav>
                                      </p:tavLst>
                                    </p:anim>
                                    <p:anim calcmode="lin" valueType="num">
                                      <p:cBhvr additive="base">
                                        <p:cTn id="285" dur="3000"/>
                                        <p:tgtEl>
                                          <p:spTgt spid="20"/>
                                        </p:tgtEl>
                                        <p:attrNameLst>
                                          <p:attrName>ppt_y</p:attrName>
                                        </p:attrNameLst>
                                      </p:cBhvr>
                                      <p:tavLst>
                                        <p:tav tm="0">
                                          <p:val>
                                            <p:strVal val="ppt_y"/>
                                          </p:val>
                                        </p:tav>
                                        <p:tav tm="100000">
                                          <p:val>
                                            <p:strVal val="ppt_y"/>
                                          </p:val>
                                        </p:tav>
                                      </p:tavLst>
                                    </p:anim>
                                    <p:set>
                                      <p:cBhvr>
                                        <p:cTn id="286" dur="1" fill="hold">
                                          <p:stCondLst>
                                            <p:cond delay="2999"/>
                                          </p:stCondLst>
                                        </p:cTn>
                                        <p:tgtEl>
                                          <p:spTgt spid="20"/>
                                        </p:tgtEl>
                                        <p:attrNameLst>
                                          <p:attrName>style.visibility</p:attrName>
                                        </p:attrNameLst>
                                      </p:cBhvr>
                                      <p:to>
                                        <p:strVal val="hidden"/>
                                      </p:to>
                                    </p:set>
                                  </p:childTnLst>
                                </p:cTn>
                              </p:par>
                              <p:par>
                                <p:cTn id="287" presetID="2" presetClass="exit" presetSubtype="2" fill="hold" grpId="3" nodeType="withEffect">
                                  <p:stCondLst>
                                    <p:cond delay="0"/>
                                  </p:stCondLst>
                                  <p:childTnLst>
                                    <p:anim calcmode="lin" valueType="num">
                                      <p:cBhvr additive="base">
                                        <p:cTn id="288" dur="3000"/>
                                        <p:tgtEl>
                                          <p:spTgt spid="21"/>
                                        </p:tgtEl>
                                        <p:attrNameLst>
                                          <p:attrName>ppt_x</p:attrName>
                                        </p:attrNameLst>
                                      </p:cBhvr>
                                      <p:tavLst>
                                        <p:tav tm="0">
                                          <p:val>
                                            <p:strVal val="ppt_x"/>
                                          </p:val>
                                        </p:tav>
                                        <p:tav tm="100000">
                                          <p:val>
                                            <p:strVal val="1+ppt_w/2"/>
                                          </p:val>
                                        </p:tav>
                                      </p:tavLst>
                                    </p:anim>
                                    <p:anim calcmode="lin" valueType="num">
                                      <p:cBhvr additive="base">
                                        <p:cTn id="289" dur="3000"/>
                                        <p:tgtEl>
                                          <p:spTgt spid="21"/>
                                        </p:tgtEl>
                                        <p:attrNameLst>
                                          <p:attrName>ppt_y</p:attrName>
                                        </p:attrNameLst>
                                      </p:cBhvr>
                                      <p:tavLst>
                                        <p:tav tm="0">
                                          <p:val>
                                            <p:strVal val="ppt_y"/>
                                          </p:val>
                                        </p:tav>
                                        <p:tav tm="100000">
                                          <p:val>
                                            <p:strVal val="ppt_y"/>
                                          </p:val>
                                        </p:tav>
                                      </p:tavLst>
                                    </p:anim>
                                    <p:set>
                                      <p:cBhvr>
                                        <p:cTn id="290" dur="1" fill="hold">
                                          <p:stCondLst>
                                            <p:cond delay="2999"/>
                                          </p:stCondLst>
                                        </p:cTn>
                                        <p:tgtEl>
                                          <p:spTgt spid="21"/>
                                        </p:tgtEl>
                                        <p:attrNameLst>
                                          <p:attrName>style.visibility</p:attrName>
                                        </p:attrNameLst>
                                      </p:cBhvr>
                                      <p:to>
                                        <p:strVal val="hidden"/>
                                      </p:to>
                                    </p:set>
                                  </p:childTnLst>
                                </p:cTn>
                              </p:par>
                              <p:par>
                                <p:cTn id="291" presetID="2" presetClass="exit" presetSubtype="2" fill="hold" grpId="3" nodeType="withEffect">
                                  <p:stCondLst>
                                    <p:cond delay="0"/>
                                  </p:stCondLst>
                                  <p:childTnLst>
                                    <p:anim calcmode="lin" valueType="num">
                                      <p:cBhvr additive="base">
                                        <p:cTn id="292" dur="3000"/>
                                        <p:tgtEl>
                                          <p:spTgt spid="22"/>
                                        </p:tgtEl>
                                        <p:attrNameLst>
                                          <p:attrName>ppt_x</p:attrName>
                                        </p:attrNameLst>
                                      </p:cBhvr>
                                      <p:tavLst>
                                        <p:tav tm="0">
                                          <p:val>
                                            <p:strVal val="ppt_x"/>
                                          </p:val>
                                        </p:tav>
                                        <p:tav tm="100000">
                                          <p:val>
                                            <p:strVal val="1+ppt_w/2"/>
                                          </p:val>
                                        </p:tav>
                                      </p:tavLst>
                                    </p:anim>
                                    <p:anim calcmode="lin" valueType="num">
                                      <p:cBhvr additive="base">
                                        <p:cTn id="293" dur="3000"/>
                                        <p:tgtEl>
                                          <p:spTgt spid="22"/>
                                        </p:tgtEl>
                                        <p:attrNameLst>
                                          <p:attrName>ppt_y</p:attrName>
                                        </p:attrNameLst>
                                      </p:cBhvr>
                                      <p:tavLst>
                                        <p:tav tm="0">
                                          <p:val>
                                            <p:strVal val="ppt_y"/>
                                          </p:val>
                                        </p:tav>
                                        <p:tav tm="100000">
                                          <p:val>
                                            <p:strVal val="ppt_y"/>
                                          </p:val>
                                        </p:tav>
                                      </p:tavLst>
                                    </p:anim>
                                    <p:set>
                                      <p:cBhvr>
                                        <p:cTn id="294" dur="1" fill="hold">
                                          <p:stCondLst>
                                            <p:cond delay="2999"/>
                                          </p:stCondLst>
                                        </p:cTn>
                                        <p:tgtEl>
                                          <p:spTgt spid="22"/>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3000"/>
                                        <p:tgtEl>
                                          <p:spTgt spid="6"/>
                                        </p:tgtEl>
                                        <p:attrNameLst>
                                          <p:attrName>ppt_x</p:attrName>
                                        </p:attrNameLst>
                                      </p:cBhvr>
                                      <p:tavLst>
                                        <p:tav tm="0">
                                          <p:val>
                                            <p:strVal val="ppt_x"/>
                                          </p:val>
                                        </p:tav>
                                        <p:tav tm="100000">
                                          <p:val>
                                            <p:strVal val="0-ppt_w/2"/>
                                          </p:val>
                                        </p:tav>
                                      </p:tavLst>
                                    </p:anim>
                                    <p:anim calcmode="lin" valueType="num">
                                      <p:cBhvr additive="base">
                                        <p:cTn id="297" dur="3000"/>
                                        <p:tgtEl>
                                          <p:spTgt spid="6"/>
                                        </p:tgtEl>
                                        <p:attrNameLst>
                                          <p:attrName>ppt_y</p:attrName>
                                        </p:attrNameLst>
                                      </p:cBhvr>
                                      <p:tavLst>
                                        <p:tav tm="0">
                                          <p:val>
                                            <p:strVal val="ppt_y"/>
                                          </p:val>
                                        </p:tav>
                                        <p:tav tm="100000">
                                          <p:val>
                                            <p:strVal val="ppt_y"/>
                                          </p:val>
                                        </p:tav>
                                      </p:tavLst>
                                    </p:anim>
                                    <p:set>
                                      <p:cBhvr>
                                        <p:cTn id="298" dur="1" fill="hold">
                                          <p:stCondLst>
                                            <p:cond delay="2999"/>
                                          </p:stCondLst>
                                        </p:cTn>
                                        <p:tgtEl>
                                          <p:spTgt spid="6"/>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3000"/>
                                        <p:tgtEl>
                                          <p:spTgt spid="7"/>
                                        </p:tgtEl>
                                        <p:attrNameLst>
                                          <p:attrName>ppt_x</p:attrName>
                                        </p:attrNameLst>
                                      </p:cBhvr>
                                      <p:tavLst>
                                        <p:tav tm="0">
                                          <p:val>
                                            <p:strVal val="ppt_x"/>
                                          </p:val>
                                        </p:tav>
                                        <p:tav tm="100000">
                                          <p:val>
                                            <p:strVal val="0-ppt_w/2"/>
                                          </p:val>
                                        </p:tav>
                                      </p:tavLst>
                                    </p:anim>
                                    <p:anim calcmode="lin" valueType="num">
                                      <p:cBhvr additive="base">
                                        <p:cTn id="301" dur="3000"/>
                                        <p:tgtEl>
                                          <p:spTgt spid="7"/>
                                        </p:tgtEl>
                                        <p:attrNameLst>
                                          <p:attrName>ppt_y</p:attrName>
                                        </p:attrNameLst>
                                      </p:cBhvr>
                                      <p:tavLst>
                                        <p:tav tm="0">
                                          <p:val>
                                            <p:strVal val="ppt_y"/>
                                          </p:val>
                                        </p:tav>
                                        <p:tav tm="100000">
                                          <p:val>
                                            <p:strVal val="ppt_y"/>
                                          </p:val>
                                        </p:tav>
                                      </p:tavLst>
                                    </p:anim>
                                    <p:set>
                                      <p:cBhvr>
                                        <p:cTn id="302" dur="1" fill="hold">
                                          <p:stCondLst>
                                            <p:cond delay="2999"/>
                                          </p:stCondLst>
                                        </p:cTn>
                                        <p:tgtEl>
                                          <p:spTgt spid="7"/>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3000"/>
                                        <p:tgtEl>
                                          <p:spTgt spid="8"/>
                                        </p:tgtEl>
                                        <p:attrNameLst>
                                          <p:attrName>ppt_x</p:attrName>
                                        </p:attrNameLst>
                                      </p:cBhvr>
                                      <p:tavLst>
                                        <p:tav tm="0">
                                          <p:val>
                                            <p:strVal val="ppt_x"/>
                                          </p:val>
                                        </p:tav>
                                        <p:tav tm="100000">
                                          <p:val>
                                            <p:strVal val="0-ppt_w/2"/>
                                          </p:val>
                                        </p:tav>
                                      </p:tavLst>
                                    </p:anim>
                                    <p:anim calcmode="lin" valueType="num">
                                      <p:cBhvr additive="base">
                                        <p:cTn id="305" dur="3000"/>
                                        <p:tgtEl>
                                          <p:spTgt spid="8"/>
                                        </p:tgtEl>
                                        <p:attrNameLst>
                                          <p:attrName>ppt_y</p:attrName>
                                        </p:attrNameLst>
                                      </p:cBhvr>
                                      <p:tavLst>
                                        <p:tav tm="0">
                                          <p:val>
                                            <p:strVal val="ppt_y"/>
                                          </p:val>
                                        </p:tav>
                                        <p:tav tm="100000">
                                          <p:val>
                                            <p:strVal val="ppt_y"/>
                                          </p:val>
                                        </p:tav>
                                      </p:tavLst>
                                    </p:anim>
                                    <p:set>
                                      <p:cBhvr>
                                        <p:cTn id="306" dur="1" fill="hold">
                                          <p:stCondLst>
                                            <p:cond delay="2999"/>
                                          </p:stCondLst>
                                        </p:cTn>
                                        <p:tgtEl>
                                          <p:spTgt spid="8"/>
                                        </p:tgtEl>
                                        <p:attrNameLst>
                                          <p:attrName>style.visibility</p:attrName>
                                        </p:attrNameLst>
                                      </p:cBhvr>
                                      <p:to>
                                        <p:strVal val="hidden"/>
                                      </p:to>
                                    </p:set>
                                  </p:childTnLst>
                                </p:cTn>
                              </p:par>
                              <p:par>
                                <p:cTn id="307" presetID="2" presetClass="exit" presetSubtype="8" fill="hold" grpId="3" nodeType="withEffect">
                                  <p:stCondLst>
                                    <p:cond delay="0"/>
                                  </p:stCondLst>
                                  <p:childTnLst>
                                    <p:anim calcmode="lin" valueType="num">
                                      <p:cBhvr additive="base">
                                        <p:cTn id="308" dur="3000"/>
                                        <p:tgtEl>
                                          <p:spTgt spid="10"/>
                                        </p:tgtEl>
                                        <p:attrNameLst>
                                          <p:attrName>ppt_x</p:attrName>
                                        </p:attrNameLst>
                                      </p:cBhvr>
                                      <p:tavLst>
                                        <p:tav tm="0">
                                          <p:val>
                                            <p:strVal val="ppt_x"/>
                                          </p:val>
                                        </p:tav>
                                        <p:tav tm="100000">
                                          <p:val>
                                            <p:strVal val="0-ppt_w/2"/>
                                          </p:val>
                                        </p:tav>
                                      </p:tavLst>
                                    </p:anim>
                                    <p:anim calcmode="lin" valueType="num">
                                      <p:cBhvr additive="base">
                                        <p:cTn id="309" dur="3000"/>
                                        <p:tgtEl>
                                          <p:spTgt spid="10"/>
                                        </p:tgtEl>
                                        <p:attrNameLst>
                                          <p:attrName>ppt_y</p:attrName>
                                        </p:attrNameLst>
                                      </p:cBhvr>
                                      <p:tavLst>
                                        <p:tav tm="0">
                                          <p:val>
                                            <p:strVal val="ppt_y"/>
                                          </p:val>
                                        </p:tav>
                                        <p:tav tm="100000">
                                          <p:val>
                                            <p:strVal val="ppt_y"/>
                                          </p:val>
                                        </p:tav>
                                      </p:tavLst>
                                    </p:anim>
                                    <p:set>
                                      <p:cBhvr>
                                        <p:cTn id="310" dur="1" fill="hold">
                                          <p:stCondLst>
                                            <p:cond delay="2999"/>
                                          </p:stCondLst>
                                        </p:cTn>
                                        <p:tgtEl>
                                          <p:spTgt spid="10"/>
                                        </p:tgtEl>
                                        <p:attrNameLst>
                                          <p:attrName>style.visibility</p:attrName>
                                        </p:attrNameLst>
                                      </p:cBhvr>
                                      <p:to>
                                        <p:strVal val="hidden"/>
                                      </p:to>
                                    </p:set>
                                  </p:childTnLst>
                                </p:cTn>
                              </p:par>
                              <p:par>
                                <p:cTn id="311" presetID="2" presetClass="exit" presetSubtype="8" fill="hold" grpId="3" nodeType="withEffect">
                                  <p:stCondLst>
                                    <p:cond delay="0"/>
                                  </p:stCondLst>
                                  <p:childTnLst>
                                    <p:anim calcmode="lin" valueType="num">
                                      <p:cBhvr additive="base">
                                        <p:cTn id="312" dur="3000"/>
                                        <p:tgtEl>
                                          <p:spTgt spid="23"/>
                                        </p:tgtEl>
                                        <p:attrNameLst>
                                          <p:attrName>ppt_x</p:attrName>
                                        </p:attrNameLst>
                                      </p:cBhvr>
                                      <p:tavLst>
                                        <p:tav tm="0">
                                          <p:val>
                                            <p:strVal val="ppt_x"/>
                                          </p:val>
                                        </p:tav>
                                        <p:tav tm="100000">
                                          <p:val>
                                            <p:strVal val="0-ppt_w/2"/>
                                          </p:val>
                                        </p:tav>
                                      </p:tavLst>
                                    </p:anim>
                                    <p:anim calcmode="lin" valueType="num">
                                      <p:cBhvr additive="base">
                                        <p:cTn id="313" dur="3000"/>
                                        <p:tgtEl>
                                          <p:spTgt spid="23"/>
                                        </p:tgtEl>
                                        <p:attrNameLst>
                                          <p:attrName>ppt_y</p:attrName>
                                        </p:attrNameLst>
                                      </p:cBhvr>
                                      <p:tavLst>
                                        <p:tav tm="0">
                                          <p:val>
                                            <p:strVal val="ppt_y"/>
                                          </p:val>
                                        </p:tav>
                                        <p:tav tm="100000">
                                          <p:val>
                                            <p:strVal val="ppt_y"/>
                                          </p:val>
                                        </p:tav>
                                      </p:tavLst>
                                    </p:anim>
                                    <p:set>
                                      <p:cBhvr>
                                        <p:cTn id="314" dur="1" fill="hold">
                                          <p:stCondLst>
                                            <p:cond delay="2999"/>
                                          </p:stCondLst>
                                        </p:cTn>
                                        <p:tgtEl>
                                          <p:spTgt spid="23"/>
                                        </p:tgtEl>
                                        <p:attrNameLst>
                                          <p:attrName>style.visibility</p:attrName>
                                        </p:attrNameLst>
                                      </p:cBhvr>
                                      <p:to>
                                        <p:strVal val="hidden"/>
                                      </p:to>
                                    </p:set>
                                  </p:childTnLst>
                                </p:cTn>
                              </p:par>
                              <p:par>
                                <p:cTn id="315" presetID="2" presetClass="exit" presetSubtype="8" fill="hold" grpId="3" nodeType="withEffect">
                                  <p:stCondLst>
                                    <p:cond delay="0"/>
                                  </p:stCondLst>
                                  <p:childTnLst>
                                    <p:anim calcmode="lin" valueType="num">
                                      <p:cBhvr additive="base">
                                        <p:cTn id="316" dur="3000"/>
                                        <p:tgtEl>
                                          <p:spTgt spid="24"/>
                                        </p:tgtEl>
                                        <p:attrNameLst>
                                          <p:attrName>ppt_x</p:attrName>
                                        </p:attrNameLst>
                                      </p:cBhvr>
                                      <p:tavLst>
                                        <p:tav tm="0">
                                          <p:val>
                                            <p:strVal val="ppt_x"/>
                                          </p:val>
                                        </p:tav>
                                        <p:tav tm="100000">
                                          <p:val>
                                            <p:strVal val="0-ppt_w/2"/>
                                          </p:val>
                                        </p:tav>
                                      </p:tavLst>
                                    </p:anim>
                                    <p:anim calcmode="lin" valueType="num">
                                      <p:cBhvr additive="base">
                                        <p:cTn id="317" dur="3000"/>
                                        <p:tgtEl>
                                          <p:spTgt spid="24"/>
                                        </p:tgtEl>
                                        <p:attrNameLst>
                                          <p:attrName>ppt_y</p:attrName>
                                        </p:attrNameLst>
                                      </p:cBhvr>
                                      <p:tavLst>
                                        <p:tav tm="0">
                                          <p:val>
                                            <p:strVal val="ppt_y"/>
                                          </p:val>
                                        </p:tav>
                                        <p:tav tm="100000">
                                          <p:val>
                                            <p:strVal val="ppt_y"/>
                                          </p:val>
                                        </p:tav>
                                      </p:tavLst>
                                    </p:anim>
                                    <p:set>
                                      <p:cBhvr>
                                        <p:cTn id="318" dur="1" fill="hold">
                                          <p:stCondLst>
                                            <p:cond delay="2999"/>
                                          </p:stCondLst>
                                        </p:cTn>
                                        <p:tgtEl>
                                          <p:spTgt spid="24"/>
                                        </p:tgtEl>
                                        <p:attrNameLst>
                                          <p:attrName>style.visibility</p:attrName>
                                        </p:attrNameLst>
                                      </p:cBhvr>
                                      <p:to>
                                        <p:strVal val="hidden"/>
                                      </p:to>
                                    </p:set>
                                  </p:childTnLst>
                                </p:cTn>
                              </p:par>
                              <p:par>
                                <p:cTn id="319" presetID="2" presetClass="exit" presetSubtype="8" fill="hold" grpId="3" nodeType="withEffect">
                                  <p:stCondLst>
                                    <p:cond delay="0"/>
                                  </p:stCondLst>
                                  <p:childTnLst>
                                    <p:anim calcmode="lin" valueType="num">
                                      <p:cBhvr additive="base">
                                        <p:cTn id="320" dur="3000"/>
                                        <p:tgtEl>
                                          <p:spTgt spid="25"/>
                                        </p:tgtEl>
                                        <p:attrNameLst>
                                          <p:attrName>ppt_x</p:attrName>
                                        </p:attrNameLst>
                                      </p:cBhvr>
                                      <p:tavLst>
                                        <p:tav tm="0">
                                          <p:val>
                                            <p:strVal val="ppt_x"/>
                                          </p:val>
                                        </p:tav>
                                        <p:tav tm="100000">
                                          <p:val>
                                            <p:strVal val="0-ppt_w/2"/>
                                          </p:val>
                                        </p:tav>
                                      </p:tavLst>
                                    </p:anim>
                                    <p:anim calcmode="lin" valueType="num">
                                      <p:cBhvr additive="base">
                                        <p:cTn id="321" dur="3000"/>
                                        <p:tgtEl>
                                          <p:spTgt spid="25"/>
                                        </p:tgtEl>
                                        <p:attrNameLst>
                                          <p:attrName>ppt_y</p:attrName>
                                        </p:attrNameLst>
                                      </p:cBhvr>
                                      <p:tavLst>
                                        <p:tav tm="0">
                                          <p:val>
                                            <p:strVal val="ppt_y"/>
                                          </p:val>
                                        </p:tav>
                                        <p:tav tm="100000">
                                          <p:val>
                                            <p:strVal val="ppt_y"/>
                                          </p:val>
                                        </p:tav>
                                      </p:tavLst>
                                    </p:anim>
                                    <p:set>
                                      <p:cBhvr>
                                        <p:cTn id="322" dur="1" fill="hold">
                                          <p:stCondLst>
                                            <p:cond delay="2999"/>
                                          </p:stCondLst>
                                        </p:cTn>
                                        <p:tgtEl>
                                          <p:spTgt spid="25"/>
                                        </p:tgtEl>
                                        <p:attrNameLst>
                                          <p:attrName>style.visibility</p:attrName>
                                        </p:attrNameLst>
                                      </p:cBhvr>
                                      <p:to>
                                        <p:strVal val="hidden"/>
                                      </p:to>
                                    </p:set>
                                  </p:childTnLst>
                                </p:cTn>
                              </p:par>
                              <p:par>
                                <p:cTn id="323" presetID="2" presetClass="exit" presetSubtype="8" fill="hold" grpId="3" nodeType="withEffect">
                                  <p:stCondLst>
                                    <p:cond delay="0"/>
                                  </p:stCondLst>
                                  <p:childTnLst>
                                    <p:anim calcmode="lin" valueType="num">
                                      <p:cBhvr additive="base">
                                        <p:cTn id="324" dur="3000"/>
                                        <p:tgtEl>
                                          <p:spTgt spid="26"/>
                                        </p:tgtEl>
                                        <p:attrNameLst>
                                          <p:attrName>ppt_x</p:attrName>
                                        </p:attrNameLst>
                                      </p:cBhvr>
                                      <p:tavLst>
                                        <p:tav tm="0">
                                          <p:val>
                                            <p:strVal val="ppt_x"/>
                                          </p:val>
                                        </p:tav>
                                        <p:tav tm="100000">
                                          <p:val>
                                            <p:strVal val="0-ppt_w/2"/>
                                          </p:val>
                                        </p:tav>
                                      </p:tavLst>
                                    </p:anim>
                                    <p:anim calcmode="lin" valueType="num">
                                      <p:cBhvr additive="base">
                                        <p:cTn id="325" dur="3000"/>
                                        <p:tgtEl>
                                          <p:spTgt spid="26"/>
                                        </p:tgtEl>
                                        <p:attrNameLst>
                                          <p:attrName>ppt_y</p:attrName>
                                        </p:attrNameLst>
                                      </p:cBhvr>
                                      <p:tavLst>
                                        <p:tav tm="0">
                                          <p:val>
                                            <p:strVal val="ppt_y"/>
                                          </p:val>
                                        </p:tav>
                                        <p:tav tm="100000">
                                          <p:val>
                                            <p:strVal val="ppt_y"/>
                                          </p:val>
                                        </p:tav>
                                      </p:tavLst>
                                    </p:anim>
                                    <p:set>
                                      <p:cBhvr>
                                        <p:cTn id="326" dur="1" fill="hold">
                                          <p:stCondLst>
                                            <p:cond delay="2999"/>
                                          </p:stCondLst>
                                        </p:cTn>
                                        <p:tgtEl>
                                          <p:spTgt spid="26"/>
                                        </p:tgtEl>
                                        <p:attrNameLst>
                                          <p:attrName>style.visibility</p:attrName>
                                        </p:attrNameLst>
                                      </p:cBhvr>
                                      <p:to>
                                        <p:strVal val="hidden"/>
                                      </p:to>
                                    </p:set>
                                  </p:childTnLst>
                                </p:cTn>
                              </p:par>
                              <p:par>
                                <p:cTn id="327" presetID="2" presetClass="exit" presetSubtype="8" fill="hold" grpId="3" nodeType="withEffect">
                                  <p:stCondLst>
                                    <p:cond delay="0"/>
                                  </p:stCondLst>
                                  <p:childTnLst>
                                    <p:anim calcmode="lin" valueType="num">
                                      <p:cBhvr additive="base">
                                        <p:cTn id="328" dur="3000"/>
                                        <p:tgtEl>
                                          <p:spTgt spid="27"/>
                                        </p:tgtEl>
                                        <p:attrNameLst>
                                          <p:attrName>ppt_x</p:attrName>
                                        </p:attrNameLst>
                                      </p:cBhvr>
                                      <p:tavLst>
                                        <p:tav tm="0">
                                          <p:val>
                                            <p:strVal val="ppt_x"/>
                                          </p:val>
                                        </p:tav>
                                        <p:tav tm="100000">
                                          <p:val>
                                            <p:strVal val="0-ppt_w/2"/>
                                          </p:val>
                                        </p:tav>
                                      </p:tavLst>
                                    </p:anim>
                                    <p:anim calcmode="lin" valueType="num">
                                      <p:cBhvr additive="base">
                                        <p:cTn id="329" dur="3000"/>
                                        <p:tgtEl>
                                          <p:spTgt spid="27"/>
                                        </p:tgtEl>
                                        <p:attrNameLst>
                                          <p:attrName>ppt_y</p:attrName>
                                        </p:attrNameLst>
                                      </p:cBhvr>
                                      <p:tavLst>
                                        <p:tav tm="0">
                                          <p:val>
                                            <p:strVal val="ppt_y"/>
                                          </p:val>
                                        </p:tav>
                                        <p:tav tm="100000">
                                          <p:val>
                                            <p:strVal val="ppt_y"/>
                                          </p:val>
                                        </p:tav>
                                      </p:tavLst>
                                    </p:anim>
                                    <p:set>
                                      <p:cBhvr>
                                        <p:cTn id="330" dur="1" fill="hold">
                                          <p:stCondLst>
                                            <p:cond delay="2999"/>
                                          </p:stCondLst>
                                        </p:cTn>
                                        <p:tgtEl>
                                          <p:spTgt spid="27"/>
                                        </p:tgtEl>
                                        <p:attrNameLst>
                                          <p:attrName>style.visibility</p:attrName>
                                        </p:attrNameLst>
                                      </p:cBhvr>
                                      <p:to>
                                        <p:strVal val="hidden"/>
                                      </p:to>
                                    </p:set>
                                  </p:childTnLst>
                                </p:cTn>
                              </p:par>
                              <p:par>
                                <p:cTn id="331" presetID="2" presetClass="exit" presetSubtype="8" fill="hold" grpId="3" nodeType="withEffect">
                                  <p:stCondLst>
                                    <p:cond delay="0"/>
                                  </p:stCondLst>
                                  <p:childTnLst>
                                    <p:anim calcmode="lin" valueType="num">
                                      <p:cBhvr additive="base">
                                        <p:cTn id="332" dur="3000"/>
                                        <p:tgtEl>
                                          <p:spTgt spid="28"/>
                                        </p:tgtEl>
                                        <p:attrNameLst>
                                          <p:attrName>ppt_x</p:attrName>
                                        </p:attrNameLst>
                                      </p:cBhvr>
                                      <p:tavLst>
                                        <p:tav tm="0">
                                          <p:val>
                                            <p:strVal val="ppt_x"/>
                                          </p:val>
                                        </p:tav>
                                        <p:tav tm="100000">
                                          <p:val>
                                            <p:strVal val="0-ppt_w/2"/>
                                          </p:val>
                                        </p:tav>
                                      </p:tavLst>
                                    </p:anim>
                                    <p:anim calcmode="lin" valueType="num">
                                      <p:cBhvr additive="base">
                                        <p:cTn id="333" dur="3000"/>
                                        <p:tgtEl>
                                          <p:spTgt spid="28"/>
                                        </p:tgtEl>
                                        <p:attrNameLst>
                                          <p:attrName>ppt_y</p:attrName>
                                        </p:attrNameLst>
                                      </p:cBhvr>
                                      <p:tavLst>
                                        <p:tav tm="0">
                                          <p:val>
                                            <p:strVal val="ppt_y"/>
                                          </p:val>
                                        </p:tav>
                                        <p:tav tm="100000">
                                          <p:val>
                                            <p:strVal val="ppt_y"/>
                                          </p:val>
                                        </p:tav>
                                      </p:tavLst>
                                    </p:anim>
                                    <p:set>
                                      <p:cBhvr>
                                        <p:cTn id="334" dur="1" fill="hold">
                                          <p:stCondLst>
                                            <p:cond delay="2999"/>
                                          </p:stCondLst>
                                        </p:cTn>
                                        <p:tgtEl>
                                          <p:spTgt spid="28"/>
                                        </p:tgtEl>
                                        <p:attrNameLst>
                                          <p:attrName>style.visibility</p:attrName>
                                        </p:attrNameLst>
                                      </p:cBhvr>
                                      <p:to>
                                        <p:strVal val="hidden"/>
                                      </p:to>
                                    </p:set>
                                  </p:childTnLst>
                                </p:cTn>
                              </p:par>
                              <p:par>
                                <p:cTn id="335" presetID="2" presetClass="exit" presetSubtype="8" fill="hold" grpId="3" nodeType="withEffect">
                                  <p:stCondLst>
                                    <p:cond delay="0"/>
                                  </p:stCondLst>
                                  <p:childTnLst>
                                    <p:anim calcmode="lin" valueType="num">
                                      <p:cBhvr additive="base">
                                        <p:cTn id="336" dur="3000"/>
                                        <p:tgtEl>
                                          <p:spTgt spid="29"/>
                                        </p:tgtEl>
                                        <p:attrNameLst>
                                          <p:attrName>ppt_x</p:attrName>
                                        </p:attrNameLst>
                                      </p:cBhvr>
                                      <p:tavLst>
                                        <p:tav tm="0">
                                          <p:val>
                                            <p:strVal val="ppt_x"/>
                                          </p:val>
                                        </p:tav>
                                        <p:tav tm="100000">
                                          <p:val>
                                            <p:strVal val="0-ppt_w/2"/>
                                          </p:val>
                                        </p:tav>
                                      </p:tavLst>
                                    </p:anim>
                                    <p:anim calcmode="lin" valueType="num">
                                      <p:cBhvr additive="base">
                                        <p:cTn id="337" dur="3000"/>
                                        <p:tgtEl>
                                          <p:spTgt spid="29"/>
                                        </p:tgtEl>
                                        <p:attrNameLst>
                                          <p:attrName>ppt_y</p:attrName>
                                        </p:attrNameLst>
                                      </p:cBhvr>
                                      <p:tavLst>
                                        <p:tav tm="0">
                                          <p:val>
                                            <p:strVal val="ppt_y"/>
                                          </p:val>
                                        </p:tav>
                                        <p:tav tm="100000">
                                          <p:val>
                                            <p:strVal val="ppt_y"/>
                                          </p:val>
                                        </p:tav>
                                      </p:tavLst>
                                    </p:anim>
                                    <p:set>
                                      <p:cBhvr>
                                        <p:cTn id="338" dur="1" fill="hold">
                                          <p:stCondLst>
                                            <p:cond delay="2999"/>
                                          </p:stCondLst>
                                        </p:cTn>
                                        <p:tgtEl>
                                          <p:spTgt spid="29"/>
                                        </p:tgtEl>
                                        <p:attrNameLst>
                                          <p:attrName>style.visibility</p:attrName>
                                        </p:attrNameLst>
                                      </p:cBhvr>
                                      <p:to>
                                        <p:strVal val="hidden"/>
                                      </p:to>
                                    </p:set>
                                  </p:childTnLst>
                                </p:cTn>
                              </p:par>
                              <p:par>
                                <p:cTn id="339" presetID="2" presetClass="exit" presetSubtype="8" fill="hold" grpId="3" nodeType="withEffect">
                                  <p:stCondLst>
                                    <p:cond delay="0"/>
                                  </p:stCondLst>
                                  <p:childTnLst>
                                    <p:anim calcmode="lin" valueType="num">
                                      <p:cBhvr additive="base">
                                        <p:cTn id="340" dur="3000"/>
                                        <p:tgtEl>
                                          <p:spTgt spid="30"/>
                                        </p:tgtEl>
                                        <p:attrNameLst>
                                          <p:attrName>ppt_x</p:attrName>
                                        </p:attrNameLst>
                                      </p:cBhvr>
                                      <p:tavLst>
                                        <p:tav tm="0">
                                          <p:val>
                                            <p:strVal val="ppt_x"/>
                                          </p:val>
                                        </p:tav>
                                        <p:tav tm="100000">
                                          <p:val>
                                            <p:strVal val="0-ppt_w/2"/>
                                          </p:val>
                                        </p:tav>
                                      </p:tavLst>
                                    </p:anim>
                                    <p:anim calcmode="lin" valueType="num">
                                      <p:cBhvr additive="base">
                                        <p:cTn id="341" dur="3000"/>
                                        <p:tgtEl>
                                          <p:spTgt spid="30"/>
                                        </p:tgtEl>
                                        <p:attrNameLst>
                                          <p:attrName>ppt_y</p:attrName>
                                        </p:attrNameLst>
                                      </p:cBhvr>
                                      <p:tavLst>
                                        <p:tav tm="0">
                                          <p:val>
                                            <p:strVal val="ppt_y"/>
                                          </p:val>
                                        </p:tav>
                                        <p:tav tm="100000">
                                          <p:val>
                                            <p:strVal val="ppt_y"/>
                                          </p:val>
                                        </p:tav>
                                      </p:tavLst>
                                    </p:anim>
                                    <p:set>
                                      <p:cBhvr>
                                        <p:cTn id="342" dur="1" fill="hold">
                                          <p:stCondLst>
                                            <p:cond delay="2999"/>
                                          </p:stCondLst>
                                        </p:cTn>
                                        <p:tgtEl>
                                          <p:spTgt spid="30"/>
                                        </p:tgtEl>
                                        <p:attrNameLst>
                                          <p:attrName>style.visibility</p:attrName>
                                        </p:attrNameLst>
                                      </p:cBhvr>
                                      <p:to>
                                        <p:strVal val="hidden"/>
                                      </p:to>
                                    </p:set>
                                  </p:childTnLst>
                                </p:cTn>
                              </p:par>
                              <p:par>
                                <p:cTn id="343" presetID="2" presetClass="exit" presetSubtype="8" fill="hold" grpId="3" nodeType="withEffect">
                                  <p:stCondLst>
                                    <p:cond delay="0"/>
                                  </p:stCondLst>
                                  <p:childTnLst>
                                    <p:anim calcmode="lin" valueType="num">
                                      <p:cBhvr additive="base">
                                        <p:cTn id="344" dur="3000"/>
                                        <p:tgtEl>
                                          <p:spTgt spid="31"/>
                                        </p:tgtEl>
                                        <p:attrNameLst>
                                          <p:attrName>ppt_x</p:attrName>
                                        </p:attrNameLst>
                                      </p:cBhvr>
                                      <p:tavLst>
                                        <p:tav tm="0">
                                          <p:val>
                                            <p:strVal val="ppt_x"/>
                                          </p:val>
                                        </p:tav>
                                        <p:tav tm="100000">
                                          <p:val>
                                            <p:strVal val="0-ppt_w/2"/>
                                          </p:val>
                                        </p:tav>
                                      </p:tavLst>
                                    </p:anim>
                                    <p:anim calcmode="lin" valueType="num">
                                      <p:cBhvr additive="base">
                                        <p:cTn id="345" dur="3000"/>
                                        <p:tgtEl>
                                          <p:spTgt spid="31"/>
                                        </p:tgtEl>
                                        <p:attrNameLst>
                                          <p:attrName>ppt_y</p:attrName>
                                        </p:attrNameLst>
                                      </p:cBhvr>
                                      <p:tavLst>
                                        <p:tav tm="0">
                                          <p:val>
                                            <p:strVal val="ppt_y"/>
                                          </p:val>
                                        </p:tav>
                                        <p:tav tm="100000">
                                          <p:val>
                                            <p:strVal val="ppt_y"/>
                                          </p:val>
                                        </p:tav>
                                      </p:tavLst>
                                    </p:anim>
                                    <p:set>
                                      <p:cBhvr>
                                        <p:cTn id="346" dur="1" fill="hold">
                                          <p:stCondLst>
                                            <p:cond delay="2999"/>
                                          </p:stCondLst>
                                        </p:cTn>
                                        <p:tgtEl>
                                          <p:spTgt spid="31"/>
                                        </p:tgtEl>
                                        <p:attrNameLst>
                                          <p:attrName>style.visibility</p:attrName>
                                        </p:attrNameLst>
                                      </p:cBhvr>
                                      <p:to>
                                        <p:strVal val="hidden"/>
                                      </p:to>
                                    </p:set>
                                  </p:childTnLst>
                                </p:cTn>
                              </p:par>
                              <p:par>
                                <p:cTn id="347" presetID="13" presetClass="exit" presetSubtype="32" fill="hold" grpId="4" nodeType="withEffect">
                                  <p:stCondLst>
                                    <p:cond delay="0"/>
                                  </p:stCondLst>
                                  <p:childTnLst>
                                    <p:animEffect transition="out" filter="plus(out)">
                                      <p:cBhvr>
                                        <p:cTn id="348" dur="3000"/>
                                        <p:tgtEl>
                                          <p:spTgt spid="9"/>
                                        </p:tgtEl>
                                      </p:cBhvr>
                                    </p:animEffect>
                                    <p:set>
                                      <p:cBhvr>
                                        <p:cTn id="349" dur="1" fill="hold">
                                          <p:stCondLst>
                                            <p:cond delay="2999"/>
                                          </p:stCondLst>
                                        </p:cTn>
                                        <p:tgtEl>
                                          <p:spTgt spid="9"/>
                                        </p:tgtEl>
                                        <p:attrNameLst>
                                          <p:attrName>style.visibility</p:attrName>
                                        </p:attrNameLst>
                                      </p:cBhvr>
                                      <p:to>
                                        <p:strVal val="hidden"/>
                                      </p:to>
                                    </p:set>
                                  </p:childTnLst>
                                </p:cTn>
                              </p:par>
                              <p:par>
                                <p:cTn id="350" presetID="13" presetClass="exit" presetSubtype="32" fill="hold" grpId="4" nodeType="withEffect">
                                  <p:stCondLst>
                                    <p:cond delay="0"/>
                                  </p:stCondLst>
                                  <p:childTnLst>
                                    <p:animEffect transition="out" filter="plus(out)">
                                      <p:cBhvr>
                                        <p:cTn id="351" dur="3000"/>
                                        <p:tgtEl>
                                          <p:spTgt spid="11"/>
                                        </p:tgtEl>
                                      </p:cBhvr>
                                    </p:animEffect>
                                    <p:set>
                                      <p:cBhvr>
                                        <p:cTn id="352" dur="1" fill="hold">
                                          <p:stCondLst>
                                            <p:cond delay="2999"/>
                                          </p:stCondLst>
                                        </p:cTn>
                                        <p:tgtEl>
                                          <p:spTgt spid="11"/>
                                        </p:tgtEl>
                                        <p:attrNameLst>
                                          <p:attrName>style.visibility</p:attrName>
                                        </p:attrNameLst>
                                      </p:cBhvr>
                                      <p:to>
                                        <p:strVal val="hidden"/>
                                      </p:to>
                                    </p:set>
                                  </p:childTnLst>
                                </p:cTn>
                              </p:par>
                              <p:par>
                                <p:cTn id="353" presetID="13" presetClass="exit" presetSubtype="32" fill="hold" grpId="4" nodeType="withEffect">
                                  <p:stCondLst>
                                    <p:cond delay="0"/>
                                  </p:stCondLst>
                                  <p:childTnLst>
                                    <p:animEffect transition="out" filter="plus(out)">
                                      <p:cBhvr>
                                        <p:cTn id="354" dur="3000"/>
                                        <p:tgtEl>
                                          <p:spTgt spid="12"/>
                                        </p:tgtEl>
                                      </p:cBhvr>
                                    </p:animEffect>
                                    <p:set>
                                      <p:cBhvr>
                                        <p:cTn id="355" dur="1" fill="hold">
                                          <p:stCondLst>
                                            <p:cond delay="2999"/>
                                          </p:stCondLst>
                                        </p:cTn>
                                        <p:tgtEl>
                                          <p:spTgt spid="12"/>
                                        </p:tgtEl>
                                        <p:attrNameLst>
                                          <p:attrName>style.visibility</p:attrName>
                                        </p:attrNameLst>
                                      </p:cBhvr>
                                      <p:to>
                                        <p:strVal val="hidden"/>
                                      </p:to>
                                    </p:set>
                                  </p:childTnLst>
                                </p:cTn>
                              </p:par>
                              <p:par>
                                <p:cTn id="356" presetID="13" presetClass="exit" presetSubtype="32" fill="hold" grpId="4" nodeType="withEffect">
                                  <p:stCondLst>
                                    <p:cond delay="0"/>
                                  </p:stCondLst>
                                  <p:childTnLst>
                                    <p:animEffect transition="out" filter="plus(out)">
                                      <p:cBhvr>
                                        <p:cTn id="357" dur="3000"/>
                                        <p:tgtEl>
                                          <p:spTgt spid="13"/>
                                        </p:tgtEl>
                                      </p:cBhvr>
                                    </p:animEffect>
                                    <p:set>
                                      <p:cBhvr>
                                        <p:cTn id="358" dur="1" fill="hold">
                                          <p:stCondLst>
                                            <p:cond delay="2999"/>
                                          </p:stCondLst>
                                        </p:cTn>
                                        <p:tgtEl>
                                          <p:spTgt spid="13"/>
                                        </p:tgtEl>
                                        <p:attrNameLst>
                                          <p:attrName>style.visibility</p:attrName>
                                        </p:attrNameLst>
                                      </p:cBhvr>
                                      <p:to>
                                        <p:strVal val="hidden"/>
                                      </p:to>
                                    </p:set>
                                  </p:childTnLst>
                                </p:cTn>
                              </p:par>
                              <p:par>
                                <p:cTn id="359" presetID="13" presetClass="exit" presetSubtype="32" fill="hold" grpId="4" nodeType="withEffect">
                                  <p:stCondLst>
                                    <p:cond delay="0"/>
                                  </p:stCondLst>
                                  <p:childTnLst>
                                    <p:animEffect transition="out" filter="plus(out)">
                                      <p:cBhvr>
                                        <p:cTn id="360" dur="3000"/>
                                        <p:tgtEl>
                                          <p:spTgt spid="14"/>
                                        </p:tgtEl>
                                      </p:cBhvr>
                                    </p:animEffect>
                                    <p:set>
                                      <p:cBhvr>
                                        <p:cTn id="361" dur="1" fill="hold">
                                          <p:stCondLst>
                                            <p:cond delay="2999"/>
                                          </p:stCondLst>
                                        </p:cTn>
                                        <p:tgtEl>
                                          <p:spTgt spid="14"/>
                                        </p:tgtEl>
                                        <p:attrNameLst>
                                          <p:attrName>style.visibility</p:attrName>
                                        </p:attrNameLst>
                                      </p:cBhvr>
                                      <p:to>
                                        <p:strVal val="hidden"/>
                                      </p:to>
                                    </p:set>
                                  </p:childTnLst>
                                </p:cTn>
                              </p:par>
                              <p:par>
                                <p:cTn id="362" presetID="13" presetClass="exit" presetSubtype="32" fill="hold" grpId="4" nodeType="withEffect">
                                  <p:stCondLst>
                                    <p:cond delay="0"/>
                                  </p:stCondLst>
                                  <p:childTnLst>
                                    <p:animEffect transition="out" filter="plus(out)">
                                      <p:cBhvr>
                                        <p:cTn id="363" dur="3000"/>
                                        <p:tgtEl>
                                          <p:spTgt spid="15"/>
                                        </p:tgtEl>
                                      </p:cBhvr>
                                    </p:animEffect>
                                    <p:set>
                                      <p:cBhvr>
                                        <p:cTn id="364" dur="1" fill="hold">
                                          <p:stCondLst>
                                            <p:cond delay="2999"/>
                                          </p:stCondLst>
                                        </p:cTn>
                                        <p:tgtEl>
                                          <p:spTgt spid="15"/>
                                        </p:tgtEl>
                                        <p:attrNameLst>
                                          <p:attrName>style.visibility</p:attrName>
                                        </p:attrNameLst>
                                      </p:cBhvr>
                                      <p:to>
                                        <p:strVal val="hidden"/>
                                      </p:to>
                                    </p:set>
                                  </p:childTnLst>
                                </p:cTn>
                              </p:par>
                              <p:par>
                                <p:cTn id="365" presetID="13" presetClass="exit" presetSubtype="32" fill="hold" grpId="4" nodeType="withEffect">
                                  <p:stCondLst>
                                    <p:cond delay="0"/>
                                  </p:stCondLst>
                                  <p:childTnLst>
                                    <p:animEffect transition="out" filter="plus(out)">
                                      <p:cBhvr>
                                        <p:cTn id="366" dur="3000"/>
                                        <p:tgtEl>
                                          <p:spTgt spid="16"/>
                                        </p:tgtEl>
                                      </p:cBhvr>
                                    </p:animEffect>
                                    <p:set>
                                      <p:cBhvr>
                                        <p:cTn id="367" dur="1" fill="hold">
                                          <p:stCondLst>
                                            <p:cond delay="2999"/>
                                          </p:stCondLst>
                                        </p:cTn>
                                        <p:tgtEl>
                                          <p:spTgt spid="16"/>
                                        </p:tgtEl>
                                        <p:attrNameLst>
                                          <p:attrName>style.visibility</p:attrName>
                                        </p:attrNameLst>
                                      </p:cBhvr>
                                      <p:to>
                                        <p:strVal val="hidden"/>
                                      </p:to>
                                    </p:set>
                                  </p:childTnLst>
                                </p:cTn>
                              </p:par>
                              <p:par>
                                <p:cTn id="368" presetID="13" presetClass="exit" presetSubtype="32" fill="hold" grpId="4" nodeType="withEffect">
                                  <p:stCondLst>
                                    <p:cond delay="0"/>
                                  </p:stCondLst>
                                  <p:childTnLst>
                                    <p:animEffect transition="out" filter="plus(out)">
                                      <p:cBhvr>
                                        <p:cTn id="369" dur="3000"/>
                                        <p:tgtEl>
                                          <p:spTgt spid="17"/>
                                        </p:tgtEl>
                                      </p:cBhvr>
                                    </p:animEffect>
                                    <p:set>
                                      <p:cBhvr>
                                        <p:cTn id="370" dur="1" fill="hold">
                                          <p:stCondLst>
                                            <p:cond delay="2999"/>
                                          </p:stCondLst>
                                        </p:cTn>
                                        <p:tgtEl>
                                          <p:spTgt spid="17"/>
                                        </p:tgtEl>
                                        <p:attrNameLst>
                                          <p:attrName>style.visibility</p:attrName>
                                        </p:attrNameLst>
                                      </p:cBhvr>
                                      <p:to>
                                        <p:strVal val="hidden"/>
                                      </p:to>
                                    </p:set>
                                  </p:childTnLst>
                                </p:cTn>
                              </p:par>
                              <p:par>
                                <p:cTn id="371" presetID="13" presetClass="exit" presetSubtype="32" fill="hold" grpId="4" nodeType="withEffect">
                                  <p:stCondLst>
                                    <p:cond delay="0"/>
                                  </p:stCondLst>
                                  <p:childTnLst>
                                    <p:animEffect transition="out" filter="plus(out)">
                                      <p:cBhvr>
                                        <p:cTn id="372" dur="3000"/>
                                        <p:tgtEl>
                                          <p:spTgt spid="18"/>
                                        </p:tgtEl>
                                      </p:cBhvr>
                                    </p:animEffect>
                                    <p:set>
                                      <p:cBhvr>
                                        <p:cTn id="373" dur="1" fill="hold">
                                          <p:stCondLst>
                                            <p:cond delay="2999"/>
                                          </p:stCondLst>
                                        </p:cTn>
                                        <p:tgtEl>
                                          <p:spTgt spid="18"/>
                                        </p:tgtEl>
                                        <p:attrNameLst>
                                          <p:attrName>style.visibility</p:attrName>
                                        </p:attrNameLst>
                                      </p:cBhvr>
                                      <p:to>
                                        <p:strVal val="hidden"/>
                                      </p:to>
                                    </p:set>
                                  </p:childTnLst>
                                </p:cTn>
                              </p:par>
                              <p:par>
                                <p:cTn id="374" presetID="13" presetClass="exit" presetSubtype="32" fill="hold" grpId="4" nodeType="withEffect">
                                  <p:stCondLst>
                                    <p:cond delay="0"/>
                                  </p:stCondLst>
                                  <p:childTnLst>
                                    <p:animEffect transition="out" filter="plus(out)">
                                      <p:cBhvr>
                                        <p:cTn id="375" dur="3000"/>
                                        <p:tgtEl>
                                          <p:spTgt spid="19"/>
                                        </p:tgtEl>
                                      </p:cBhvr>
                                    </p:animEffect>
                                    <p:set>
                                      <p:cBhvr>
                                        <p:cTn id="376" dur="1" fill="hold">
                                          <p:stCondLst>
                                            <p:cond delay="2999"/>
                                          </p:stCondLst>
                                        </p:cTn>
                                        <p:tgtEl>
                                          <p:spTgt spid="19"/>
                                        </p:tgtEl>
                                        <p:attrNameLst>
                                          <p:attrName>style.visibility</p:attrName>
                                        </p:attrNameLst>
                                      </p:cBhvr>
                                      <p:to>
                                        <p:strVal val="hidden"/>
                                      </p:to>
                                    </p:set>
                                  </p:childTnLst>
                                </p:cTn>
                              </p:par>
                              <p:par>
                                <p:cTn id="377" presetID="13" presetClass="exit" presetSubtype="32" fill="hold" grpId="4" nodeType="withEffect">
                                  <p:stCondLst>
                                    <p:cond delay="0"/>
                                  </p:stCondLst>
                                  <p:childTnLst>
                                    <p:animEffect transition="out" filter="plus(out)">
                                      <p:cBhvr>
                                        <p:cTn id="378" dur="3000"/>
                                        <p:tgtEl>
                                          <p:spTgt spid="20"/>
                                        </p:tgtEl>
                                      </p:cBhvr>
                                    </p:animEffect>
                                    <p:set>
                                      <p:cBhvr>
                                        <p:cTn id="379" dur="1" fill="hold">
                                          <p:stCondLst>
                                            <p:cond delay="2999"/>
                                          </p:stCondLst>
                                        </p:cTn>
                                        <p:tgtEl>
                                          <p:spTgt spid="20"/>
                                        </p:tgtEl>
                                        <p:attrNameLst>
                                          <p:attrName>style.visibility</p:attrName>
                                        </p:attrNameLst>
                                      </p:cBhvr>
                                      <p:to>
                                        <p:strVal val="hidden"/>
                                      </p:to>
                                    </p:set>
                                  </p:childTnLst>
                                </p:cTn>
                              </p:par>
                              <p:par>
                                <p:cTn id="380" presetID="13" presetClass="exit" presetSubtype="32" fill="hold" grpId="4" nodeType="withEffect">
                                  <p:stCondLst>
                                    <p:cond delay="0"/>
                                  </p:stCondLst>
                                  <p:childTnLst>
                                    <p:animEffect transition="out" filter="plus(out)">
                                      <p:cBhvr>
                                        <p:cTn id="381" dur="3000"/>
                                        <p:tgtEl>
                                          <p:spTgt spid="21"/>
                                        </p:tgtEl>
                                      </p:cBhvr>
                                    </p:animEffect>
                                    <p:set>
                                      <p:cBhvr>
                                        <p:cTn id="382" dur="1" fill="hold">
                                          <p:stCondLst>
                                            <p:cond delay="2999"/>
                                          </p:stCondLst>
                                        </p:cTn>
                                        <p:tgtEl>
                                          <p:spTgt spid="21"/>
                                        </p:tgtEl>
                                        <p:attrNameLst>
                                          <p:attrName>style.visibility</p:attrName>
                                        </p:attrNameLst>
                                      </p:cBhvr>
                                      <p:to>
                                        <p:strVal val="hidden"/>
                                      </p:to>
                                    </p:set>
                                  </p:childTnLst>
                                </p:cTn>
                              </p:par>
                              <p:par>
                                <p:cTn id="383" presetID="13" presetClass="exit" presetSubtype="32" fill="hold" grpId="4" nodeType="withEffect">
                                  <p:stCondLst>
                                    <p:cond delay="0"/>
                                  </p:stCondLst>
                                  <p:childTnLst>
                                    <p:animEffect transition="out" filter="plus(out)">
                                      <p:cBhvr>
                                        <p:cTn id="384" dur="3000"/>
                                        <p:tgtEl>
                                          <p:spTgt spid="22"/>
                                        </p:tgtEl>
                                      </p:cBhvr>
                                    </p:animEffect>
                                    <p:set>
                                      <p:cBhvr>
                                        <p:cTn id="385" dur="1" fill="hold">
                                          <p:stCondLst>
                                            <p:cond delay="2999"/>
                                          </p:stCondLst>
                                        </p:cTn>
                                        <p:tgtEl>
                                          <p:spTgt spid="22"/>
                                        </p:tgtEl>
                                        <p:attrNameLst>
                                          <p:attrName>style.visibility</p:attrName>
                                        </p:attrNameLst>
                                      </p:cBhvr>
                                      <p:to>
                                        <p:strVal val="hidden"/>
                                      </p:to>
                                    </p:set>
                                  </p:childTnLst>
                                </p:cTn>
                              </p:par>
                              <p:par>
                                <p:cTn id="386" presetID="13" presetClass="exit" presetSubtype="32" fill="hold" grpId="4" nodeType="withEffect">
                                  <p:stCondLst>
                                    <p:cond delay="0"/>
                                  </p:stCondLst>
                                  <p:childTnLst>
                                    <p:animEffect transition="out" filter="plus(out)">
                                      <p:cBhvr>
                                        <p:cTn id="387" dur="3000"/>
                                        <p:tgtEl>
                                          <p:spTgt spid="6"/>
                                        </p:tgtEl>
                                      </p:cBhvr>
                                    </p:animEffect>
                                    <p:set>
                                      <p:cBhvr>
                                        <p:cTn id="388" dur="1" fill="hold">
                                          <p:stCondLst>
                                            <p:cond delay="2999"/>
                                          </p:stCondLst>
                                        </p:cTn>
                                        <p:tgtEl>
                                          <p:spTgt spid="6"/>
                                        </p:tgtEl>
                                        <p:attrNameLst>
                                          <p:attrName>style.visibility</p:attrName>
                                        </p:attrNameLst>
                                      </p:cBhvr>
                                      <p:to>
                                        <p:strVal val="hidden"/>
                                      </p:to>
                                    </p:set>
                                  </p:childTnLst>
                                </p:cTn>
                              </p:par>
                              <p:par>
                                <p:cTn id="389" presetID="13" presetClass="exit" presetSubtype="32" fill="hold" grpId="4" nodeType="withEffect">
                                  <p:stCondLst>
                                    <p:cond delay="0"/>
                                  </p:stCondLst>
                                  <p:childTnLst>
                                    <p:animEffect transition="out" filter="plus(out)">
                                      <p:cBhvr>
                                        <p:cTn id="390" dur="3000"/>
                                        <p:tgtEl>
                                          <p:spTgt spid="7"/>
                                        </p:tgtEl>
                                      </p:cBhvr>
                                    </p:animEffect>
                                    <p:set>
                                      <p:cBhvr>
                                        <p:cTn id="391" dur="1" fill="hold">
                                          <p:stCondLst>
                                            <p:cond delay="2999"/>
                                          </p:stCondLst>
                                        </p:cTn>
                                        <p:tgtEl>
                                          <p:spTgt spid="7"/>
                                        </p:tgtEl>
                                        <p:attrNameLst>
                                          <p:attrName>style.visibility</p:attrName>
                                        </p:attrNameLst>
                                      </p:cBhvr>
                                      <p:to>
                                        <p:strVal val="hidden"/>
                                      </p:to>
                                    </p:set>
                                  </p:childTnLst>
                                </p:cTn>
                              </p:par>
                              <p:par>
                                <p:cTn id="392" presetID="13" presetClass="exit" presetSubtype="32" fill="hold" grpId="4" nodeType="withEffect">
                                  <p:stCondLst>
                                    <p:cond delay="0"/>
                                  </p:stCondLst>
                                  <p:childTnLst>
                                    <p:animEffect transition="out" filter="plus(out)">
                                      <p:cBhvr>
                                        <p:cTn id="393" dur="3000"/>
                                        <p:tgtEl>
                                          <p:spTgt spid="8"/>
                                        </p:tgtEl>
                                      </p:cBhvr>
                                    </p:animEffect>
                                    <p:set>
                                      <p:cBhvr>
                                        <p:cTn id="394" dur="1" fill="hold">
                                          <p:stCondLst>
                                            <p:cond delay="2999"/>
                                          </p:stCondLst>
                                        </p:cTn>
                                        <p:tgtEl>
                                          <p:spTgt spid="8"/>
                                        </p:tgtEl>
                                        <p:attrNameLst>
                                          <p:attrName>style.visibility</p:attrName>
                                        </p:attrNameLst>
                                      </p:cBhvr>
                                      <p:to>
                                        <p:strVal val="hidden"/>
                                      </p:to>
                                    </p:set>
                                  </p:childTnLst>
                                </p:cTn>
                              </p:par>
                              <p:par>
                                <p:cTn id="395" presetID="13" presetClass="exit" presetSubtype="32" fill="hold" grpId="4" nodeType="withEffect">
                                  <p:stCondLst>
                                    <p:cond delay="0"/>
                                  </p:stCondLst>
                                  <p:childTnLst>
                                    <p:animEffect transition="out" filter="plus(out)">
                                      <p:cBhvr>
                                        <p:cTn id="396" dur="3000"/>
                                        <p:tgtEl>
                                          <p:spTgt spid="10"/>
                                        </p:tgtEl>
                                      </p:cBhvr>
                                    </p:animEffect>
                                    <p:set>
                                      <p:cBhvr>
                                        <p:cTn id="397" dur="1" fill="hold">
                                          <p:stCondLst>
                                            <p:cond delay="2999"/>
                                          </p:stCondLst>
                                        </p:cTn>
                                        <p:tgtEl>
                                          <p:spTgt spid="10"/>
                                        </p:tgtEl>
                                        <p:attrNameLst>
                                          <p:attrName>style.visibility</p:attrName>
                                        </p:attrNameLst>
                                      </p:cBhvr>
                                      <p:to>
                                        <p:strVal val="hidden"/>
                                      </p:to>
                                    </p:set>
                                  </p:childTnLst>
                                </p:cTn>
                              </p:par>
                              <p:par>
                                <p:cTn id="398" presetID="13" presetClass="exit" presetSubtype="32" fill="hold" grpId="4" nodeType="withEffect">
                                  <p:stCondLst>
                                    <p:cond delay="0"/>
                                  </p:stCondLst>
                                  <p:childTnLst>
                                    <p:animEffect transition="out" filter="plus(out)">
                                      <p:cBhvr>
                                        <p:cTn id="399" dur="3000"/>
                                        <p:tgtEl>
                                          <p:spTgt spid="23"/>
                                        </p:tgtEl>
                                      </p:cBhvr>
                                    </p:animEffect>
                                    <p:set>
                                      <p:cBhvr>
                                        <p:cTn id="400" dur="1" fill="hold">
                                          <p:stCondLst>
                                            <p:cond delay="2999"/>
                                          </p:stCondLst>
                                        </p:cTn>
                                        <p:tgtEl>
                                          <p:spTgt spid="23"/>
                                        </p:tgtEl>
                                        <p:attrNameLst>
                                          <p:attrName>style.visibility</p:attrName>
                                        </p:attrNameLst>
                                      </p:cBhvr>
                                      <p:to>
                                        <p:strVal val="hidden"/>
                                      </p:to>
                                    </p:set>
                                  </p:childTnLst>
                                </p:cTn>
                              </p:par>
                              <p:par>
                                <p:cTn id="401" presetID="13" presetClass="exit" presetSubtype="32" fill="hold" grpId="4" nodeType="withEffect">
                                  <p:stCondLst>
                                    <p:cond delay="0"/>
                                  </p:stCondLst>
                                  <p:childTnLst>
                                    <p:animEffect transition="out" filter="plus(out)">
                                      <p:cBhvr>
                                        <p:cTn id="402" dur="3000"/>
                                        <p:tgtEl>
                                          <p:spTgt spid="24"/>
                                        </p:tgtEl>
                                      </p:cBhvr>
                                    </p:animEffect>
                                    <p:set>
                                      <p:cBhvr>
                                        <p:cTn id="403" dur="1" fill="hold">
                                          <p:stCondLst>
                                            <p:cond delay="2999"/>
                                          </p:stCondLst>
                                        </p:cTn>
                                        <p:tgtEl>
                                          <p:spTgt spid="24"/>
                                        </p:tgtEl>
                                        <p:attrNameLst>
                                          <p:attrName>style.visibility</p:attrName>
                                        </p:attrNameLst>
                                      </p:cBhvr>
                                      <p:to>
                                        <p:strVal val="hidden"/>
                                      </p:to>
                                    </p:set>
                                  </p:childTnLst>
                                </p:cTn>
                              </p:par>
                              <p:par>
                                <p:cTn id="404" presetID="13" presetClass="exit" presetSubtype="32" fill="hold" grpId="4" nodeType="withEffect">
                                  <p:stCondLst>
                                    <p:cond delay="0"/>
                                  </p:stCondLst>
                                  <p:childTnLst>
                                    <p:animEffect transition="out" filter="plus(out)">
                                      <p:cBhvr>
                                        <p:cTn id="405" dur="3000"/>
                                        <p:tgtEl>
                                          <p:spTgt spid="25"/>
                                        </p:tgtEl>
                                      </p:cBhvr>
                                    </p:animEffect>
                                    <p:set>
                                      <p:cBhvr>
                                        <p:cTn id="406" dur="1" fill="hold">
                                          <p:stCondLst>
                                            <p:cond delay="2999"/>
                                          </p:stCondLst>
                                        </p:cTn>
                                        <p:tgtEl>
                                          <p:spTgt spid="25"/>
                                        </p:tgtEl>
                                        <p:attrNameLst>
                                          <p:attrName>style.visibility</p:attrName>
                                        </p:attrNameLst>
                                      </p:cBhvr>
                                      <p:to>
                                        <p:strVal val="hidden"/>
                                      </p:to>
                                    </p:set>
                                  </p:childTnLst>
                                </p:cTn>
                              </p:par>
                              <p:par>
                                <p:cTn id="407" presetID="13" presetClass="exit" presetSubtype="32" fill="hold" grpId="4" nodeType="withEffect">
                                  <p:stCondLst>
                                    <p:cond delay="0"/>
                                  </p:stCondLst>
                                  <p:childTnLst>
                                    <p:animEffect transition="out" filter="plus(out)">
                                      <p:cBhvr>
                                        <p:cTn id="408" dur="3000"/>
                                        <p:tgtEl>
                                          <p:spTgt spid="26"/>
                                        </p:tgtEl>
                                      </p:cBhvr>
                                    </p:animEffect>
                                    <p:set>
                                      <p:cBhvr>
                                        <p:cTn id="409" dur="1" fill="hold">
                                          <p:stCondLst>
                                            <p:cond delay="2999"/>
                                          </p:stCondLst>
                                        </p:cTn>
                                        <p:tgtEl>
                                          <p:spTgt spid="26"/>
                                        </p:tgtEl>
                                        <p:attrNameLst>
                                          <p:attrName>style.visibility</p:attrName>
                                        </p:attrNameLst>
                                      </p:cBhvr>
                                      <p:to>
                                        <p:strVal val="hidden"/>
                                      </p:to>
                                    </p:set>
                                  </p:childTnLst>
                                </p:cTn>
                              </p:par>
                              <p:par>
                                <p:cTn id="410" presetID="13" presetClass="exit" presetSubtype="32" fill="hold" grpId="4" nodeType="withEffect">
                                  <p:stCondLst>
                                    <p:cond delay="0"/>
                                  </p:stCondLst>
                                  <p:childTnLst>
                                    <p:animEffect transition="out" filter="plus(out)">
                                      <p:cBhvr>
                                        <p:cTn id="411" dur="3000"/>
                                        <p:tgtEl>
                                          <p:spTgt spid="27"/>
                                        </p:tgtEl>
                                      </p:cBhvr>
                                    </p:animEffect>
                                    <p:set>
                                      <p:cBhvr>
                                        <p:cTn id="412" dur="1" fill="hold">
                                          <p:stCondLst>
                                            <p:cond delay="2999"/>
                                          </p:stCondLst>
                                        </p:cTn>
                                        <p:tgtEl>
                                          <p:spTgt spid="27"/>
                                        </p:tgtEl>
                                        <p:attrNameLst>
                                          <p:attrName>style.visibility</p:attrName>
                                        </p:attrNameLst>
                                      </p:cBhvr>
                                      <p:to>
                                        <p:strVal val="hidden"/>
                                      </p:to>
                                    </p:set>
                                  </p:childTnLst>
                                </p:cTn>
                              </p:par>
                              <p:par>
                                <p:cTn id="413" presetID="13" presetClass="exit" presetSubtype="32" fill="hold" grpId="4" nodeType="withEffect">
                                  <p:stCondLst>
                                    <p:cond delay="0"/>
                                  </p:stCondLst>
                                  <p:childTnLst>
                                    <p:animEffect transition="out" filter="plus(out)">
                                      <p:cBhvr>
                                        <p:cTn id="414" dur="3000"/>
                                        <p:tgtEl>
                                          <p:spTgt spid="28"/>
                                        </p:tgtEl>
                                      </p:cBhvr>
                                    </p:animEffect>
                                    <p:set>
                                      <p:cBhvr>
                                        <p:cTn id="415" dur="1" fill="hold">
                                          <p:stCondLst>
                                            <p:cond delay="2999"/>
                                          </p:stCondLst>
                                        </p:cTn>
                                        <p:tgtEl>
                                          <p:spTgt spid="28"/>
                                        </p:tgtEl>
                                        <p:attrNameLst>
                                          <p:attrName>style.visibility</p:attrName>
                                        </p:attrNameLst>
                                      </p:cBhvr>
                                      <p:to>
                                        <p:strVal val="hidden"/>
                                      </p:to>
                                    </p:set>
                                  </p:childTnLst>
                                </p:cTn>
                              </p:par>
                              <p:par>
                                <p:cTn id="416" presetID="13" presetClass="exit" presetSubtype="32" fill="hold" grpId="4" nodeType="withEffect">
                                  <p:stCondLst>
                                    <p:cond delay="0"/>
                                  </p:stCondLst>
                                  <p:childTnLst>
                                    <p:animEffect transition="out" filter="plus(out)">
                                      <p:cBhvr>
                                        <p:cTn id="417" dur="3000"/>
                                        <p:tgtEl>
                                          <p:spTgt spid="29"/>
                                        </p:tgtEl>
                                      </p:cBhvr>
                                    </p:animEffect>
                                    <p:set>
                                      <p:cBhvr>
                                        <p:cTn id="418" dur="1" fill="hold">
                                          <p:stCondLst>
                                            <p:cond delay="2999"/>
                                          </p:stCondLst>
                                        </p:cTn>
                                        <p:tgtEl>
                                          <p:spTgt spid="29"/>
                                        </p:tgtEl>
                                        <p:attrNameLst>
                                          <p:attrName>style.visibility</p:attrName>
                                        </p:attrNameLst>
                                      </p:cBhvr>
                                      <p:to>
                                        <p:strVal val="hidden"/>
                                      </p:to>
                                    </p:set>
                                  </p:childTnLst>
                                </p:cTn>
                              </p:par>
                              <p:par>
                                <p:cTn id="419" presetID="13" presetClass="exit" presetSubtype="32" fill="hold" grpId="4" nodeType="withEffect">
                                  <p:stCondLst>
                                    <p:cond delay="0"/>
                                  </p:stCondLst>
                                  <p:childTnLst>
                                    <p:animEffect transition="out" filter="plus(out)">
                                      <p:cBhvr>
                                        <p:cTn id="420" dur="3000"/>
                                        <p:tgtEl>
                                          <p:spTgt spid="30"/>
                                        </p:tgtEl>
                                      </p:cBhvr>
                                    </p:animEffect>
                                    <p:set>
                                      <p:cBhvr>
                                        <p:cTn id="421" dur="1" fill="hold">
                                          <p:stCondLst>
                                            <p:cond delay="2999"/>
                                          </p:stCondLst>
                                        </p:cTn>
                                        <p:tgtEl>
                                          <p:spTgt spid="30"/>
                                        </p:tgtEl>
                                        <p:attrNameLst>
                                          <p:attrName>style.visibility</p:attrName>
                                        </p:attrNameLst>
                                      </p:cBhvr>
                                      <p:to>
                                        <p:strVal val="hidden"/>
                                      </p:to>
                                    </p:set>
                                  </p:childTnLst>
                                </p:cTn>
                              </p:par>
                              <p:par>
                                <p:cTn id="422" presetID="13" presetClass="exit" presetSubtype="32" fill="hold" grpId="4" nodeType="withEffect">
                                  <p:stCondLst>
                                    <p:cond delay="0"/>
                                  </p:stCondLst>
                                  <p:childTnLst>
                                    <p:animEffect transition="out" filter="plus(out)">
                                      <p:cBhvr>
                                        <p:cTn id="423" dur="3000"/>
                                        <p:tgtEl>
                                          <p:spTgt spid="31"/>
                                        </p:tgtEl>
                                      </p:cBhvr>
                                    </p:animEffect>
                                    <p:set>
                                      <p:cBhvr>
                                        <p:cTn id="424" dur="1" fill="hold">
                                          <p:stCondLst>
                                            <p:cond delay="2999"/>
                                          </p:stCondLst>
                                        </p:cTn>
                                        <p:tgtEl>
                                          <p:spTgt spid="31"/>
                                        </p:tgtEl>
                                        <p:attrNameLst>
                                          <p:attrName>style.visibility</p:attrName>
                                        </p:attrNameLst>
                                      </p:cBhvr>
                                      <p:to>
                                        <p:strVal val="hidden"/>
                                      </p:to>
                                    </p:set>
                                  </p:childTnLst>
                                </p:cTn>
                              </p:par>
                              <p:par>
                                <p:cTn id="425" presetID="23" presetClass="entr" presetSubtype="272"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3000" fill="hold"/>
                                        <p:tgtEl>
                                          <p:spTgt spid="4"/>
                                        </p:tgtEl>
                                        <p:attrNameLst>
                                          <p:attrName>ppt_w</p:attrName>
                                        </p:attrNameLst>
                                      </p:cBhvr>
                                      <p:tavLst>
                                        <p:tav tm="0">
                                          <p:val>
                                            <p:strVal val="2/3*#ppt_w"/>
                                          </p:val>
                                        </p:tav>
                                        <p:tav tm="100000">
                                          <p:val>
                                            <p:strVal val="#ppt_w"/>
                                          </p:val>
                                        </p:tav>
                                      </p:tavLst>
                                    </p:anim>
                                    <p:anim calcmode="lin" valueType="num">
                                      <p:cBhvr>
                                        <p:cTn id="428" dur="3000" fill="hold"/>
                                        <p:tgtEl>
                                          <p:spTgt spid="4"/>
                                        </p:tgtEl>
                                        <p:attrNameLst>
                                          <p:attrName>ppt_h</p:attrName>
                                        </p:attrNameLst>
                                      </p:cBhvr>
                                      <p:tavLst>
                                        <p:tav tm="0">
                                          <p:val>
                                            <p:strVal val="2/3*#ppt_h"/>
                                          </p:val>
                                        </p:tav>
                                        <p:tav tm="100000">
                                          <p:val>
                                            <p:strVal val="#ppt_h"/>
                                          </p:val>
                                        </p:tav>
                                      </p:tavLst>
                                    </p:anim>
                                  </p:childTnLst>
                                </p:cTn>
                              </p:par>
                              <p:par>
                                <p:cTn id="429" presetID="16" presetClass="entr" presetSubtype="37"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arn(outVertical)">
                                      <p:cBhvr>
                                        <p:cTn id="4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a:ln>
            <a:noFill/>
          </a:ln>
        </p:spPr>
        <p:txBody>
          <a:bodyPr/>
          <a:lstStyle/>
          <a:p>
            <a:endParaRPr lang="es-ES" dirty="0"/>
          </a:p>
        </p:txBody>
      </p:sp>
      <p:pic>
        <p:nvPicPr>
          <p:cNvPr id="4" name="3 Imagen" descr="1280px-Jardin_Majorelle_25.03.2011_18-30-28.JPG"/>
          <p:cNvPicPr>
            <a:picLocks noChangeAspect="1"/>
          </p:cNvPicPr>
          <p:nvPr/>
        </p:nvPicPr>
        <p:blipFill>
          <a:blip r:embed="rId2"/>
          <a:stretch>
            <a:fillRect/>
          </a:stretch>
        </p:blipFill>
        <p:spPr>
          <a:xfrm>
            <a:off x="0" y="1"/>
            <a:ext cx="9144000" cy="6858000"/>
          </a:xfrm>
          <a:prstGeom prst="rect">
            <a:avLst/>
          </a:prstGeom>
          <a:ln>
            <a:noFill/>
          </a:ln>
        </p:spPr>
      </p:pic>
      <p:sp>
        <p:nvSpPr>
          <p:cNvPr id="5" name="4 Onda"/>
          <p:cNvSpPr/>
          <p:nvPr/>
        </p:nvSpPr>
        <p:spPr>
          <a:xfrm rot="5400000">
            <a:off x="-2178851" y="2178851"/>
            <a:ext cx="6858000" cy="2500298"/>
          </a:xfrm>
          <a:prstGeom prst="wave">
            <a:avLst>
              <a:gd name="adj1" fmla="val 20000"/>
              <a:gd name="adj2" fmla="val 0"/>
            </a:avLst>
          </a:prstGeom>
          <a:gradFill flip="none" rotWithShape="1">
            <a:gsLst>
              <a:gs pos="0">
                <a:schemeClr val="bg1"/>
              </a:gs>
              <a:gs pos="50000">
                <a:srgbClr val="9C3481">
                  <a:shade val="67500"/>
                  <a:satMod val="115000"/>
                </a:srgbClr>
              </a:gs>
              <a:gs pos="100000">
                <a:srgbClr val="9C3481">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flipV="1">
            <a:off x="-2286008" y="2286008"/>
            <a:ext cx="6858000" cy="2285984"/>
          </a:xfrm>
          <a:prstGeom prst="wave">
            <a:avLst>
              <a:gd name="adj1" fmla="val 20000"/>
              <a:gd name="adj2" fmla="val 0"/>
            </a:avLst>
          </a:prstGeom>
          <a:gradFill flip="none" rotWithShape="1">
            <a:gsLst>
              <a:gs pos="0">
                <a:schemeClr val="bg1"/>
              </a:gs>
              <a:gs pos="50000">
                <a:srgbClr val="9C3481">
                  <a:shade val="67500"/>
                  <a:satMod val="115000"/>
                </a:srgbClr>
              </a:gs>
              <a:gs pos="100000">
                <a:srgbClr val="9C348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35695" y="2178851"/>
            <a:ext cx="6858000" cy="2500298"/>
          </a:xfrm>
          <a:prstGeom prst="wave">
            <a:avLst>
              <a:gd name="adj1" fmla="val 20000"/>
              <a:gd name="adj2" fmla="val 0"/>
            </a:avLst>
          </a:prstGeom>
          <a:gradFill flip="none" rotWithShape="1">
            <a:gsLst>
              <a:gs pos="0">
                <a:schemeClr val="bg1"/>
              </a:gs>
              <a:gs pos="50000">
                <a:srgbClr val="9C3481">
                  <a:shade val="67500"/>
                  <a:satMod val="115000"/>
                </a:srgbClr>
              </a:gs>
              <a:gs pos="100000">
                <a:srgbClr val="9C3481">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2285992" y="2286008"/>
            <a:ext cx="6858000" cy="2285984"/>
          </a:xfrm>
          <a:prstGeom prst="wave">
            <a:avLst>
              <a:gd name="adj1" fmla="val 20000"/>
              <a:gd name="adj2" fmla="val 0"/>
            </a:avLst>
          </a:prstGeom>
          <a:gradFill flip="none" rotWithShape="1">
            <a:gsLst>
              <a:gs pos="0">
                <a:schemeClr val="bg1"/>
              </a:gs>
              <a:gs pos="50000">
                <a:srgbClr val="9C3481">
                  <a:shade val="67500"/>
                  <a:satMod val="115000"/>
                </a:srgbClr>
              </a:gs>
              <a:gs pos="100000">
                <a:srgbClr val="9C348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2393149" y="2178851"/>
            <a:ext cx="6858000" cy="2500298"/>
          </a:xfrm>
          <a:prstGeom prst="wave">
            <a:avLst>
              <a:gd name="adj1" fmla="val 20000"/>
              <a:gd name="adj2" fmla="val 0"/>
            </a:avLst>
          </a:prstGeom>
          <a:gradFill flip="none" rotWithShape="1">
            <a:gsLst>
              <a:gs pos="0">
                <a:schemeClr val="bg1"/>
              </a:gs>
              <a:gs pos="50000">
                <a:srgbClr val="9C3481">
                  <a:shade val="67500"/>
                  <a:satMod val="115000"/>
                </a:srgbClr>
              </a:gs>
              <a:gs pos="100000">
                <a:srgbClr val="9C3481">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flipV="1">
            <a:off x="4572008" y="2286008"/>
            <a:ext cx="6858000" cy="2285984"/>
          </a:xfrm>
          <a:prstGeom prst="wave">
            <a:avLst>
              <a:gd name="adj1" fmla="val 20000"/>
              <a:gd name="adj2" fmla="val 0"/>
            </a:avLst>
          </a:prstGeom>
          <a:gradFill flip="none" rotWithShape="1">
            <a:gsLst>
              <a:gs pos="0">
                <a:schemeClr val="bg1"/>
              </a:gs>
              <a:gs pos="50000">
                <a:srgbClr val="9C3481">
                  <a:shade val="67500"/>
                  <a:satMod val="115000"/>
                </a:srgbClr>
              </a:gs>
              <a:gs pos="100000">
                <a:srgbClr val="9C348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4679165" y="2178851"/>
            <a:ext cx="6858000" cy="2500298"/>
          </a:xfrm>
          <a:prstGeom prst="wave">
            <a:avLst>
              <a:gd name="adj1" fmla="val 20000"/>
              <a:gd name="adj2" fmla="val 0"/>
            </a:avLst>
          </a:prstGeom>
          <a:gradFill flip="none" rotWithShape="1">
            <a:gsLst>
              <a:gs pos="0">
                <a:schemeClr val="bg1"/>
              </a:gs>
              <a:gs pos="50000">
                <a:srgbClr val="9C3481">
                  <a:shade val="67500"/>
                  <a:satMod val="115000"/>
                </a:srgbClr>
              </a:gs>
              <a:gs pos="100000">
                <a:srgbClr val="9C3481">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flipV="1">
            <a:off x="142852" y="2286008"/>
            <a:ext cx="6858000" cy="2285984"/>
          </a:xfrm>
          <a:prstGeom prst="wave">
            <a:avLst>
              <a:gd name="adj1" fmla="val 20000"/>
              <a:gd name="adj2" fmla="val 0"/>
            </a:avLst>
          </a:prstGeom>
          <a:gradFill flip="none" rotWithShape="1">
            <a:gsLst>
              <a:gs pos="0">
                <a:schemeClr val="bg1"/>
              </a:gs>
              <a:gs pos="50000">
                <a:srgbClr val="9C3481">
                  <a:shade val="67500"/>
                  <a:satMod val="115000"/>
                </a:srgbClr>
              </a:gs>
              <a:gs pos="100000">
                <a:srgbClr val="9C348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429784"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lide(fromLeft)">
                                      <p:cBhvr>
                                        <p:cTn id="10" dur="2000"/>
                                        <p:tgtEl>
                                          <p:spTgt spid="5"/>
                                        </p:tgtEl>
                                      </p:cBhvr>
                                    </p:animEffect>
                                  </p:childTnLst>
                                </p:cTn>
                              </p:par>
                              <p:par>
                                <p:cTn id="11" presetID="1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lide(fromRight)">
                                      <p:cBhvr>
                                        <p:cTn id="13" dur="2000"/>
                                        <p:tgtEl>
                                          <p:spTgt spid="6"/>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lide(fromLeft)">
                                      <p:cBhvr>
                                        <p:cTn id="16" dur="2000"/>
                                        <p:tgtEl>
                                          <p:spTgt spid="7"/>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lide(fromRight)">
                                      <p:cBhvr>
                                        <p:cTn id="19" dur="2000"/>
                                        <p:tgtEl>
                                          <p:spTgt spid="8"/>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lide(fromLeft)">
                                      <p:cBhvr>
                                        <p:cTn id="22" dur="2000"/>
                                        <p:tgtEl>
                                          <p:spTgt spid="9"/>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lide(fromRight)">
                                      <p:cBhvr>
                                        <p:cTn id="25" dur="2000"/>
                                        <p:tgtEl>
                                          <p:spTgt spid="10"/>
                                        </p:tgtEl>
                                      </p:cBhvr>
                                    </p:animEffect>
                                  </p:childTnLst>
                                </p:cTn>
                              </p:par>
                              <p:par>
                                <p:cTn id="26" presetID="12" presetClass="entr" presetSubtype="8"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lide(fromLeft)">
                                      <p:cBhvr>
                                        <p:cTn id="28" dur="2000"/>
                                        <p:tgtEl>
                                          <p:spTgt spid="11"/>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slide(fromRight)">
                                      <p:cBhvr>
                                        <p:cTn id="31" dur="2000"/>
                                        <p:tgtEl>
                                          <p:spTgt spid="12"/>
                                        </p:tgtEl>
                                      </p:cBhvr>
                                    </p:animEffect>
                                  </p:childTnLst>
                                </p:cTn>
                              </p:par>
                            </p:childTnLst>
                          </p:cTn>
                        </p:par>
                        <p:par>
                          <p:cTn id="32" fill="hold">
                            <p:stCondLst>
                              <p:cond delay="2000"/>
                            </p:stCondLst>
                            <p:childTnLst>
                              <p:par>
                                <p:cTn id="33" presetID="2" presetClass="exit" presetSubtype="2" fill="hold" grpId="1" nodeType="afterEffect">
                                  <p:stCondLst>
                                    <p:cond delay="0"/>
                                  </p:stCondLst>
                                  <p:childTnLst>
                                    <p:anim calcmode="lin" valueType="num">
                                      <p:cBhvr additive="base">
                                        <p:cTn id="34" dur="2000"/>
                                        <p:tgtEl>
                                          <p:spTgt spid="5"/>
                                        </p:tgtEl>
                                        <p:attrNameLst>
                                          <p:attrName>ppt_x</p:attrName>
                                        </p:attrNameLst>
                                      </p:cBhvr>
                                      <p:tavLst>
                                        <p:tav tm="0">
                                          <p:val>
                                            <p:strVal val="ppt_x"/>
                                          </p:val>
                                        </p:tav>
                                        <p:tav tm="100000">
                                          <p:val>
                                            <p:strVal val="1+ppt_w/2"/>
                                          </p:val>
                                        </p:tav>
                                      </p:tavLst>
                                    </p:anim>
                                    <p:anim calcmode="lin" valueType="num">
                                      <p:cBhvr additive="base">
                                        <p:cTn id="35" dur="2000"/>
                                        <p:tgtEl>
                                          <p:spTgt spid="5"/>
                                        </p:tgtEl>
                                        <p:attrNameLst>
                                          <p:attrName>ppt_y</p:attrName>
                                        </p:attrNameLst>
                                      </p:cBhvr>
                                      <p:tavLst>
                                        <p:tav tm="0">
                                          <p:val>
                                            <p:strVal val="ppt_y"/>
                                          </p:val>
                                        </p:tav>
                                        <p:tav tm="100000">
                                          <p:val>
                                            <p:strVal val="ppt_y"/>
                                          </p:val>
                                        </p:tav>
                                      </p:tavLst>
                                    </p:anim>
                                    <p:set>
                                      <p:cBhvr>
                                        <p:cTn id="36" dur="1" fill="hold">
                                          <p:stCondLst>
                                            <p:cond delay="1999"/>
                                          </p:stCondLst>
                                        </p:cTn>
                                        <p:tgtEl>
                                          <p:spTgt spid="5"/>
                                        </p:tgtEl>
                                        <p:attrNameLst>
                                          <p:attrName>style.visibility</p:attrName>
                                        </p:attrNameLst>
                                      </p:cBhvr>
                                      <p:to>
                                        <p:strVal val="hidden"/>
                                      </p:to>
                                    </p:set>
                                  </p:childTnLst>
                                </p:cTn>
                              </p:par>
                              <p:par>
                                <p:cTn id="37" presetID="2" presetClass="exit" presetSubtype="2" fill="hold" grpId="1" nodeType="withEffect">
                                  <p:stCondLst>
                                    <p:cond delay="0"/>
                                  </p:stCondLst>
                                  <p:childTnLst>
                                    <p:anim calcmode="lin" valueType="num">
                                      <p:cBhvr additive="base">
                                        <p:cTn id="38" dur="2000"/>
                                        <p:tgtEl>
                                          <p:spTgt spid="7"/>
                                        </p:tgtEl>
                                        <p:attrNameLst>
                                          <p:attrName>ppt_x</p:attrName>
                                        </p:attrNameLst>
                                      </p:cBhvr>
                                      <p:tavLst>
                                        <p:tav tm="0">
                                          <p:val>
                                            <p:strVal val="ppt_x"/>
                                          </p:val>
                                        </p:tav>
                                        <p:tav tm="100000">
                                          <p:val>
                                            <p:strVal val="1+ppt_w/2"/>
                                          </p:val>
                                        </p:tav>
                                      </p:tavLst>
                                    </p:anim>
                                    <p:anim calcmode="lin" valueType="num">
                                      <p:cBhvr additive="base">
                                        <p:cTn id="39" dur="2000"/>
                                        <p:tgtEl>
                                          <p:spTgt spid="7"/>
                                        </p:tgtEl>
                                        <p:attrNameLst>
                                          <p:attrName>ppt_y</p:attrName>
                                        </p:attrNameLst>
                                      </p:cBhvr>
                                      <p:tavLst>
                                        <p:tav tm="0">
                                          <p:val>
                                            <p:strVal val="ppt_y"/>
                                          </p:val>
                                        </p:tav>
                                        <p:tav tm="100000">
                                          <p:val>
                                            <p:strVal val="ppt_y"/>
                                          </p:val>
                                        </p:tav>
                                      </p:tavLst>
                                    </p:anim>
                                    <p:set>
                                      <p:cBhvr>
                                        <p:cTn id="40" dur="1" fill="hold">
                                          <p:stCondLst>
                                            <p:cond delay="1999"/>
                                          </p:stCondLst>
                                        </p:cTn>
                                        <p:tgtEl>
                                          <p:spTgt spid="7"/>
                                        </p:tgtEl>
                                        <p:attrNameLst>
                                          <p:attrName>style.visibility</p:attrName>
                                        </p:attrNameLst>
                                      </p:cBhvr>
                                      <p:to>
                                        <p:strVal val="hidden"/>
                                      </p:to>
                                    </p:set>
                                  </p:childTnLst>
                                </p:cTn>
                              </p:par>
                              <p:par>
                                <p:cTn id="41" presetID="2" presetClass="exit" presetSubtype="2" fill="hold" grpId="1" nodeType="withEffect">
                                  <p:stCondLst>
                                    <p:cond delay="0"/>
                                  </p:stCondLst>
                                  <p:childTnLst>
                                    <p:anim calcmode="lin" valueType="num">
                                      <p:cBhvr additive="base">
                                        <p:cTn id="42" dur="2000"/>
                                        <p:tgtEl>
                                          <p:spTgt spid="9"/>
                                        </p:tgtEl>
                                        <p:attrNameLst>
                                          <p:attrName>ppt_x</p:attrName>
                                        </p:attrNameLst>
                                      </p:cBhvr>
                                      <p:tavLst>
                                        <p:tav tm="0">
                                          <p:val>
                                            <p:strVal val="ppt_x"/>
                                          </p:val>
                                        </p:tav>
                                        <p:tav tm="100000">
                                          <p:val>
                                            <p:strVal val="1+ppt_w/2"/>
                                          </p:val>
                                        </p:tav>
                                      </p:tavLst>
                                    </p:anim>
                                    <p:anim calcmode="lin" valueType="num">
                                      <p:cBhvr additive="base">
                                        <p:cTn id="43" dur="2000"/>
                                        <p:tgtEl>
                                          <p:spTgt spid="9"/>
                                        </p:tgtEl>
                                        <p:attrNameLst>
                                          <p:attrName>ppt_y</p:attrName>
                                        </p:attrNameLst>
                                      </p:cBhvr>
                                      <p:tavLst>
                                        <p:tav tm="0">
                                          <p:val>
                                            <p:strVal val="ppt_y"/>
                                          </p:val>
                                        </p:tav>
                                        <p:tav tm="100000">
                                          <p:val>
                                            <p:strVal val="ppt_y"/>
                                          </p:val>
                                        </p:tav>
                                      </p:tavLst>
                                    </p:anim>
                                    <p:set>
                                      <p:cBhvr>
                                        <p:cTn id="44" dur="1" fill="hold">
                                          <p:stCondLst>
                                            <p:cond delay="1999"/>
                                          </p:stCondLst>
                                        </p:cTn>
                                        <p:tgtEl>
                                          <p:spTgt spid="9"/>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2000"/>
                                        <p:tgtEl>
                                          <p:spTgt spid="11"/>
                                        </p:tgtEl>
                                        <p:attrNameLst>
                                          <p:attrName>ppt_x</p:attrName>
                                        </p:attrNameLst>
                                      </p:cBhvr>
                                      <p:tavLst>
                                        <p:tav tm="0">
                                          <p:val>
                                            <p:strVal val="ppt_x"/>
                                          </p:val>
                                        </p:tav>
                                        <p:tav tm="100000">
                                          <p:val>
                                            <p:strVal val="1+ppt_w/2"/>
                                          </p:val>
                                        </p:tav>
                                      </p:tavLst>
                                    </p:anim>
                                    <p:anim calcmode="lin" valueType="num">
                                      <p:cBhvr additive="base">
                                        <p:cTn id="47" dur="2000"/>
                                        <p:tgtEl>
                                          <p:spTgt spid="11"/>
                                        </p:tgtEl>
                                        <p:attrNameLst>
                                          <p:attrName>ppt_y</p:attrName>
                                        </p:attrNameLst>
                                      </p:cBhvr>
                                      <p:tavLst>
                                        <p:tav tm="0">
                                          <p:val>
                                            <p:strVal val="ppt_y"/>
                                          </p:val>
                                        </p:tav>
                                        <p:tav tm="100000">
                                          <p:val>
                                            <p:strVal val="ppt_y"/>
                                          </p:val>
                                        </p:tav>
                                      </p:tavLst>
                                    </p:anim>
                                    <p:set>
                                      <p:cBhvr>
                                        <p:cTn id="48" dur="1" fill="hold">
                                          <p:stCondLst>
                                            <p:cond delay="1999"/>
                                          </p:stCondLst>
                                        </p:cTn>
                                        <p:tgtEl>
                                          <p:spTgt spid="11"/>
                                        </p:tgtEl>
                                        <p:attrNameLst>
                                          <p:attrName>style.visibility</p:attrName>
                                        </p:attrNameLst>
                                      </p:cBhvr>
                                      <p:to>
                                        <p:strVal val="hidden"/>
                                      </p:to>
                                    </p:set>
                                  </p:childTnLst>
                                </p:cTn>
                              </p:par>
                              <p:par>
                                <p:cTn id="49" presetID="2" presetClass="exit" presetSubtype="8" fill="hold" grpId="1"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0-ppt_w/2"/>
                                          </p:val>
                                        </p:tav>
                                      </p:tavLst>
                                    </p:anim>
                                    <p:anim calcmode="lin" valueType="num">
                                      <p:cBhvr additive="base">
                                        <p:cTn id="51" dur="2000"/>
                                        <p:tgtEl>
                                          <p:spTgt spid="6"/>
                                        </p:tgtEl>
                                        <p:attrNameLst>
                                          <p:attrName>ppt_y</p:attrName>
                                        </p:attrNameLst>
                                      </p:cBhvr>
                                      <p:tavLst>
                                        <p:tav tm="0">
                                          <p:val>
                                            <p:strVal val="ppt_y"/>
                                          </p:val>
                                        </p:tav>
                                        <p:tav tm="100000">
                                          <p:val>
                                            <p:strVal val="ppt_y"/>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8" fill="hold" grpId="1" nodeType="withEffect">
                                  <p:stCondLst>
                                    <p:cond delay="0"/>
                                  </p:stCondLst>
                                  <p:childTnLst>
                                    <p:anim calcmode="lin" valueType="num">
                                      <p:cBhvr additive="base">
                                        <p:cTn id="54" dur="2000"/>
                                        <p:tgtEl>
                                          <p:spTgt spid="8"/>
                                        </p:tgtEl>
                                        <p:attrNameLst>
                                          <p:attrName>ppt_x</p:attrName>
                                        </p:attrNameLst>
                                      </p:cBhvr>
                                      <p:tavLst>
                                        <p:tav tm="0">
                                          <p:val>
                                            <p:strVal val="ppt_x"/>
                                          </p:val>
                                        </p:tav>
                                        <p:tav tm="100000">
                                          <p:val>
                                            <p:strVal val="0-ppt_w/2"/>
                                          </p:val>
                                        </p:tav>
                                      </p:tavLst>
                                    </p:anim>
                                    <p:anim calcmode="lin" valueType="num">
                                      <p:cBhvr additive="base">
                                        <p:cTn id="55" dur="2000"/>
                                        <p:tgtEl>
                                          <p:spTgt spid="8"/>
                                        </p:tgtEl>
                                        <p:attrNameLst>
                                          <p:attrName>ppt_y</p:attrName>
                                        </p:attrNameLst>
                                      </p:cBhvr>
                                      <p:tavLst>
                                        <p:tav tm="0">
                                          <p:val>
                                            <p:strVal val="ppt_y"/>
                                          </p:val>
                                        </p:tav>
                                        <p:tav tm="100000">
                                          <p:val>
                                            <p:strVal val="ppt_y"/>
                                          </p:val>
                                        </p:tav>
                                      </p:tavLst>
                                    </p:anim>
                                    <p:set>
                                      <p:cBhvr>
                                        <p:cTn id="56" dur="1" fill="hold">
                                          <p:stCondLst>
                                            <p:cond delay="1999"/>
                                          </p:stCondLst>
                                        </p:cTn>
                                        <p:tgtEl>
                                          <p:spTgt spid="8"/>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2000"/>
                                        <p:tgtEl>
                                          <p:spTgt spid="10"/>
                                        </p:tgtEl>
                                        <p:attrNameLst>
                                          <p:attrName>ppt_x</p:attrName>
                                        </p:attrNameLst>
                                      </p:cBhvr>
                                      <p:tavLst>
                                        <p:tav tm="0">
                                          <p:val>
                                            <p:strVal val="ppt_x"/>
                                          </p:val>
                                        </p:tav>
                                        <p:tav tm="100000">
                                          <p:val>
                                            <p:strVal val="0-ppt_w/2"/>
                                          </p:val>
                                        </p:tav>
                                      </p:tavLst>
                                    </p:anim>
                                    <p:anim calcmode="lin" valueType="num">
                                      <p:cBhvr additive="base">
                                        <p:cTn id="59" dur="2000"/>
                                        <p:tgtEl>
                                          <p:spTgt spid="10"/>
                                        </p:tgtEl>
                                        <p:attrNameLst>
                                          <p:attrName>ppt_y</p:attrName>
                                        </p:attrNameLst>
                                      </p:cBhvr>
                                      <p:tavLst>
                                        <p:tav tm="0">
                                          <p:val>
                                            <p:strVal val="ppt_y"/>
                                          </p:val>
                                        </p:tav>
                                        <p:tav tm="100000">
                                          <p:val>
                                            <p:strVal val="ppt_y"/>
                                          </p:val>
                                        </p:tav>
                                      </p:tavLst>
                                    </p:anim>
                                    <p:set>
                                      <p:cBhvr>
                                        <p:cTn id="60" dur="1" fill="hold">
                                          <p:stCondLst>
                                            <p:cond delay="1999"/>
                                          </p:stCondLst>
                                        </p:cTn>
                                        <p:tgtEl>
                                          <p:spTgt spid="10"/>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2000"/>
                                        <p:tgtEl>
                                          <p:spTgt spid="12"/>
                                        </p:tgtEl>
                                        <p:attrNameLst>
                                          <p:attrName>ppt_x</p:attrName>
                                        </p:attrNameLst>
                                      </p:cBhvr>
                                      <p:tavLst>
                                        <p:tav tm="0">
                                          <p:val>
                                            <p:strVal val="ppt_x"/>
                                          </p:val>
                                        </p:tav>
                                        <p:tav tm="100000">
                                          <p:val>
                                            <p:strVal val="0-ppt_w/2"/>
                                          </p:val>
                                        </p:tav>
                                      </p:tavLst>
                                    </p:anim>
                                    <p:anim calcmode="lin" valueType="num">
                                      <p:cBhvr additive="base">
                                        <p:cTn id="63" dur="2000"/>
                                        <p:tgtEl>
                                          <p:spTgt spid="12"/>
                                        </p:tgtEl>
                                        <p:attrNameLst>
                                          <p:attrName>ppt_y</p:attrName>
                                        </p:attrNameLst>
                                      </p:cBhvr>
                                      <p:tavLst>
                                        <p:tav tm="0">
                                          <p:val>
                                            <p:strVal val="ppt_y"/>
                                          </p:val>
                                        </p:tav>
                                        <p:tav tm="100000">
                                          <p:val>
                                            <p:strVal val="ppt_y"/>
                                          </p:val>
                                        </p:tav>
                                      </p:tavLst>
                                    </p:anim>
                                    <p:set>
                                      <p:cBhvr>
                                        <p:cTn id="64" dur="1" fill="hold">
                                          <p:stCondLst>
                                            <p:cond delay="1999"/>
                                          </p:stCondLst>
                                        </p:cTn>
                                        <p:tgtEl>
                                          <p:spTgt spid="12"/>
                                        </p:tgtEl>
                                        <p:attrNameLst>
                                          <p:attrName>style.visibility</p:attrName>
                                        </p:attrNameLst>
                                      </p:cBhvr>
                                      <p:to>
                                        <p:strVal val="hidden"/>
                                      </p:to>
                                    </p:set>
                                  </p:childTnLst>
                                </p:cTn>
                              </p:par>
                              <p:par>
                                <p:cTn id="65" presetID="23" presetClass="entr" presetSubtype="288"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2000" fill="hold"/>
                                        <p:tgtEl>
                                          <p:spTgt spid="4"/>
                                        </p:tgtEl>
                                        <p:attrNameLst>
                                          <p:attrName>ppt_w</p:attrName>
                                        </p:attrNameLst>
                                      </p:cBhvr>
                                      <p:tavLst>
                                        <p:tav tm="0">
                                          <p:val>
                                            <p:strVal val="4/3*#ppt_w"/>
                                          </p:val>
                                        </p:tav>
                                        <p:tav tm="100000">
                                          <p:val>
                                            <p:strVal val="#ppt_w"/>
                                          </p:val>
                                        </p:tav>
                                      </p:tavLst>
                                    </p:anim>
                                    <p:anim calcmode="lin" valueType="num">
                                      <p:cBhvr>
                                        <p:cTn id="68" dur="2000" fill="hold"/>
                                        <p:tgtEl>
                                          <p:spTgt spid="4"/>
                                        </p:tgtEl>
                                        <p:attrNameLst>
                                          <p:attrName>ppt_h</p:attrName>
                                        </p:attrNameLst>
                                      </p:cBhvr>
                                      <p:tavLst>
                                        <p:tav tm="0">
                                          <p:val>
                                            <p:strVal val="4/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arn(outVertical)">
                                      <p:cBhvr>
                                        <p:cTn id="7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B050"/>
              </a:gs>
              <a:gs pos="50000">
                <a:srgbClr val="000099">
                  <a:shade val="67500"/>
                  <a:satMod val="115000"/>
                </a:srgbClr>
              </a:gs>
              <a:gs pos="100000">
                <a:srgbClr val="000099">
                  <a:shade val="100000"/>
                  <a:satMod val="115000"/>
                </a:srgbClr>
              </a:gs>
            </a:gsLst>
            <a:lin ang="5400000" scaled="1"/>
            <a:tileRect/>
          </a:gradFill>
        </p:spPr>
        <p:txBody>
          <a:bodyPr/>
          <a:lstStyle/>
          <a:p>
            <a:endParaRPr lang="es-ES" dirty="0"/>
          </a:p>
        </p:txBody>
      </p:sp>
      <p:pic>
        <p:nvPicPr>
          <p:cNvPr id="4" name="3 Imagen" descr="7033_l.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0" y="0"/>
            <a:ext cx="4429124" cy="6858000"/>
          </a:xfrm>
          <a:prstGeom prst="chevron">
            <a:avLst>
              <a:gd name="adj" fmla="val 94732"/>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572000" y="0"/>
            <a:ext cx="4572000" cy="6858000"/>
          </a:xfrm>
          <a:prstGeom prst="chevron">
            <a:avLst>
              <a:gd name="adj" fmla="val 94167"/>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0"/>
            <a:ext cx="3428960" cy="6858000"/>
          </a:xfrm>
          <a:prstGeom prst="chevron">
            <a:avLst>
              <a:gd name="adj" fmla="val 94103"/>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5572132" y="0"/>
            <a:ext cx="3571868" cy="6858000"/>
          </a:xfrm>
          <a:prstGeom prst="chevron">
            <a:avLst>
              <a:gd name="adj" fmla="val 94301"/>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0"/>
            <a:ext cx="2714548" cy="6858000"/>
          </a:xfrm>
          <a:prstGeom prst="chevron">
            <a:avLst>
              <a:gd name="adj" fmla="val 93373"/>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6286512" y="0"/>
            <a:ext cx="2857488" cy="6858000"/>
          </a:xfrm>
          <a:prstGeom prst="chevron">
            <a:avLst>
              <a:gd name="adj" fmla="val 93500"/>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0" y="0"/>
            <a:ext cx="2285888" cy="6858000"/>
          </a:xfrm>
          <a:prstGeom prst="chevron">
            <a:avLst>
              <a:gd name="adj" fmla="val 93373"/>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6786578" y="0"/>
            <a:ext cx="2357422" cy="6858000"/>
          </a:xfrm>
          <a:prstGeom prst="chevron">
            <a:avLst>
              <a:gd name="adj" fmla="val 93500"/>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0" y="0"/>
            <a:ext cx="1785790" cy="6858000"/>
          </a:xfrm>
          <a:prstGeom prst="chevron">
            <a:avLst>
              <a:gd name="adj" fmla="val 93373"/>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7215206" y="0"/>
            <a:ext cx="1928794" cy="6858000"/>
          </a:xfrm>
          <a:prstGeom prst="chevron">
            <a:avLst>
              <a:gd name="adj" fmla="val 93500"/>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0" y="0"/>
            <a:ext cx="1428568" cy="6858000"/>
          </a:xfrm>
          <a:prstGeom prst="chevron">
            <a:avLst>
              <a:gd name="adj" fmla="val 93373"/>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7643834" y="0"/>
            <a:ext cx="1500166" cy="6858000"/>
          </a:xfrm>
          <a:prstGeom prst="chevron">
            <a:avLst>
              <a:gd name="adj" fmla="val 93500"/>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0" y="0"/>
            <a:ext cx="999908" cy="6858000"/>
          </a:xfrm>
          <a:prstGeom prst="chevron">
            <a:avLst>
              <a:gd name="adj" fmla="val 93373"/>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8001024" y="0"/>
            <a:ext cx="1142976" cy="6858000"/>
          </a:xfrm>
          <a:prstGeom prst="chevron">
            <a:avLst>
              <a:gd name="adj" fmla="val 93500"/>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1+#ppt_w/2"/>
                                          </p:val>
                                        </p:tav>
                                        <p:tav tm="100000">
                                          <p:val>
                                            <p:strVal val="#ppt_x"/>
                                          </p:val>
                                        </p:tav>
                                      </p:tavLst>
                                    </p:anim>
                                    <p:anim calcmode="lin" valueType="num">
                                      <p:cBhvr additive="base">
                                        <p:cTn id="23" dur="3000" fill="hold"/>
                                        <p:tgtEl>
                                          <p:spTgt spid="13"/>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1+#ppt_w/2"/>
                                          </p:val>
                                        </p:tav>
                                        <p:tav tm="100000">
                                          <p:val>
                                            <p:strVal val="#ppt_x"/>
                                          </p:val>
                                        </p:tav>
                                      </p:tavLst>
                                    </p:anim>
                                    <p:anim calcmode="lin" valueType="num">
                                      <p:cBhvr additive="base">
                                        <p:cTn id="35" dur="3000" fill="hold"/>
                                        <p:tgtEl>
                                          <p:spTgt spid="2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3000" fill="hold"/>
                                        <p:tgtEl>
                                          <p:spTgt spid="21"/>
                                        </p:tgtEl>
                                        <p:attrNameLst>
                                          <p:attrName>ppt_x</p:attrName>
                                        </p:attrNameLst>
                                      </p:cBhvr>
                                      <p:tavLst>
                                        <p:tav tm="0">
                                          <p:val>
                                            <p:strVal val="0-#ppt_w/2"/>
                                          </p:val>
                                        </p:tav>
                                        <p:tav tm="100000">
                                          <p:val>
                                            <p:strVal val="#ppt_x"/>
                                          </p:val>
                                        </p:tav>
                                      </p:tavLst>
                                    </p:anim>
                                    <p:anim calcmode="lin" valueType="num">
                                      <p:cBhvr additive="base">
                                        <p:cTn id="63" dur="3000" fill="hold"/>
                                        <p:tgtEl>
                                          <p:spTgt spid="21"/>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9"/>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3"/>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20"/>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10"/>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2"/>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4"/>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8"/>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21"/>
                                        </p:tgtEl>
                                        <p:attrNameLst>
                                          <p:attrName>r</p:attrName>
                                        </p:attrNameLst>
                                      </p:cBhvr>
                                    </p:animRo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1+ppt_w/2"/>
                                          </p:val>
                                        </p:tav>
                                      </p:tavLst>
                                    </p:anim>
                                    <p:anim calcmode="lin" valueType="num">
                                      <p:cBhvr additive="base">
                                        <p:cTn id="107" dur="3000"/>
                                        <p:tgtEl>
                                          <p:spTgt spid="13"/>
                                        </p:tgtEl>
                                        <p:attrNameLst>
                                          <p:attrName>ppt_y</p:attrName>
                                        </p:attrNameLst>
                                      </p:cBhvr>
                                      <p:tavLst>
                                        <p:tav tm="0">
                                          <p:val>
                                            <p:strVal val="ppt_y"/>
                                          </p:val>
                                        </p:tav>
                                        <p:tav tm="100000">
                                          <p:val>
                                            <p:strVal val="ppt_y"/>
                                          </p:val>
                                        </p:tav>
                                      </p:tavLst>
                                    </p:anim>
                                    <p:set>
                                      <p:cBhvr>
                                        <p:cTn id="108" dur="1" fill="hold">
                                          <p:stCondLst>
                                            <p:cond delay="2999"/>
                                          </p:stCondLst>
                                        </p:cTn>
                                        <p:tgtEl>
                                          <p:spTgt spid="13"/>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5"/>
                                        </p:tgtEl>
                                        <p:attrNameLst>
                                          <p:attrName>ppt_x</p:attrName>
                                        </p:attrNameLst>
                                      </p:cBhvr>
                                      <p:tavLst>
                                        <p:tav tm="0">
                                          <p:val>
                                            <p:strVal val="ppt_x"/>
                                          </p:val>
                                        </p:tav>
                                        <p:tav tm="100000">
                                          <p:val>
                                            <p:strVal val="1+ppt_w/2"/>
                                          </p:val>
                                        </p:tav>
                                      </p:tavLst>
                                    </p:anim>
                                    <p:anim calcmode="lin" valueType="num">
                                      <p:cBhvr additive="base">
                                        <p:cTn id="111" dur="3000"/>
                                        <p:tgtEl>
                                          <p:spTgt spid="15"/>
                                        </p:tgtEl>
                                        <p:attrNameLst>
                                          <p:attrName>ppt_y</p:attrName>
                                        </p:attrNameLst>
                                      </p:cBhvr>
                                      <p:tavLst>
                                        <p:tav tm="0">
                                          <p:val>
                                            <p:strVal val="ppt_y"/>
                                          </p:val>
                                        </p:tav>
                                        <p:tav tm="100000">
                                          <p:val>
                                            <p:strVal val="ppt_y"/>
                                          </p:val>
                                        </p:tav>
                                      </p:tavLst>
                                    </p:anim>
                                    <p:set>
                                      <p:cBhvr>
                                        <p:cTn id="112" dur="1" fill="hold">
                                          <p:stCondLst>
                                            <p:cond delay="2999"/>
                                          </p:stCondLst>
                                        </p:cTn>
                                        <p:tgtEl>
                                          <p:spTgt spid="15"/>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1+ppt_w/2"/>
                                          </p:val>
                                        </p:tav>
                                      </p:tavLst>
                                    </p:anim>
                                    <p:anim calcmode="lin" valueType="num">
                                      <p:cBhvr additive="base">
                                        <p:cTn id="115" dur="3000"/>
                                        <p:tgtEl>
                                          <p:spTgt spid="17"/>
                                        </p:tgtEl>
                                        <p:attrNameLst>
                                          <p:attrName>ppt_y</p:attrName>
                                        </p:attrNameLst>
                                      </p:cBhvr>
                                      <p:tavLst>
                                        <p:tav tm="0">
                                          <p:val>
                                            <p:strVal val="ppt_y"/>
                                          </p:val>
                                        </p:tav>
                                        <p:tav tm="100000">
                                          <p:val>
                                            <p:strVal val="ppt_y"/>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20"/>
                                        </p:tgtEl>
                                        <p:attrNameLst>
                                          <p:attrName>ppt_x</p:attrName>
                                        </p:attrNameLst>
                                      </p:cBhvr>
                                      <p:tavLst>
                                        <p:tav tm="0">
                                          <p:val>
                                            <p:strVal val="ppt_x"/>
                                          </p:val>
                                        </p:tav>
                                        <p:tav tm="100000">
                                          <p:val>
                                            <p:strVal val="1+ppt_w/2"/>
                                          </p:val>
                                        </p:tav>
                                      </p:tavLst>
                                    </p:anim>
                                    <p:anim calcmode="lin" valueType="num">
                                      <p:cBhvr additive="base">
                                        <p:cTn id="119" dur="3000"/>
                                        <p:tgtEl>
                                          <p:spTgt spid="20"/>
                                        </p:tgtEl>
                                        <p:attrNameLst>
                                          <p:attrName>ppt_y</p:attrName>
                                        </p:attrNameLst>
                                      </p:cBhvr>
                                      <p:tavLst>
                                        <p:tav tm="0">
                                          <p:val>
                                            <p:strVal val="ppt_y"/>
                                          </p:val>
                                        </p:tav>
                                        <p:tav tm="100000">
                                          <p:val>
                                            <p:strVal val="ppt_y"/>
                                          </p:val>
                                        </p:tav>
                                      </p:tavLst>
                                    </p:anim>
                                    <p:set>
                                      <p:cBhvr>
                                        <p:cTn id="120" dur="1" fill="hold">
                                          <p:stCondLst>
                                            <p:cond delay="2999"/>
                                          </p:stCondLst>
                                        </p:cTn>
                                        <p:tgtEl>
                                          <p:spTgt spid="20"/>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0-ppt_w/2"/>
                                          </p:val>
                                        </p:tav>
                                      </p:tavLst>
                                    </p:anim>
                                    <p:anim calcmode="lin" valueType="num">
                                      <p:cBhvr additive="base">
                                        <p:cTn id="143" dur="3000"/>
                                        <p:tgtEl>
                                          <p:spTgt spid="18"/>
                                        </p:tgtEl>
                                        <p:attrNameLst>
                                          <p:attrName>ppt_y</p:attrName>
                                        </p:attrNameLst>
                                      </p:cBhvr>
                                      <p:tavLst>
                                        <p:tav tm="0">
                                          <p:val>
                                            <p:strVal val="ppt_y"/>
                                          </p:val>
                                        </p:tav>
                                        <p:tav tm="100000">
                                          <p:val>
                                            <p:strVal val="ppt_y"/>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21"/>
                                        </p:tgtEl>
                                        <p:attrNameLst>
                                          <p:attrName>ppt_x</p:attrName>
                                        </p:attrNameLst>
                                      </p:cBhvr>
                                      <p:tavLst>
                                        <p:tav tm="0">
                                          <p:val>
                                            <p:strVal val="ppt_x"/>
                                          </p:val>
                                        </p:tav>
                                        <p:tav tm="100000">
                                          <p:val>
                                            <p:strVal val="0-ppt_w/2"/>
                                          </p:val>
                                        </p:tav>
                                      </p:tavLst>
                                    </p:anim>
                                    <p:anim calcmode="lin" valueType="num">
                                      <p:cBhvr additive="base">
                                        <p:cTn id="147" dur="3000"/>
                                        <p:tgtEl>
                                          <p:spTgt spid="21"/>
                                        </p:tgtEl>
                                        <p:attrNameLst>
                                          <p:attrName>ppt_y</p:attrName>
                                        </p:attrNameLst>
                                      </p:cBhvr>
                                      <p:tavLst>
                                        <p:tav tm="0">
                                          <p:val>
                                            <p:strVal val="ppt_y"/>
                                          </p:val>
                                        </p:tav>
                                        <p:tav tm="100000">
                                          <p:val>
                                            <p:strVal val="ppt_y"/>
                                          </p:val>
                                        </p:tav>
                                      </p:tavLst>
                                    </p:anim>
                                    <p:set>
                                      <p:cBhvr>
                                        <p:cTn id="148" dur="1" fill="hold">
                                          <p:stCondLst>
                                            <p:cond delay="2999"/>
                                          </p:stCondLst>
                                        </p:cTn>
                                        <p:tgtEl>
                                          <p:spTgt spid="21"/>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2/3*#ppt_w"/>
                                          </p:val>
                                        </p:tav>
                                        <p:tav tm="100000">
                                          <p:val>
                                            <p:strVal val="#ppt_w"/>
                                          </p:val>
                                        </p:tav>
                                      </p:tavLst>
                                    </p:anim>
                                    <p:anim calcmode="lin" valueType="num">
                                      <p:cBhvr>
                                        <p:cTn id="152" dur="3000" fill="hold"/>
                                        <p:tgtEl>
                                          <p:spTgt spid="4"/>
                                        </p:tgtEl>
                                        <p:attrNameLst>
                                          <p:attrName>ppt_h</p:attrName>
                                        </p:attrNameLst>
                                      </p:cBhvr>
                                      <p:tavLst>
                                        <p:tav tm="0">
                                          <p:val>
                                            <p:strVal val="2/3*#ppt_h"/>
                                          </p:val>
                                        </p:tav>
                                        <p:tav tm="100000">
                                          <p:val>
                                            <p:strVal val="#ppt_h"/>
                                          </p:val>
                                        </p:tav>
                                      </p:tavLst>
                                    </p:anim>
                                  </p:childTnLst>
                                </p:cTn>
                              </p:par>
                              <p:par>
                                <p:cTn id="153" presetID="8" presetClass="entr" presetSubtype="3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diamond(out)">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20" grpId="0" animBg="1"/>
      <p:bldP spid="20" grpId="1" animBg="1"/>
      <p:bldP spid="20" grpId="2" animBg="1"/>
      <p:bldP spid="21" grpId="0" animBg="1"/>
      <p:bldP spid="21" grpId="1" animBg="1"/>
      <p:bldP spid="21" grpId="2"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1247973.jpg"/>
          <p:cNvPicPr>
            <a:picLocks noChangeAspect="1"/>
          </p:cNvPicPr>
          <p:nvPr/>
        </p:nvPicPr>
        <p:blipFill>
          <a:blip r:embed="rId2"/>
          <a:stretch>
            <a:fillRect/>
          </a:stretch>
        </p:blipFill>
        <p:spPr>
          <a:xfrm>
            <a:off x="0" y="13368"/>
            <a:ext cx="9144000" cy="6844632"/>
          </a:xfrm>
          <a:prstGeom prst="rect">
            <a:avLst/>
          </a:prstGeom>
        </p:spPr>
      </p:pic>
      <p:sp>
        <p:nvSpPr>
          <p:cNvPr id="6" name="5 Triángulo rectángulo"/>
          <p:cNvSpPr/>
          <p:nvPr/>
        </p:nvSpPr>
        <p:spPr>
          <a:xfrm>
            <a:off x="0" y="0"/>
            <a:ext cx="9144000" cy="6858000"/>
          </a:xfrm>
          <a:prstGeom prst="rtTriangle">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0800000">
            <a:off x="0" y="0"/>
            <a:ext cx="9144000" cy="6858000"/>
          </a:xfrm>
          <a:prstGeom prst="rtTriangle">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7643834" cy="6858000"/>
          </a:xfrm>
          <a:prstGeom prst="rtTriangle">
            <a:avLst/>
          </a:prstGeom>
          <a:solidFill>
            <a:srgbClr val="0026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0800000">
            <a:off x="0" y="0"/>
            <a:ext cx="9144000" cy="5357826"/>
          </a:xfrm>
          <a:prstGeom prst="rtTriangle">
            <a:avLst/>
          </a:prstGeom>
          <a:solidFill>
            <a:srgbClr val="0026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5857884" cy="6858000"/>
          </a:xfrm>
          <a:prstGeom prst="rtTriangle">
            <a:avLst/>
          </a:prstGeom>
          <a:solidFill>
            <a:srgbClr val="333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0" y="0"/>
            <a:ext cx="9144000" cy="4071942"/>
          </a:xfrm>
          <a:prstGeom prst="rtTriangle">
            <a:avLst/>
          </a:prstGeom>
          <a:solidFill>
            <a:srgbClr val="333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xit" presetSubtype="1"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
                                          </p:val>
                                        </p:tav>
                                      </p:tavLst>
                                    </p:anim>
                                    <p:anim calcmode="lin" valueType="num">
                                      <p:cBhvr>
                                        <p:cTn id="10" dur="3000"/>
                                        <p:tgtEl>
                                          <p:spTgt spid="7"/>
                                        </p:tgtEl>
                                        <p:attrNameLst>
                                          <p:attrName>ppt_y</p:attrName>
                                        </p:attrNameLst>
                                      </p:cBhvr>
                                      <p:tavLst>
                                        <p:tav tm="0">
                                          <p:val>
                                            <p:strVal val="ppt_y"/>
                                          </p:val>
                                        </p:tav>
                                        <p:tav tm="100000">
                                          <p:val>
                                            <p:strVal val="ppt_y-ppt_h/2"/>
                                          </p:val>
                                        </p:tav>
                                      </p:tavLst>
                                    </p:anim>
                                    <p:anim calcmode="lin" valueType="num">
                                      <p:cBhvr>
                                        <p:cTn id="11" dur="3000"/>
                                        <p:tgtEl>
                                          <p:spTgt spid="7"/>
                                        </p:tgtEl>
                                        <p:attrNameLst>
                                          <p:attrName>ppt_w</p:attrName>
                                        </p:attrNameLst>
                                      </p:cBhvr>
                                      <p:tavLst>
                                        <p:tav tm="0">
                                          <p:val>
                                            <p:strVal val="ppt_w"/>
                                          </p:val>
                                        </p:tav>
                                        <p:tav tm="100000">
                                          <p:val>
                                            <p:strVal val="ppt_w"/>
                                          </p:val>
                                        </p:tav>
                                      </p:tavLst>
                                    </p:anim>
                                    <p:anim calcmode="lin" valueType="num">
                                      <p:cBhvr>
                                        <p:cTn id="12" dur="3000"/>
                                        <p:tgtEl>
                                          <p:spTgt spid="7"/>
                                        </p:tgtEl>
                                        <p:attrNameLst>
                                          <p:attrName>ppt_h</p:attrName>
                                        </p:attrNameLst>
                                      </p:cBhvr>
                                      <p:tavLst>
                                        <p:tav tm="0">
                                          <p:val>
                                            <p:strVal val="ppt_h"/>
                                          </p:val>
                                        </p:tav>
                                        <p:tav tm="100000">
                                          <p:val>
                                            <p:fltVal val="0"/>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8"/>
                                        </p:tgtEl>
                                        <p:attrNameLst>
                                          <p:attrName>ppt_x</p:attrName>
                                        </p:attrNameLst>
                                      </p:cBhvr>
                                      <p:tavLst>
                                        <p:tav tm="0">
                                          <p:val>
                                            <p:strVal val="ppt_x"/>
                                          </p:val>
                                        </p:tav>
                                        <p:tav tm="100000">
                                          <p:val>
                                            <p:strVal val="ppt_x-ppt_w/2"/>
                                          </p:val>
                                        </p:tav>
                                      </p:tavLst>
                                    </p:anim>
                                    <p:anim calcmode="lin" valueType="num">
                                      <p:cBhvr>
                                        <p:cTn id="22" dur="3000"/>
                                        <p:tgtEl>
                                          <p:spTgt spid="8"/>
                                        </p:tgtEl>
                                        <p:attrNameLst>
                                          <p:attrName>ppt_y</p:attrName>
                                        </p:attrNameLst>
                                      </p:cBhvr>
                                      <p:tavLst>
                                        <p:tav tm="0">
                                          <p:val>
                                            <p:strVal val="ppt_y"/>
                                          </p:val>
                                        </p:tav>
                                        <p:tav tm="100000">
                                          <p:val>
                                            <p:strVal val="ppt_y"/>
                                          </p:val>
                                        </p:tav>
                                      </p:tavLst>
                                    </p:anim>
                                    <p:anim calcmode="lin" valueType="num">
                                      <p:cBhvr>
                                        <p:cTn id="23" dur="3000"/>
                                        <p:tgtEl>
                                          <p:spTgt spid="8"/>
                                        </p:tgtEl>
                                        <p:attrNameLst>
                                          <p:attrName>ppt_w</p:attrName>
                                        </p:attrNameLst>
                                      </p:cBhvr>
                                      <p:tavLst>
                                        <p:tav tm="0">
                                          <p:val>
                                            <p:strVal val="ppt_w"/>
                                          </p:val>
                                        </p:tav>
                                        <p:tav tm="100000">
                                          <p:val>
                                            <p:fltVal val="0"/>
                                          </p:val>
                                        </p:tav>
                                      </p:tavLst>
                                    </p:anim>
                                    <p:anim calcmode="lin" valueType="num">
                                      <p:cBhvr>
                                        <p:cTn id="24" dur="3000"/>
                                        <p:tgtEl>
                                          <p:spTgt spid="8"/>
                                        </p:tgtEl>
                                        <p:attrNameLst>
                                          <p:attrName>ppt_h</p:attrName>
                                        </p:attrNameLst>
                                      </p:cBhvr>
                                      <p:tavLst>
                                        <p:tav tm="0">
                                          <p:val>
                                            <p:strVal val="ppt_h"/>
                                          </p:val>
                                        </p:tav>
                                        <p:tav tm="100000">
                                          <p:val>
                                            <p:strVal val="ppt_h"/>
                                          </p:val>
                                        </p:tav>
                                      </p:tavLst>
                                    </p:anim>
                                    <p:set>
                                      <p:cBhvr>
                                        <p:cTn id="25" dur="1" fill="hold">
                                          <p:stCondLst>
                                            <p:cond delay="2999"/>
                                          </p:stCondLst>
                                        </p:cTn>
                                        <p:tgtEl>
                                          <p:spTgt spid="8"/>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3000"/>
                                        <p:tgtEl>
                                          <p:spTgt spid="9"/>
                                        </p:tgtEl>
                                        <p:attrNameLst>
                                          <p:attrName>ppt_x</p:attrName>
                                        </p:attrNameLst>
                                      </p:cBhvr>
                                      <p:tavLst>
                                        <p:tav tm="0">
                                          <p:val>
                                            <p:strVal val="ppt_x"/>
                                          </p:val>
                                        </p:tav>
                                        <p:tav tm="100000">
                                          <p:val>
                                            <p:strVal val="ppt_x"/>
                                          </p:val>
                                        </p:tav>
                                      </p:tavLst>
                                    </p:anim>
                                    <p:anim calcmode="lin" valueType="num">
                                      <p:cBhvr>
                                        <p:cTn id="28" dur="3000"/>
                                        <p:tgtEl>
                                          <p:spTgt spid="9"/>
                                        </p:tgtEl>
                                        <p:attrNameLst>
                                          <p:attrName>ppt_y</p:attrName>
                                        </p:attrNameLst>
                                      </p:cBhvr>
                                      <p:tavLst>
                                        <p:tav tm="0">
                                          <p:val>
                                            <p:strVal val="ppt_y"/>
                                          </p:val>
                                        </p:tav>
                                        <p:tav tm="100000">
                                          <p:val>
                                            <p:strVal val="ppt_y-ppt_h/2"/>
                                          </p:val>
                                        </p:tav>
                                      </p:tavLst>
                                    </p:anim>
                                    <p:anim calcmode="lin" valueType="num">
                                      <p:cBhvr>
                                        <p:cTn id="29" dur="3000"/>
                                        <p:tgtEl>
                                          <p:spTgt spid="9"/>
                                        </p:tgtEl>
                                        <p:attrNameLst>
                                          <p:attrName>ppt_w</p:attrName>
                                        </p:attrNameLst>
                                      </p:cBhvr>
                                      <p:tavLst>
                                        <p:tav tm="0">
                                          <p:val>
                                            <p:strVal val="ppt_w"/>
                                          </p:val>
                                        </p:tav>
                                        <p:tav tm="100000">
                                          <p:val>
                                            <p:strVal val="ppt_w"/>
                                          </p:val>
                                        </p:tav>
                                      </p:tavLst>
                                    </p:anim>
                                    <p:anim calcmode="lin" valueType="num">
                                      <p:cBhvr>
                                        <p:cTn id="30" dur="3000"/>
                                        <p:tgtEl>
                                          <p:spTgt spid="9"/>
                                        </p:tgtEl>
                                        <p:attrNameLst>
                                          <p:attrName>ppt_h</p:attrName>
                                        </p:attrNameLst>
                                      </p:cBhvr>
                                      <p:tavLst>
                                        <p:tav tm="0">
                                          <p:val>
                                            <p:strVal val="ppt_h"/>
                                          </p:val>
                                        </p:tav>
                                        <p:tav tm="100000">
                                          <p:val>
                                            <p:fltVal val="0"/>
                                          </p:val>
                                        </p:tav>
                                      </p:tavLst>
                                    </p:anim>
                                    <p:set>
                                      <p:cBhvr>
                                        <p:cTn id="31" dur="1" fill="hold">
                                          <p:stCondLst>
                                            <p:cond delay="2999"/>
                                          </p:stCondLst>
                                        </p:cTn>
                                        <p:tgtEl>
                                          <p:spTgt spid="9"/>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0"/>
                                        </p:tgtEl>
                                        <p:attrNameLst>
                                          <p:attrName>ppt_x</p:attrName>
                                        </p:attrNameLst>
                                      </p:cBhvr>
                                      <p:tavLst>
                                        <p:tav tm="0">
                                          <p:val>
                                            <p:strVal val="ppt_x"/>
                                          </p:val>
                                        </p:tav>
                                        <p:tav tm="100000">
                                          <p:val>
                                            <p:strVal val="ppt_x-ppt_w/2"/>
                                          </p:val>
                                        </p:tav>
                                      </p:tavLst>
                                    </p:anim>
                                    <p:anim calcmode="lin" valueType="num">
                                      <p:cBhvr>
                                        <p:cTn id="34" dur="3000"/>
                                        <p:tgtEl>
                                          <p:spTgt spid="10"/>
                                        </p:tgtEl>
                                        <p:attrNameLst>
                                          <p:attrName>ppt_y</p:attrName>
                                        </p:attrNameLst>
                                      </p:cBhvr>
                                      <p:tavLst>
                                        <p:tav tm="0">
                                          <p:val>
                                            <p:strVal val="ppt_y"/>
                                          </p:val>
                                        </p:tav>
                                        <p:tav tm="100000">
                                          <p:val>
                                            <p:strVal val="ppt_y"/>
                                          </p:val>
                                        </p:tav>
                                      </p:tavLst>
                                    </p:anim>
                                    <p:anim calcmode="lin" valueType="num">
                                      <p:cBhvr>
                                        <p:cTn id="35" dur="3000"/>
                                        <p:tgtEl>
                                          <p:spTgt spid="10"/>
                                        </p:tgtEl>
                                        <p:attrNameLst>
                                          <p:attrName>ppt_w</p:attrName>
                                        </p:attrNameLst>
                                      </p:cBhvr>
                                      <p:tavLst>
                                        <p:tav tm="0">
                                          <p:val>
                                            <p:strVal val="ppt_w"/>
                                          </p:val>
                                        </p:tav>
                                        <p:tav tm="100000">
                                          <p:val>
                                            <p:fltVal val="0"/>
                                          </p:val>
                                        </p:tav>
                                      </p:tavLst>
                                    </p:anim>
                                    <p:anim calcmode="lin" valueType="num">
                                      <p:cBhvr>
                                        <p:cTn id="36" dur="3000"/>
                                        <p:tgtEl>
                                          <p:spTgt spid="10"/>
                                        </p:tgtEl>
                                        <p:attrNameLst>
                                          <p:attrName>ppt_h</p:attrName>
                                        </p:attrNameLst>
                                      </p:cBhvr>
                                      <p:tavLst>
                                        <p:tav tm="0">
                                          <p:val>
                                            <p:strVal val="ppt_h"/>
                                          </p:val>
                                        </p:tav>
                                        <p:tav tm="100000">
                                          <p:val>
                                            <p:strVal val="ppt_h"/>
                                          </p:val>
                                        </p:tav>
                                      </p:tavLst>
                                    </p:anim>
                                    <p:set>
                                      <p:cBhvr>
                                        <p:cTn id="37" dur="1" fill="hold">
                                          <p:stCondLst>
                                            <p:cond delay="2999"/>
                                          </p:stCondLst>
                                        </p:cTn>
                                        <p:tgtEl>
                                          <p:spTgt spid="10"/>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3000"/>
                                        <p:tgtEl>
                                          <p:spTgt spid="11"/>
                                        </p:tgtEl>
                                        <p:attrNameLst>
                                          <p:attrName>ppt_x</p:attrName>
                                        </p:attrNameLst>
                                      </p:cBhvr>
                                      <p:tavLst>
                                        <p:tav tm="0">
                                          <p:val>
                                            <p:strVal val="ppt_x"/>
                                          </p:val>
                                        </p:tav>
                                        <p:tav tm="100000">
                                          <p:val>
                                            <p:strVal val="ppt_x"/>
                                          </p:val>
                                        </p:tav>
                                      </p:tavLst>
                                    </p:anim>
                                    <p:anim calcmode="lin" valueType="num">
                                      <p:cBhvr>
                                        <p:cTn id="40" dur="3000"/>
                                        <p:tgtEl>
                                          <p:spTgt spid="11"/>
                                        </p:tgtEl>
                                        <p:attrNameLst>
                                          <p:attrName>ppt_y</p:attrName>
                                        </p:attrNameLst>
                                      </p:cBhvr>
                                      <p:tavLst>
                                        <p:tav tm="0">
                                          <p:val>
                                            <p:strVal val="ppt_y"/>
                                          </p:val>
                                        </p:tav>
                                        <p:tav tm="100000">
                                          <p:val>
                                            <p:strVal val="ppt_y-ppt_h/2"/>
                                          </p:val>
                                        </p:tav>
                                      </p:tavLst>
                                    </p:anim>
                                    <p:anim calcmode="lin" valueType="num">
                                      <p:cBhvr>
                                        <p:cTn id="41" dur="3000"/>
                                        <p:tgtEl>
                                          <p:spTgt spid="11"/>
                                        </p:tgtEl>
                                        <p:attrNameLst>
                                          <p:attrName>ppt_w</p:attrName>
                                        </p:attrNameLst>
                                      </p:cBhvr>
                                      <p:tavLst>
                                        <p:tav tm="0">
                                          <p:val>
                                            <p:strVal val="ppt_w"/>
                                          </p:val>
                                        </p:tav>
                                        <p:tav tm="100000">
                                          <p:val>
                                            <p:strVal val="ppt_w"/>
                                          </p:val>
                                        </p:tav>
                                      </p:tavLst>
                                    </p:anim>
                                    <p:anim calcmode="lin" valueType="num">
                                      <p:cBhvr>
                                        <p:cTn id="42" dur="3000"/>
                                        <p:tgtEl>
                                          <p:spTgt spid="11"/>
                                        </p:tgtEl>
                                        <p:attrNameLst>
                                          <p:attrName>ppt_h</p:attrName>
                                        </p:attrNameLst>
                                      </p:cBhvr>
                                      <p:tavLst>
                                        <p:tav tm="0">
                                          <p:val>
                                            <p:strVal val="ppt_h"/>
                                          </p:val>
                                        </p:tav>
                                        <p:tav tm="100000">
                                          <p:val>
                                            <p:fltVal val="0"/>
                                          </p:val>
                                        </p:tav>
                                      </p:tavLst>
                                    </p:anim>
                                    <p:set>
                                      <p:cBhvr>
                                        <p:cTn id="43" dur="1" fill="hold">
                                          <p:stCondLst>
                                            <p:cond delay="2999"/>
                                          </p:stCondLst>
                                        </p:cTn>
                                        <p:tgtEl>
                                          <p:spTgt spid="11"/>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4/3*#ppt_w"/>
                                          </p:val>
                                        </p:tav>
                                        <p:tav tm="100000">
                                          <p:val>
                                            <p:strVal val="#ppt_w"/>
                                          </p:val>
                                        </p:tav>
                                      </p:tavLst>
                                    </p:anim>
                                    <p:anim calcmode="lin" valueType="num">
                                      <p:cBhvr>
                                        <p:cTn id="47"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chemeClr val="bg1"/>
              </a:gs>
              <a:gs pos="50000">
                <a:srgbClr val="000099">
                  <a:shade val="67500"/>
                  <a:satMod val="115000"/>
                </a:srgbClr>
              </a:gs>
              <a:gs pos="100000">
                <a:srgbClr val="000099">
                  <a:shade val="100000"/>
                  <a:satMod val="115000"/>
                </a:srgbClr>
              </a:gs>
            </a:gsLst>
            <a:lin ang="5400000" scaled="1"/>
          </a:gradFill>
        </p:spPr>
        <p:txBody>
          <a:bodyPr/>
          <a:lstStyle/>
          <a:p>
            <a:endParaRPr lang="es-ES" dirty="0"/>
          </a:p>
        </p:txBody>
      </p:sp>
      <p:pic>
        <p:nvPicPr>
          <p:cNvPr id="4" name="3 Imagen" descr="j00-043-marrakech-majorelle.jpg"/>
          <p:cNvPicPr>
            <a:picLocks noChangeAspect="1"/>
          </p:cNvPicPr>
          <p:nvPr/>
        </p:nvPicPr>
        <p:blipFill>
          <a:blip r:embed="rId2"/>
          <a:stretch>
            <a:fillRect/>
          </a:stretch>
        </p:blipFill>
        <p:spPr>
          <a:xfrm>
            <a:off x="0" y="0"/>
            <a:ext cx="9144000" cy="6831315"/>
          </a:xfrm>
          <a:prstGeom prst="rect">
            <a:avLst/>
          </a:prstGeom>
        </p:spPr>
      </p:pic>
      <p:sp>
        <p:nvSpPr>
          <p:cNvPr id="5" name="4 Triángulo rectángulo"/>
          <p:cNvSpPr/>
          <p:nvPr/>
        </p:nvSpPr>
        <p:spPr>
          <a:xfrm flipH="1">
            <a:off x="0" y="0"/>
            <a:ext cx="4643438" cy="6858000"/>
          </a:xfrm>
          <a:prstGeom prst="rtTriangle">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643438" y="0"/>
            <a:ext cx="4500562" cy="6858000"/>
          </a:xfrm>
          <a:prstGeom prst="rtTriangle">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642910" y="0"/>
            <a:ext cx="4000528" cy="6858000"/>
          </a:xfrm>
          <a:prstGeom prst="rtTriangle">
            <a:avLst/>
          </a:prstGeom>
          <a:solidFill>
            <a:srgbClr val="3C25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0"/>
            <a:ext cx="3857652" cy="6858000"/>
          </a:xfrm>
          <a:prstGeom prst="rtTriangle">
            <a:avLst/>
          </a:prstGeom>
          <a:solidFill>
            <a:srgbClr val="3C25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1500166" y="0"/>
            <a:ext cx="3143272" cy="6858000"/>
          </a:xfrm>
          <a:prstGeom prst="rtTriangle">
            <a:avLst/>
          </a:prstGeom>
          <a:solidFill>
            <a:srgbClr val="474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0"/>
            <a:ext cx="3143272" cy="6858000"/>
          </a:xfrm>
          <a:prstGeom prst="rtTriangle">
            <a:avLst/>
          </a:prstGeom>
          <a:solidFill>
            <a:srgbClr val="474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2428860" y="0"/>
            <a:ext cx="2214578" cy="6858000"/>
          </a:xfrm>
          <a:prstGeom prst="rtTriangle">
            <a:avLst/>
          </a:prstGeom>
          <a:gradFill flip="none" rotWithShape="1">
            <a:gsLst>
              <a:gs pos="0">
                <a:srgbClr val="7171FF">
                  <a:shade val="30000"/>
                  <a:satMod val="115000"/>
                </a:srgbClr>
              </a:gs>
              <a:gs pos="50000">
                <a:srgbClr val="7171FF">
                  <a:shade val="67500"/>
                  <a:satMod val="115000"/>
                </a:srgbClr>
              </a:gs>
              <a:gs pos="100000">
                <a:srgbClr val="7171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643438" y="0"/>
            <a:ext cx="2214578" cy="6858000"/>
          </a:xfrm>
          <a:prstGeom prst="rtTriangle">
            <a:avLst/>
          </a:prstGeom>
          <a:gradFill flip="none" rotWithShape="1">
            <a:gsLst>
              <a:gs pos="0">
                <a:srgbClr val="7171FF">
                  <a:shade val="30000"/>
                  <a:satMod val="115000"/>
                </a:srgbClr>
              </a:gs>
              <a:gs pos="50000">
                <a:srgbClr val="7171FF">
                  <a:shade val="67500"/>
                  <a:satMod val="115000"/>
                </a:srgbClr>
              </a:gs>
              <a:gs pos="100000">
                <a:srgbClr val="7171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ppt_x</p:attrName>
                                        </p:attrNameLst>
                                      </p:cBhvr>
                                      <p:tavLst>
                                        <p:tav tm="0">
                                          <p:val>
                                            <p:strVal val="#ppt_x+#ppt_w/2"/>
                                          </p:val>
                                        </p:tav>
                                        <p:tav tm="100000">
                                          <p:val>
                                            <p:strVal val="#ppt_x"/>
                                          </p:val>
                                        </p:tav>
                                      </p:tavLst>
                                    </p:anim>
                                    <p:anim calcmode="lin" valueType="num">
                                      <p:cBhvr>
                                        <p:cTn id="11" dur="2000" fill="hold"/>
                                        <p:tgtEl>
                                          <p:spTgt spid="5"/>
                                        </p:tgtEl>
                                        <p:attrNameLst>
                                          <p:attrName>ppt_y</p:attrName>
                                        </p:attrNameLst>
                                      </p:cBhvr>
                                      <p:tavLst>
                                        <p:tav tm="0">
                                          <p:val>
                                            <p:strVal val="#ppt_y"/>
                                          </p:val>
                                        </p:tav>
                                        <p:tav tm="100000">
                                          <p:val>
                                            <p:strVal val="#ppt_y"/>
                                          </p:val>
                                        </p:tav>
                                      </p:tavLst>
                                    </p:anim>
                                    <p:anim calcmode="lin" valueType="num">
                                      <p:cBhvr>
                                        <p:cTn id="12" dur="2000" fill="hold"/>
                                        <p:tgtEl>
                                          <p:spTgt spid="5"/>
                                        </p:tgtEl>
                                        <p:attrNameLst>
                                          <p:attrName>ppt_w</p:attrName>
                                        </p:attrNameLst>
                                      </p:cBhvr>
                                      <p:tavLst>
                                        <p:tav tm="0">
                                          <p:val>
                                            <p:fltVal val="0"/>
                                          </p:val>
                                        </p:tav>
                                        <p:tav tm="100000">
                                          <p:val>
                                            <p:strVal val="#ppt_w"/>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ppt_w/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2000" fill="hold"/>
                                        <p:tgtEl>
                                          <p:spTgt spid="10"/>
                                        </p:tgtEl>
                                        <p:attrNameLst>
                                          <p:attrName>ppt_x</p:attrName>
                                        </p:attrNameLst>
                                      </p:cBhvr>
                                      <p:tavLst>
                                        <p:tav tm="0">
                                          <p:val>
                                            <p:strVal val="#ppt_x+#ppt_w/2"/>
                                          </p:val>
                                        </p:tav>
                                        <p:tav tm="100000">
                                          <p:val>
                                            <p:strVal val="#ppt_x"/>
                                          </p:val>
                                        </p:tav>
                                      </p:tavLst>
                                    </p:anim>
                                    <p:anim calcmode="lin" valueType="num">
                                      <p:cBhvr>
                                        <p:cTn id="23" dur="2000" fill="hold"/>
                                        <p:tgtEl>
                                          <p:spTgt spid="10"/>
                                        </p:tgtEl>
                                        <p:attrNameLst>
                                          <p:attrName>ppt_y</p:attrName>
                                        </p:attrNameLst>
                                      </p:cBhvr>
                                      <p:tavLst>
                                        <p:tav tm="0">
                                          <p:val>
                                            <p:strVal val="#ppt_y"/>
                                          </p:val>
                                        </p:tav>
                                        <p:tav tm="100000">
                                          <p:val>
                                            <p:strVal val="#ppt_y"/>
                                          </p:val>
                                        </p:tav>
                                      </p:tavLst>
                                    </p:anim>
                                    <p:anim calcmode="lin" valueType="num">
                                      <p:cBhvr>
                                        <p:cTn id="24" dur="2000" fill="hold"/>
                                        <p:tgtEl>
                                          <p:spTgt spid="10"/>
                                        </p:tgtEl>
                                        <p:attrNameLst>
                                          <p:attrName>ppt_w</p:attrName>
                                        </p:attrNameLst>
                                      </p:cBhvr>
                                      <p:tavLst>
                                        <p:tav tm="0">
                                          <p:val>
                                            <p:fltVal val="0"/>
                                          </p:val>
                                        </p:tav>
                                        <p:tav tm="100000">
                                          <p:val>
                                            <p:strVal val="#ppt_w"/>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2000" fill="hold"/>
                                        <p:tgtEl>
                                          <p:spTgt spid="11"/>
                                        </p:tgtEl>
                                        <p:attrNameLst>
                                          <p:attrName>ppt_x</p:attrName>
                                        </p:attrNameLst>
                                      </p:cBhvr>
                                      <p:tavLst>
                                        <p:tav tm="0">
                                          <p:val>
                                            <p:strVal val="#ppt_x-#ppt_w/2"/>
                                          </p:val>
                                        </p:tav>
                                        <p:tav tm="100000">
                                          <p:val>
                                            <p:strVal val="#ppt_x"/>
                                          </p:val>
                                        </p:tav>
                                      </p:tavLst>
                                    </p:anim>
                                    <p:anim calcmode="lin" valueType="num">
                                      <p:cBhvr>
                                        <p:cTn id="29" dur="2000" fill="hold"/>
                                        <p:tgtEl>
                                          <p:spTgt spid="11"/>
                                        </p:tgtEl>
                                        <p:attrNameLst>
                                          <p:attrName>ppt_y</p:attrName>
                                        </p:attrNameLst>
                                      </p:cBhvr>
                                      <p:tavLst>
                                        <p:tav tm="0">
                                          <p:val>
                                            <p:strVal val="#ppt_y"/>
                                          </p:val>
                                        </p:tav>
                                        <p:tav tm="100000">
                                          <p:val>
                                            <p:strVal val="#ppt_y"/>
                                          </p:val>
                                        </p:tav>
                                      </p:tavLst>
                                    </p:anim>
                                    <p:anim calcmode="lin" valueType="num">
                                      <p:cBhvr>
                                        <p:cTn id="30" dur="2000" fill="hold"/>
                                        <p:tgtEl>
                                          <p:spTgt spid="11"/>
                                        </p:tgtEl>
                                        <p:attrNameLst>
                                          <p:attrName>ppt_w</p:attrName>
                                        </p:attrNameLst>
                                      </p:cBhvr>
                                      <p:tavLst>
                                        <p:tav tm="0">
                                          <p:val>
                                            <p:fltVal val="0"/>
                                          </p:val>
                                        </p:tav>
                                        <p:tav tm="100000">
                                          <p:val>
                                            <p:strVal val="#ppt_w"/>
                                          </p:val>
                                        </p:tav>
                                      </p:tavLst>
                                    </p:anim>
                                    <p:anim calcmode="lin" valueType="num">
                                      <p:cBhvr>
                                        <p:cTn id="31" dur="2000" fill="hold"/>
                                        <p:tgtEl>
                                          <p:spTgt spid="11"/>
                                        </p:tgtEl>
                                        <p:attrNameLst>
                                          <p:attrName>ppt_h</p:attrName>
                                        </p:attrNameLst>
                                      </p:cBhvr>
                                      <p:tavLst>
                                        <p:tav tm="0">
                                          <p:val>
                                            <p:strVal val="#ppt_h"/>
                                          </p:val>
                                        </p:tav>
                                        <p:tav tm="100000">
                                          <p:val>
                                            <p:strVal val="#ppt_h"/>
                                          </p:val>
                                        </p:tav>
                                      </p:tavLst>
                                    </p:anim>
                                  </p:childTnLst>
                                </p:cTn>
                              </p:par>
                              <p:par>
                                <p:cTn id="32" presetID="17"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2000" fill="hold"/>
                                        <p:tgtEl>
                                          <p:spTgt spid="12"/>
                                        </p:tgtEl>
                                        <p:attrNameLst>
                                          <p:attrName>ppt_x</p:attrName>
                                        </p:attrNameLst>
                                      </p:cBhvr>
                                      <p:tavLst>
                                        <p:tav tm="0">
                                          <p:val>
                                            <p:strVal val="#ppt_x+#ppt_w/2"/>
                                          </p:val>
                                        </p:tav>
                                        <p:tav tm="100000">
                                          <p:val>
                                            <p:strVal val="#ppt_x"/>
                                          </p:val>
                                        </p:tav>
                                      </p:tavLst>
                                    </p:anim>
                                    <p:anim calcmode="lin" valueType="num">
                                      <p:cBhvr>
                                        <p:cTn id="35" dur="2000" fill="hold"/>
                                        <p:tgtEl>
                                          <p:spTgt spid="12"/>
                                        </p:tgtEl>
                                        <p:attrNameLst>
                                          <p:attrName>ppt_y</p:attrName>
                                        </p:attrNameLst>
                                      </p:cBhvr>
                                      <p:tavLst>
                                        <p:tav tm="0">
                                          <p:val>
                                            <p:strVal val="#ppt_y"/>
                                          </p:val>
                                        </p:tav>
                                        <p:tav tm="100000">
                                          <p:val>
                                            <p:strVal val="#ppt_y"/>
                                          </p:val>
                                        </p:tav>
                                      </p:tavLst>
                                    </p:anim>
                                    <p:anim calcmode="lin" valueType="num">
                                      <p:cBhvr>
                                        <p:cTn id="36" dur="2000" fill="hold"/>
                                        <p:tgtEl>
                                          <p:spTgt spid="12"/>
                                        </p:tgtEl>
                                        <p:attrNameLst>
                                          <p:attrName>ppt_w</p:attrName>
                                        </p:attrNameLst>
                                      </p:cBhvr>
                                      <p:tavLst>
                                        <p:tav tm="0">
                                          <p:val>
                                            <p:fltVal val="0"/>
                                          </p:val>
                                        </p:tav>
                                        <p:tav tm="100000">
                                          <p:val>
                                            <p:strVal val="#ppt_w"/>
                                          </p:val>
                                        </p:tav>
                                      </p:tavLst>
                                    </p:anim>
                                    <p:anim calcmode="lin" valueType="num">
                                      <p:cBhvr>
                                        <p:cTn id="37" dur="2000" fill="hold"/>
                                        <p:tgtEl>
                                          <p:spTgt spid="12"/>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2000" fill="hold"/>
                                        <p:tgtEl>
                                          <p:spTgt spid="13"/>
                                        </p:tgtEl>
                                        <p:attrNameLst>
                                          <p:attrName>ppt_x</p:attrName>
                                        </p:attrNameLst>
                                      </p:cBhvr>
                                      <p:tavLst>
                                        <p:tav tm="0">
                                          <p:val>
                                            <p:strVal val="#ppt_x-#ppt_w/2"/>
                                          </p:val>
                                        </p:tav>
                                        <p:tav tm="100000">
                                          <p:val>
                                            <p:strVal val="#ppt_x"/>
                                          </p:val>
                                        </p:tav>
                                      </p:tavLst>
                                    </p:anim>
                                    <p:anim calcmode="lin" valueType="num">
                                      <p:cBhvr>
                                        <p:cTn id="41" dur="2000" fill="hold"/>
                                        <p:tgtEl>
                                          <p:spTgt spid="13"/>
                                        </p:tgtEl>
                                        <p:attrNameLst>
                                          <p:attrName>ppt_y</p:attrName>
                                        </p:attrNameLst>
                                      </p:cBhvr>
                                      <p:tavLst>
                                        <p:tav tm="0">
                                          <p:val>
                                            <p:strVal val="#ppt_y"/>
                                          </p:val>
                                        </p:tav>
                                        <p:tav tm="100000">
                                          <p:val>
                                            <p:strVal val="#ppt_y"/>
                                          </p:val>
                                        </p:tav>
                                      </p:tavLst>
                                    </p:anim>
                                    <p:anim calcmode="lin" valueType="num">
                                      <p:cBhvr>
                                        <p:cTn id="42" dur="2000" fill="hold"/>
                                        <p:tgtEl>
                                          <p:spTgt spid="13"/>
                                        </p:tgtEl>
                                        <p:attrNameLst>
                                          <p:attrName>ppt_w</p:attrName>
                                        </p:attrNameLst>
                                      </p:cBhvr>
                                      <p:tavLst>
                                        <p:tav tm="0">
                                          <p:val>
                                            <p:fltVal val="0"/>
                                          </p:val>
                                        </p:tav>
                                        <p:tav tm="100000">
                                          <p:val>
                                            <p:strVal val="#ppt_w"/>
                                          </p:val>
                                        </p:tav>
                                      </p:tavLst>
                                    </p:anim>
                                    <p:anim calcmode="lin" valueType="num">
                                      <p:cBhvr>
                                        <p:cTn id="43" dur="2000" fill="hold"/>
                                        <p:tgtEl>
                                          <p:spTgt spid="13"/>
                                        </p:tgtEl>
                                        <p:attrNameLst>
                                          <p:attrName>ppt_h</p:attrName>
                                        </p:attrNameLst>
                                      </p:cBhvr>
                                      <p:tavLst>
                                        <p:tav tm="0">
                                          <p:val>
                                            <p:strVal val="#ppt_h"/>
                                          </p:val>
                                        </p:tav>
                                        <p:tav tm="100000">
                                          <p:val>
                                            <p:strVal val="#ppt_h"/>
                                          </p:val>
                                        </p:tav>
                                      </p:tavLst>
                                    </p:anim>
                                  </p:childTnLst>
                                </p:cTn>
                              </p:par>
                              <p:par>
                                <p:cTn id="44" presetID="17"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2000" fill="hold"/>
                                        <p:tgtEl>
                                          <p:spTgt spid="14"/>
                                        </p:tgtEl>
                                        <p:attrNameLst>
                                          <p:attrName>ppt_x</p:attrName>
                                        </p:attrNameLst>
                                      </p:cBhvr>
                                      <p:tavLst>
                                        <p:tav tm="0">
                                          <p:val>
                                            <p:strVal val="#ppt_x+#ppt_w/2"/>
                                          </p:val>
                                        </p:tav>
                                        <p:tav tm="100000">
                                          <p:val>
                                            <p:strVal val="#ppt_x"/>
                                          </p:val>
                                        </p:tav>
                                      </p:tavLst>
                                    </p:anim>
                                    <p:anim calcmode="lin" valueType="num">
                                      <p:cBhvr>
                                        <p:cTn id="47" dur="2000" fill="hold"/>
                                        <p:tgtEl>
                                          <p:spTgt spid="14"/>
                                        </p:tgtEl>
                                        <p:attrNameLst>
                                          <p:attrName>ppt_y</p:attrName>
                                        </p:attrNameLst>
                                      </p:cBhvr>
                                      <p:tavLst>
                                        <p:tav tm="0">
                                          <p:val>
                                            <p:strVal val="#ppt_y"/>
                                          </p:val>
                                        </p:tav>
                                        <p:tav tm="100000">
                                          <p:val>
                                            <p:strVal val="#ppt_y"/>
                                          </p:val>
                                        </p:tav>
                                      </p:tavLst>
                                    </p:anim>
                                    <p:anim calcmode="lin" valueType="num">
                                      <p:cBhvr>
                                        <p:cTn id="48" dur="2000" fill="hold"/>
                                        <p:tgtEl>
                                          <p:spTgt spid="14"/>
                                        </p:tgtEl>
                                        <p:attrNameLst>
                                          <p:attrName>ppt_w</p:attrName>
                                        </p:attrNameLst>
                                      </p:cBhvr>
                                      <p:tavLst>
                                        <p:tav tm="0">
                                          <p:val>
                                            <p:fltVal val="0"/>
                                          </p:val>
                                        </p:tav>
                                        <p:tav tm="100000">
                                          <p:val>
                                            <p:strVal val="#ppt_w"/>
                                          </p:val>
                                        </p:tav>
                                      </p:tavLst>
                                    </p:anim>
                                    <p:anim calcmode="lin" valueType="num">
                                      <p:cBhvr>
                                        <p:cTn id="49" dur="2000" fill="hold"/>
                                        <p:tgtEl>
                                          <p:spTgt spid="14"/>
                                        </p:tgtEl>
                                        <p:attrNameLst>
                                          <p:attrName>ppt_h</p:attrName>
                                        </p:attrNameLst>
                                      </p:cBhvr>
                                      <p:tavLst>
                                        <p:tav tm="0">
                                          <p:val>
                                            <p:strVal val="#ppt_h"/>
                                          </p:val>
                                        </p:tav>
                                        <p:tav tm="100000">
                                          <p:val>
                                            <p:strVal val="#ppt_h"/>
                                          </p:val>
                                        </p:tav>
                                      </p:tavLst>
                                    </p:anim>
                                  </p:childTnLst>
                                </p:cTn>
                              </p:par>
                              <p:par>
                                <p:cTn id="50" presetID="17" presetClass="entr" presetSubtype="8"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2000" fill="hold"/>
                                        <p:tgtEl>
                                          <p:spTgt spid="15"/>
                                        </p:tgtEl>
                                        <p:attrNameLst>
                                          <p:attrName>ppt_x</p:attrName>
                                        </p:attrNameLst>
                                      </p:cBhvr>
                                      <p:tavLst>
                                        <p:tav tm="0">
                                          <p:val>
                                            <p:strVal val="#ppt_x-#ppt_w/2"/>
                                          </p:val>
                                        </p:tav>
                                        <p:tav tm="100000">
                                          <p:val>
                                            <p:strVal val="#ppt_x"/>
                                          </p:val>
                                        </p:tav>
                                      </p:tavLst>
                                    </p:anim>
                                    <p:anim calcmode="lin" valueType="num">
                                      <p:cBhvr>
                                        <p:cTn id="53" dur="2000" fill="hold"/>
                                        <p:tgtEl>
                                          <p:spTgt spid="15"/>
                                        </p:tgtEl>
                                        <p:attrNameLst>
                                          <p:attrName>ppt_y</p:attrName>
                                        </p:attrNameLst>
                                      </p:cBhvr>
                                      <p:tavLst>
                                        <p:tav tm="0">
                                          <p:val>
                                            <p:strVal val="#ppt_y"/>
                                          </p:val>
                                        </p:tav>
                                        <p:tav tm="100000">
                                          <p:val>
                                            <p:strVal val="#ppt_y"/>
                                          </p:val>
                                        </p:tav>
                                      </p:tavLst>
                                    </p:anim>
                                    <p:anim calcmode="lin" valueType="num">
                                      <p:cBhvr>
                                        <p:cTn id="54" dur="2000" fill="hold"/>
                                        <p:tgtEl>
                                          <p:spTgt spid="15"/>
                                        </p:tgtEl>
                                        <p:attrNameLst>
                                          <p:attrName>ppt_w</p:attrName>
                                        </p:attrNameLst>
                                      </p:cBhvr>
                                      <p:tavLst>
                                        <p:tav tm="0">
                                          <p:val>
                                            <p:fltVal val="0"/>
                                          </p:val>
                                        </p:tav>
                                        <p:tav tm="100000">
                                          <p:val>
                                            <p:strVal val="#ppt_w"/>
                                          </p:val>
                                        </p:tav>
                                      </p:tavLst>
                                    </p:anim>
                                    <p:anim calcmode="lin" valueType="num">
                                      <p:cBhvr>
                                        <p:cTn id="55" dur="2000" fill="hold"/>
                                        <p:tgtEl>
                                          <p:spTgt spid="15"/>
                                        </p:tgtEl>
                                        <p:attrNameLst>
                                          <p:attrName>ppt_h</p:attrName>
                                        </p:attrNameLst>
                                      </p:cBhvr>
                                      <p:tavLst>
                                        <p:tav tm="0">
                                          <p:val>
                                            <p:strVal val="#ppt_h"/>
                                          </p:val>
                                        </p:tav>
                                        <p:tav tm="100000">
                                          <p:val>
                                            <p:strVal val="#ppt_h"/>
                                          </p:val>
                                        </p:tav>
                                      </p:tavLst>
                                    </p:anim>
                                  </p:childTnLst>
                                </p:cTn>
                              </p:par>
                              <p:par>
                                <p:cTn id="56" presetID="3" presetClass="entr" presetSubtype="5"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linds(vertical)">
                                      <p:cBhvr>
                                        <p:cTn id="58" dur="2000"/>
                                        <p:tgtEl>
                                          <p:spTgt spid="5"/>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linds(vertical)">
                                      <p:cBhvr>
                                        <p:cTn id="61" dur="2000"/>
                                        <p:tgtEl>
                                          <p:spTgt spid="10"/>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blinds(vertical)">
                                      <p:cBhvr>
                                        <p:cTn id="64" dur="2000"/>
                                        <p:tgtEl>
                                          <p:spTgt spid="12"/>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linds(vertical)">
                                      <p:cBhvr>
                                        <p:cTn id="67" dur="2000"/>
                                        <p:tgtEl>
                                          <p:spTgt spid="14"/>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blinds(vertical)">
                                      <p:cBhvr>
                                        <p:cTn id="70" dur="2000"/>
                                        <p:tgtEl>
                                          <p:spTgt spid="6"/>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vertical)">
                                      <p:cBhvr>
                                        <p:cTn id="73" dur="2000"/>
                                        <p:tgtEl>
                                          <p:spTgt spid="11"/>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linds(vertical)">
                                      <p:cBhvr>
                                        <p:cTn id="76" dur="2000"/>
                                        <p:tgtEl>
                                          <p:spTgt spid="13"/>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blinds(vertical)">
                                      <p:cBhvr>
                                        <p:cTn id="79" dur="2000"/>
                                        <p:tgtEl>
                                          <p:spTgt spid="15"/>
                                        </p:tgtEl>
                                      </p:cBhvr>
                                    </p:animEffect>
                                  </p:childTnLst>
                                </p:cTn>
                              </p:par>
                            </p:childTnLst>
                          </p:cTn>
                        </p:par>
                        <p:par>
                          <p:cTn id="80" fill="hold">
                            <p:stCondLst>
                              <p:cond delay="2000"/>
                            </p:stCondLst>
                            <p:childTnLst>
                              <p:par>
                                <p:cTn id="81" presetID="12" presetClass="exit" presetSubtype="8" fill="hold" grpId="2" nodeType="afterEffect">
                                  <p:stCondLst>
                                    <p:cond delay="0"/>
                                  </p:stCondLst>
                                  <p:childTnLst>
                                    <p:animEffect transition="out" filter="slide(fromLeft)">
                                      <p:cBhvr>
                                        <p:cTn id="82" dur="2000"/>
                                        <p:tgtEl>
                                          <p:spTgt spid="5"/>
                                        </p:tgtEl>
                                      </p:cBhvr>
                                    </p:animEffect>
                                    <p:set>
                                      <p:cBhvr>
                                        <p:cTn id="83" dur="1" fill="hold">
                                          <p:stCondLst>
                                            <p:cond delay="1999"/>
                                          </p:stCondLst>
                                        </p:cTn>
                                        <p:tgtEl>
                                          <p:spTgt spid="5"/>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2000"/>
                                        <p:tgtEl>
                                          <p:spTgt spid="10"/>
                                        </p:tgtEl>
                                      </p:cBhvr>
                                    </p:animEffect>
                                    <p:set>
                                      <p:cBhvr>
                                        <p:cTn id="86" dur="1" fill="hold">
                                          <p:stCondLst>
                                            <p:cond delay="1999"/>
                                          </p:stCondLst>
                                        </p:cTn>
                                        <p:tgtEl>
                                          <p:spTgt spid="10"/>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2000"/>
                                        <p:tgtEl>
                                          <p:spTgt spid="12"/>
                                        </p:tgtEl>
                                      </p:cBhvr>
                                    </p:animEffect>
                                    <p:set>
                                      <p:cBhvr>
                                        <p:cTn id="89" dur="1" fill="hold">
                                          <p:stCondLst>
                                            <p:cond delay="1999"/>
                                          </p:stCondLst>
                                        </p:cTn>
                                        <p:tgtEl>
                                          <p:spTgt spid="12"/>
                                        </p:tgtEl>
                                        <p:attrNameLst>
                                          <p:attrName>style.visibility</p:attrName>
                                        </p:attrNameLst>
                                      </p:cBhvr>
                                      <p:to>
                                        <p:strVal val="hidden"/>
                                      </p:to>
                                    </p:set>
                                  </p:childTnLst>
                                </p:cTn>
                              </p:par>
                              <p:par>
                                <p:cTn id="90" presetID="12" presetClass="exit" presetSubtype="8" fill="hold" grpId="2" nodeType="withEffect">
                                  <p:stCondLst>
                                    <p:cond delay="0"/>
                                  </p:stCondLst>
                                  <p:childTnLst>
                                    <p:animEffect transition="out" filter="slide(fromLeft)">
                                      <p:cBhvr>
                                        <p:cTn id="91" dur="2000"/>
                                        <p:tgtEl>
                                          <p:spTgt spid="14"/>
                                        </p:tgtEl>
                                      </p:cBhvr>
                                    </p:animEffect>
                                    <p:set>
                                      <p:cBhvr>
                                        <p:cTn id="92" dur="1" fill="hold">
                                          <p:stCondLst>
                                            <p:cond delay="1999"/>
                                          </p:stCondLst>
                                        </p:cTn>
                                        <p:tgtEl>
                                          <p:spTgt spid="14"/>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2000"/>
                                        <p:tgtEl>
                                          <p:spTgt spid="6"/>
                                        </p:tgtEl>
                                      </p:cBhvr>
                                    </p:animEffect>
                                    <p:set>
                                      <p:cBhvr>
                                        <p:cTn id="95" dur="1" fill="hold">
                                          <p:stCondLst>
                                            <p:cond delay="1999"/>
                                          </p:stCondLst>
                                        </p:cTn>
                                        <p:tgtEl>
                                          <p:spTgt spid="6"/>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2000"/>
                                        <p:tgtEl>
                                          <p:spTgt spid="11"/>
                                        </p:tgtEl>
                                      </p:cBhvr>
                                    </p:animEffect>
                                    <p:set>
                                      <p:cBhvr>
                                        <p:cTn id="98" dur="1" fill="hold">
                                          <p:stCondLst>
                                            <p:cond delay="1999"/>
                                          </p:stCondLst>
                                        </p:cTn>
                                        <p:tgtEl>
                                          <p:spTgt spid="11"/>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2000"/>
                                        <p:tgtEl>
                                          <p:spTgt spid="13"/>
                                        </p:tgtEl>
                                      </p:cBhvr>
                                    </p:animEffect>
                                    <p:set>
                                      <p:cBhvr>
                                        <p:cTn id="101" dur="1" fill="hold">
                                          <p:stCondLst>
                                            <p:cond delay="1999"/>
                                          </p:stCondLst>
                                        </p:cTn>
                                        <p:tgtEl>
                                          <p:spTgt spid="13"/>
                                        </p:tgtEl>
                                        <p:attrNameLst>
                                          <p:attrName>style.visibility</p:attrName>
                                        </p:attrNameLst>
                                      </p:cBhvr>
                                      <p:to>
                                        <p:strVal val="hidden"/>
                                      </p:to>
                                    </p:set>
                                  </p:childTnLst>
                                </p:cTn>
                              </p:par>
                              <p:par>
                                <p:cTn id="102" presetID="12" presetClass="exit" presetSubtype="2" fill="hold" grpId="2" nodeType="withEffect">
                                  <p:stCondLst>
                                    <p:cond delay="0"/>
                                  </p:stCondLst>
                                  <p:childTnLst>
                                    <p:animEffect transition="out" filter="slide(fromRight)">
                                      <p:cBhvr>
                                        <p:cTn id="103" dur="2000"/>
                                        <p:tgtEl>
                                          <p:spTgt spid="15"/>
                                        </p:tgtEl>
                                      </p:cBhvr>
                                    </p:animEffect>
                                    <p:set>
                                      <p:cBhvr>
                                        <p:cTn id="104" dur="1" fill="hold">
                                          <p:stCondLst>
                                            <p:cond delay="1999"/>
                                          </p:stCondLst>
                                        </p:cTn>
                                        <p:tgtEl>
                                          <p:spTgt spid="15"/>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2000" fill="hold"/>
                                        <p:tgtEl>
                                          <p:spTgt spid="4"/>
                                        </p:tgtEl>
                                        <p:attrNameLst>
                                          <p:attrName>ppt_w</p:attrName>
                                        </p:attrNameLst>
                                      </p:cBhvr>
                                      <p:tavLst>
                                        <p:tav tm="0">
                                          <p:val>
                                            <p:strVal val="2/3*#ppt_w"/>
                                          </p:val>
                                        </p:tav>
                                        <p:tav tm="100000">
                                          <p:val>
                                            <p:strVal val="#ppt_w"/>
                                          </p:val>
                                        </p:tav>
                                      </p:tavLst>
                                    </p:anim>
                                    <p:anim calcmode="lin" valueType="num">
                                      <p:cBhvr>
                                        <p:cTn id="108" dur="2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B050"/>
              </a:gs>
              <a:gs pos="50000">
                <a:srgbClr val="0000CC">
                  <a:shade val="67500"/>
                  <a:satMod val="115000"/>
                </a:srgbClr>
              </a:gs>
              <a:gs pos="100000">
                <a:srgbClr val="0000CC">
                  <a:shade val="100000"/>
                  <a:satMod val="115000"/>
                </a:srgbClr>
              </a:gs>
            </a:gsLst>
            <a:lin ang="5400000" scaled="1"/>
            <a:tileRect/>
          </a:gradFill>
        </p:spPr>
        <p:txBody>
          <a:bodyPr/>
          <a:lstStyle/>
          <a:p>
            <a:endParaRPr lang="es-ES" dirty="0"/>
          </a:p>
        </p:txBody>
      </p:sp>
      <p:pic>
        <p:nvPicPr>
          <p:cNvPr id="4" name="3 Imagen" descr="3548043893_e6358efc67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3008"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16"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9024"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000496"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32"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143504"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715040"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286512"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857984"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429456"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8000992"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572464" y="357187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flipH="1">
            <a:off x="0" y="214311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flipH="1">
            <a:off x="571472" y="2143116"/>
            <a:ext cx="571504"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flipH="1">
            <a:off x="1143008" y="214311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1714480" y="2143116"/>
            <a:ext cx="571504"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flipH="1">
            <a:off x="2286016" y="214311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flipH="1">
            <a:off x="2857488" y="2143116"/>
            <a:ext cx="571504"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flipH="1">
            <a:off x="3429024" y="214311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flipH="1">
            <a:off x="4000496" y="2143116"/>
            <a:ext cx="571504"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flipH="1">
            <a:off x="4572000" y="214311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flipH="1">
            <a:off x="5143472" y="2143116"/>
            <a:ext cx="571504"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flipH="1">
            <a:off x="5715008" y="214311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flipH="1">
            <a:off x="6286480" y="2143116"/>
            <a:ext cx="571504"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flipH="1">
            <a:off x="6858016" y="214311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flipH="1">
            <a:off x="7429488" y="2143116"/>
            <a:ext cx="571504"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flipH="1">
            <a:off x="8001024" y="2143116"/>
            <a:ext cx="571472"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flipH="1">
            <a:off x="8572496" y="2143116"/>
            <a:ext cx="571504" cy="1428760"/>
          </a:xfrm>
          <a:prstGeom prst="rect">
            <a:avLst/>
          </a:prstGeom>
          <a:gradFill flip="none" rotWithShape="1">
            <a:gsLst>
              <a:gs pos="0">
                <a:srgbClr val="00B05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3000" fill="hold"/>
                                        <p:tgtEl>
                                          <p:spTgt spid="21"/>
                                        </p:tgtEl>
                                        <p:attrNameLst>
                                          <p:attrName>ppt_x</p:attrName>
                                        </p:attrNameLst>
                                      </p:cBhvr>
                                      <p:tavLst>
                                        <p:tav tm="0">
                                          <p:val>
                                            <p:strVal val="0-#ppt_w/2"/>
                                          </p:val>
                                        </p:tav>
                                        <p:tav tm="100000">
                                          <p:val>
                                            <p:strVal val="#ppt_x"/>
                                          </p:val>
                                        </p:tav>
                                      </p:tavLst>
                                    </p:anim>
                                    <p:anim calcmode="lin" valueType="num">
                                      <p:cBhvr additive="base">
                                        <p:cTn id="11" dur="300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3000" fill="hold"/>
                                        <p:tgtEl>
                                          <p:spTgt spid="22"/>
                                        </p:tgtEl>
                                        <p:attrNameLst>
                                          <p:attrName>ppt_x</p:attrName>
                                        </p:attrNameLst>
                                      </p:cBhvr>
                                      <p:tavLst>
                                        <p:tav tm="0">
                                          <p:val>
                                            <p:strVal val="0-#ppt_w/2"/>
                                          </p:val>
                                        </p:tav>
                                        <p:tav tm="100000">
                                          <p:val>
                                            <p:strVal val="#ppt_x"/>
                                          </p:val>
                                        </p:tav>
                                      </p:tavLst>
                                    </p:anim>
                                    <p:anim calcmode="lin" valueType="num">
                                      <p:cBhvr additive="base">
                                        <p:cTn id="15" dur="3000" fill="hold"/>
                                        <p:tgtEl>
                                          <p:spTgt spid="2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3000" fill="hold"/>
                                        <p:tgtEl>
                                          <p:spTgt spid="23"/>
                                        </p:tgtEl>
                                        <p:attrNameLst>
                                          <p:attrName>ppt_x</p:attrName>
                                        </p:attrNameLst>
                                      </p:cBhvr>
                                      <p:tavLst>
                                        <p:tav tm="0">
                                          <p:val>
                                            <p:strVal val="0-#ppt_w/2"/>
                                          </p:val>
                                        </p:tav>
                                        <p:tav tm="100000">
                                          <p:val>
                                            <p:strVal val="#ppt_x"/>
                                          </p:val>
                                        </p:tav>
                                      </p:tavLst>
                                    </p:anim>
                                    <p:anim calcmode="lin" valueType="num">
                                      <p:cBhvr additive="base">
                                        <p:cTn id="19" dur="3000" fill="hold"/>
                                        <p:tgtEl>
                                          <p:spTgt spid="2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3000" fill="hold"/>
                                        <p:tgtEl>
                                          <p:spTgt spid="24"/>
                                        </p:tgtEl>
                                        <p:attrNameLst>
                                          <p:attrName>ppt_x</p:attrName>
                                        </p:attrNameLst>
                                      </p:cBhvr>
                                      <p:tavLst>
                                        <p:tav tm="0">
                                          <p:val>
                                            <p:strVal val="0-#ppt_w/2"/>
                                          </p:val>
                                        </p:tav>
                                        <p:tav tm="100000">
                                          <p:val>
                                            <p:strVal val="#ppt_x"/>
                                          </p:val>
                                        </p:tav>
                                      </p:tavLst>
                                    </p:anim>
                                    <p:anim calcmode="lin" valueType="num">
                                      <p:cBhvr additive="base">
                                        <p:cTn id="23" dur="3000" fill="hold"/>
                                        <p:tgtEl>
                                          <p:spTgt spid="2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0-#ppt_w/2"/>
                                          </p:val>
                                        </p:tav>
                                        <p:tav tm="100000">
                                          <p:val>
                                            <p:strVal val="#ppt_x"/>
                                          </p:val>
                                        </p:tav>
                                      </p:tavLst>
                                    </p:anim>
                                    <p:anim calcmode="lin" valueType="num">
                                      <p:cBhvr additive="base">
                                        <p:cTn id="27" dur="3000" fill="hold"/>
                                        <p:tgtEl>
                                          <p:spTgt spid="2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0-#ppt_w/2"/>
                                          </p:val>
                                        </p:tav>
                                        <p:tav tm="100000">
                                          <p:val>
                                            <p:strVal val="#ppt_x"/>
                                          </p:val>
                                        </p:tav>
                                      </p:tavLst>
                                    </p:anim>
                                    <p:anim calcmode="lin" valueType="num">
                                      <p:cBhvr additive="base">
                                        <p:cTn id="31" dur="3000" fill="hold"/>
                                        <p:tgtEl>
                                          <p:spTgt spid="2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3000" fill="hold"/>
                                        <p:tgtEl>
                                          <p:spTgt spid="27"/>
                                        </p:tgtEl>
                                        <p:attrNameLst>
                                          <p:attrName>ppt_x</p:attrName>
                                        </p:attrNameLst>
                                      </p:cBhvr>
                                      <p:tavLst>
                                        <p:tav tm="0">
                                          <p:val>
                                            <p:strVal val="0-#ppt_w/2"/>
                                          </p:val>
                                        </p:tav>
                                        <p:tav tm="100000">
                                          <p:val>
                                            <p:strVal val="#ppt_x"/>
                                          </p:val>
                                        </p:tav>
                                      </p:tavLst>
                                    </p:anim>
                                    <p:anim calcmode="lin" valueType="num">
                                      <p:cBhvr additive="base">
                                        <p:cTn id="35" dur="3000" fill="hold"/>
                                        <p:tgtEl>
                                          <p:spTgt spid="2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3000" fill="hold"/>
                                        <p:tgtEl>
                                          <p:spTgt spid="28"/>
                                        </p:tgtEl>
                                        <p:attrNameLst>
                                          <p:attrName>ppt_x</p:attrName>
                                        </p:attrNameLst>
                                      </p:cBhvr>
                                      <p:tavLst>
                                        <p:tav tm="0">
                                          <p:val>
                                            <p:strVal val="0-#ppt_w/2"/>
                                          </p:val>
                                        </p:tav>
                                        <p:tav tm="100000">
                                          <p:val>
                                            <p:strVal val="#ppt_x"/>
                                          </p:val>
                                        </p:tav>
                                      </p:tavLst>
                                    </p:anim>
                                    <p:anim calcmode="lin" valueType="num">
                                      <p:cBhvr additive="base">
                                        <p:cTn id="39" dur="3000" fill="hold"/>
                                        <p:tgtEl>
                                          <p:spTgt spid="2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3000" fill="hold"/>
                                        <p:tgtEl>
                                          <p:spTgt spid="29"/>
                                        </p:tgtEl>
                                        <p:attrNameLst>
                                          <p:attrName>ppt_x</p:attrName>
                                        </p:attrNameLst>
                                      </p:cBhvr>
                                      <p:tavLst>
                                        <p:tav tm="0">
                                          <p:val>
                                            <p:strVal val="0-#ppt_w/2"/>
                                          </p:val>
                                        </p:tav>
                                        <p:tav tm="100000">
                                          <p:val>
                                            <p:strVal val="#ppt_x"/>
                                          </p:val>
                                        </p:tav>
                                      </p:tavLst>
                                    </p:anim>
                                    <p:anim calcmode="lin" valueType="num">
                                      <p:cBhvr additive="base">
                                        <p:cTn id="43" dur="3000" fill="hold"/>
                                        <p:tgtEl>
                                          <p:spTgt spid="2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3000" fill="hold"/>
                                        <p:tgtEl>
                                          <p:spTgt spid="30"/>
                                        </p:tgtEl>
                                        <p:attrNameLst>
                                          <p:attrName>ppt_x</p:attrName>
                                        </p:attrNameLst>
                                      </p:cBhvr>
                                      <p:tavLst>
                                        <p:tav tm="0">
                                          <p:val>
                                            <p:strVal val="0-#ppt_w/2"/>
                                          </p:val>
                                        </p:tav>
                                        <p:tav tm="100000">
                                          <p:val>
                                            <p:strVal val="#ppt_x"/>
                                          </p:val>
                                        </p:tav>
                                      </p:tavLst>
                                    </p:anim>
                                    <p:anim calcmode="lin" valueType="num">
                                      <p:cBhvr additive="base">
                                        <p:cTn id="47" dur="3000" fill="hold"/>
                                        <p:tgtEl>
                                          <p:spTgt spid="3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0" fill="hold"/>
                                        <p:tgtEl>
                                          <p:spTgt spid="31"/>
                                        </p:tgtEl>
                                        <p:attrNameLst>
                                          <p:attrName>ppt_x</p:attrName>
                                        </p:attrNameLst>
                                      </p:cBhvr>
                                      <p:tavLst>
                                        <p:tav tm="0">
                                          <p:val>
                                            <p:strVal val="0-#ppt_w/2"/>
                                          </p:val>
                                        </p:tav>
                                        <p:tav tm="100000">
                                          <p:val>
                                            <p:strVal val="#ppt_x"/>
                                          </p:val>
                                        </p:tav>
                                      </p:tavLst>
                                    </p:anim>
                                    <p:anim calcmode="lin" valueType="num">
                                      <p:cBhvr additive="base">
                                        <p:cTn id="51" dur="3000" fill="hold"/>
                                        <p:tgtEl>
                                          <p:spTgt spid="3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3000" fill="hold"/>
                                        <p:tgtEl>
                                          <p:spTgt spid="32"/>
                                        </p:tgtEl>
                                        <p:attrNameLst>
                                          <p:attrName>ppt_x</p:attrName>
                                        </p:attrNameLst>
                                      </p:cBhvr>
                                      <p:tavLst>
                                        <p:tav tm="0">
                                          <p:val>
                                            <p:strVal val="0-#ppt_w/2"/>
                                          </p:val>
                                        </p:tav>
                                        <p:tav tm="100000">
                                          <p:val>
                                            <p:strVal val="#ppt_x"/>
                                          </p:val>
                                        </p:tav>
                                      </p:tavLst>
                                    </p:anim>
                                    <p:anim calcmode="lin" valueType="num">
                                      <p:cBhvr additive="base">
                                        <p:cTn id="55" dur="3000" fill="hold"/>
                                        <p:tgtEl>
                                          <p:spTgt spid="32"/>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3000" fill="hold"/>
                                        <p:tgtEl>
                                          <p:spTgt spid="33"/>
                                        </p:tgtEl>
                                        <p:attrNameLst>
                                          <p:attrName>ppt_x</p:attrName>
                                        </p:attrNameLst>
                                      </p:cBhvr>
                                      <p:tavLst>
                                        <p:tav tm="0">
                                          <p:val>
                                            <p:strVal val="0-#ppt_w/2"/>
                                          </p:val>
                                        </p:tav>
                                        <p:tav tm="100000">
                                          <p:val>
                                            <p:strVal val="#ppt_x"/>
                                          </p:val>
                                        </p:tav>
                                      </p:tavLst>
                                    </p:anim>
                                    <p:anim calcmode="lin" valueType="num">
                                      <p:cBhvr additive="base">
                                        <p:cTn id="59" dur="3000" fill="hold"/>
                                        <p:tgtEl>
                                          <p:spTgt spid="33"/>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3000" fill="hold"/>
                                        <p:tgtEl>
                                          <p:spTgt spid="34"/>
                                        </p:tgtEl>
                                        <p:attrNameLst>
                                          <p:attrName>ppt_x</p:attrName>
                                        </p:attrNameLst>
                                      </p:cBhvr>
                                      <p:tavLst>
                                        <p:tav tm="0">
                                          <p:val>
                                            <p:strVal val="0-#ppt_w/2"/>
                                          </p:val>
                                        </p:tav>
                                        <p:tav tm="100000">
                                          <p:val>
                                            <p:strVal val="#ppt_x"/>
                                          </p:val>
                                        </p:tav>
                                      </p:tavLst>
                                    </p:anim>
                                    <p:anim calcmode="lin" valueType="num">
                                      <p:cBhvr additive="base">
                                        <p:cTn id="63" dur="3000" fill="hold"/>
                                        <p:tgtEl>
                                          <p:spTgt spid="34"/>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3000" fill="hold"/>
                                        <p:tgtEl>
                                          <p:spTgt spid="35"/>
                                        </p:tgtEl>
                                        <p:attrNameLst>
                                          <p:attrName>ppt_x</p:attrName>
                                        </p:attrNameLst>
                                      </p:cBhvr>
                                      <p:tavLst>
                                        <p:tav tm="0">
                                          <p:val>
                                            <p:strVal val="0-#ppt_w/2"/>
                                          </p:val>
                                        </p:tav>
                                        <p:tav tm="100000">
                                          <p:val>
                                            <p:strVal val="#ppt_x"/>
                                          </p:val>
                                        </p:tav>
                                      </p:tavLst>
                                    </p:anim>
                                    <p:anim calcmode="lin" valueType="num">
                                      <p:cBhvr additive="base">
                                        <p:cTn id="67" dur="3000" fill="hold"/>
                                        <p:tgtEl>
                                          <p:spTgt spid="3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3000" fill="hold"/>
                                        <p:tgtEl>
                                          <p:spTgt spid="36"/>
                                        </p:tgtEl>
                                        <p:attrNameLst>
                                          <p:attrName>ppt_x</p:attrName>
                                        </p:attrNameLst>
                                      </p:cBhvr>
                                      <p:tavLst>
                                        <p:tav tm="0">
                                          <p:val>
                                            <p:strVal val="0-#ppt_w/2"/>
                                          </p:val>
                                        </p:tav>
                                        <p:tav tm="100000">
                                          <p:val>
                                            <p:strVal val="#ppt_x"/>
                                          </p:val>
                                        </p:tav>
                                      </p:tavLst>
                                    </p:anim>
                                    <p:anim calcmode="lin" valueType="num">
                                      <p:cBhvr additive="base">
                                        <p:cTn id="71" dur="3000" fill="hold"/>
                                        <p:tgtEl>
                                          <p:spTgt spid="36"/>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3000" fill="hold"/>
                                        <p:tgtEl>
                                          <p:spTgt spid="5"/>
                                        </p:tgtEl>
                                        <p:attrNameLst>
                                          <p:attrName>ppt_x</p:attrName>
                                        </p:attrNameLst>
                                      </p:cBhvr>
                                      <p:tavLst>
                                        <p:tav tm="0">
                                          <p:val>
                                            <p:strVal val="0-#ppt_w/2"/>
                                          </p:val>
                                        </p:tav>
                                        <p:tav tm="100000">
                                          <p:val>
                                            <p:strVal val="#ppt_x"/>
                                          </p:val>
                                        </p:tav>
                                      </p:tavLst>
                                    </p:anim>
                                    <p:anim calcmode="lin" valueType="num">
                                      <p:cBhvr additive="base">
                                        <p:cTn id="75" dur="3000" fill="hold"/>
                                        <p:tgtEl>
                                          <p:spTgt spid="5"/>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3000" fill="hold"/>
                                        <p:tgtEl>
                                          <p:spTgt spid="6"/>
                                        </p:tgtEl>
                                        <p:attrNameLst>
                                          <p:attrName>ppt_x</p:attrName>
                                        </p:attrNameLst>
                                      </p:cBhvr>
                                      <p:tavLst>
                                        <p:tav tm="0">
                                          <p:val>
                                            <p:strVal val="0-#ppt_w/2"/>
                                          </p:val>
                                        </p:tav>
                                        <p:tav tm="100000">
                                          <p:val>
                                            <p:strVal val="#ppt_x"/>
                                          </p:val>
                                        </p:tav>
                                      </p:tavLst>
                                    </p:anim>
                                    <p:anim calcmode="lin" valueType="num">
                                      <p:cBhvr additive="base">
                                        <p:cTn id="79" dur="3000" fill="hold"/>
                                        <p:tgtEl>
                                          <p:spTgt spid="6"/>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0-#ppt_w/2"/>
                                          </p:val>
                                        </p:tav>
                                        <p:tav tm="100000">
                                          <p:val>
                                            <p:strVal val="#ppt_x"/>
                                          </p:val>
                                        </p:tav>
                                      </p:tavLst>
                                    </p:anim>
                                    <p:anim calcmode="lin" valueType="num">
                                      <p:cBhvr additive="base">
                                        <p:cTn id="87" dur="3000" fill="hold"/>
                                        <p:tgtEl>
                                          <p:spTgt spid="8"/>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3000" fill="hold"/>
                                        <p:tgtEl>
                                          <p:spTgt spid="10"/>
                                        </p:tgtEl>
                                        <p:attrNameLst>
                                          <p:attrName>ppt_x</p:attrName>
                                        </p:attrNameLst>
                                      </p:cBhvr>
                                      <p:tavLst>
                                        <p:tav tm="0">
                                          <p:val>
                                            <p:strVal val="0-#ppt_w/2"/>
                                          </p:val>
                                        </p:tav>
                                        <p:tav tm="100000">
                                          <p:val>
                                            <p:strVal val="#ppt_x"/>
                                          </p:val>
                                        </p:tav>
                                      </p:tavLst>
                                    </p:anim>
                                    <p:anim calcmode="lin" valueType="num">
                                      <p:cBhvr additive="base">
                                        <p:cTn id="95" dur="3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3000" fill="hold"/>
                                        <p:tgtEl>
                                          <p:spTgt spid="12"/>
                                        </p:tgtEl>
                                        <p:attrNameLst>
                                          <p:attrName>ppt_x</p:attrName>
                                        </p:attrNameLst>
                                      </p:cBhvr>
                                      <p:tavLst>
                                        <p:tav tm="0">
                                          <p:val>
                                            <p:strVal val="0-#ppt_w/2"/>
                                          </p:val>
                                        </p:tav>
                                        <p:tav tm="100000">
                                          <p:val>
                                            <p:strVal val="#ppt_x"/>
                                          </p:val>
                                        </p:tav>
                                      </p:tavLst>
                                    </p:anim>
                                    <p:anim calcmode="lin" valueType="num">
                                      <p:cBhvr additive="base">
                                        <p:cTn id="103" dur="3000" fill="hold"/>
                                        <p:tgtEl>
                                          <p:spTgt spid="12"/>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0-#ppt_w/2"/>
                                          </p:val>
                                        </p:tav>
                                        <p:tav tm="100000">
                                          <p:val>
                                            <p:strVal val="#ppt_x"/>
                                          </p:val>
                                        </p:tav>
                                      </p:tavLst>
                                    </p:anim>
                                    <p:anim calcmode="lin" valueType="num">
                                      <p:cBhvr additive="base">
                                        <p:cTn id="107" dur="3000" fill="hold"/>
                                        <p:tgtEl>
                                          <p:spTgt spid="13"/>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3000" fill="hold"/>
                                        <p:tgtEl>
                                          <p:spTgt spid="14"/>
                                        </p:tgtEl>
                                        <p:attrNameLst>
                                          <p:attrName>ppt_x</p:attrName>
                                        </p:attrNameLst>
                                      </p:cBhvr>
                                      <p:tavLst>
                                        <p:tav tm="0">
                                          <p:val>
                                            <p:strVal val="0-#ppt_w/2"/>
                                          </p:val>
                                        </p:tav>
                                        <p:tav tm="100000">
                                          <p:val>
                                            <p:strVal val="#ppt_x"/>
                                          </p:val>
                                        </p:tav>
                                      </p:tavLst>
                                    </p:anim>
                                    <p:anim calcmode="lin" valueType="num">
                                      <p:cBhvr additive="base">
                                        <p:cTn id="111" dur="3000" fill="hold"/>
                                        <p:tgtEl>
                                          <p:spTgt spid="14"/>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0-#ppt_w/2"/>
                                          </p:val>
                                        </p:tav>
                                        <p:tav tm="100000">
                                          <p:val>
                                            <p:strVal val="#ppt_x"/>
                                          </p:val>
                                        </p:tav>
                                      </p:tavLst>
                                    </p:anim>
                                    <p:anim calcmode="lin" valueType="num">
                                      <p:cBhvr additive="base">
                                        <p:cTn id="115" dur="3000" fill="hold"/>
                                        <p:tgtEl>
                                          <p:spTgt spid="15"/>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0-#ppt_w/2"/>
                                          </p:val>
                                        </p:tav>
                                        <p:tav tm="100000">
                                          <p:val>
                                            <p:strVal val="#ppt_x"/>
                                          </p:val>
                                        </p:tav>
                                      </p:tavLst>
                                    </p:anim>
                                    <p:anim calcmode="lin" valueType="num">
                                      <p:cBhvr additive="base">
                                        <p:cTn id="119" dur="3000" fill="hold"/>
                                        <p:tgtEl>
                                          <p:spTgt spid="16"/>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3000" fill="hold"/>
                                        <p:tgtEl>
                                          <p:spTgt spid="17"/>
                                        </p:tgtEl>
                                        <p:attrNameLst>
                                          <p:attrName>ppt_x</p:attrName>
                                        </p:attrNameLst>
                                      </p:cBhvr>
                                      <p:tavLst>
                                        <p:tav tm="0">
                                          <p:val>
                                            <p:strVal val="0-#ppt_w/2"/>
                                          </p:val>
                                        </p:tav>
                                        <p:tav tm="100000">
                                          <p:val>
                                            <p:strVal val="#ppt_x"/>
                                          </p:val>
                                        </p:tav>
                                      </p:tavLst>
                                    </p:anim>
                                    <p:anim calcmode="lin" valueType="num">
                                      <p:cBhvr additive="base">
                                        <p:cTn id="123" dur="3000" fill="hold"/>
                                        <p:tgtEl>
                                          <p:spTgt spid="17"/>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additive="base">
                                        <p:cTn id="126" dur="3000" fill="hold"/>
                                        <p:tgtEl>
                                          <p:spTgt spid="18"/>
                                        </p:tgtEl>
                                        <p:attrNameLst>
                                          <p:attrName>ppt_x</p:attrName>
                                        </p:attrNameLst>
                                      </p:cBhvr>
                                      <p:tavLst>
                                        <p:tav tm="0">
                                          <p:val>
                                            <p:strVal val="0-#ppt_w/2"/>
                                          </p:val>
                                        </p:tav>
                                        <p:tav tm="100000">
                                          <p:val>
                                            <p:strVal val="#ppt_x"/>
                                          </p:val>
                                        </p:tav>
                                      </p:tavLst>
                                    </p:anim>
                                    <p:anim calcmode="lin" valueType="num">
                                      <p:cBhvr additive="base">
                                        <p:cTn id="127" dur="3000" fill="hold"/>
                                        <p:tgtEl>
                                          <p:spTgt spid="18"/>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additive="base">
                                        <p:cTn id="130" dur="3000" fill="hold"/>
                                        <p:tgtEl>
                                          <p:spTgt spid="19"/>
                                        </p:tgtEl>
                                        <p:attrNameLst>
                                          <p:attrName>ppt_x</p:attrName>
                                        </p:attrNameLst>
                                      </p:cBhvr>
                                      <p:tavLst>
                                        <p:tav tm="0">
                                          <p:val>
                                            <p:strVal val="0-#ppt_w/2"/>
                                          </p:val>
                                        </p:tav>
                                        <p:tav tm="100000">
                                          <p:val>
                                            <p:strVal val="#ppt_x"/>
                                          </p:val>
                                        </p:tav>
                                      </p:tavLst>
                                    </p:anim>
                                    <p:anim calcmode="lin" valueType="num">
                                      <p:cBhvr additive="base">
                                        <p:cTn id="131" dur="3000" fill="hold"/>
                                        <p:tgtEl>
                                          <p:spTgt spid="19"/>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3000" fill="hold"/>
                                        <p:tgtEl>
                                          <p:spTgt spid="20"/>
                                        </p:tgtEl>
                                        <p:attrNameLst>
                                          <p:attrName>ppt_x</p:attrName>
                                        </p:attrNameLst>
                                      </p:cBhvr>
                                      <p:tavLst>
                                        <p:tav tm="0">
                                          <p:val>
                                            <p:strVal val="0-#ppt_w/2"/>
                                          </p:val>
                                        </p:tav>
                                        <p:tav tm="100000">
                                          <p:val>
                                            <p:strVal val="#ppt_x"/>
                                          </p:val>
                                        </p:tav>
                                      </p:tavLst>
                                    </p:anim>
                                    <p:anim calcmode="lin" valueType="num">
                                      <p:cBhvr additive="base">
                                        <p:cTn id="135" dur="3000" fill="hold"/>
                                        <p:tgtEl>
                                          <p:spTgt spid="20"/>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2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2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5"/>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6"/>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8"/>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30"/>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31"/>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3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3"/>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5"/>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5"/>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9"/>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0"/>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1"/>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2"/>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3"/>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4"/>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7"/>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8"/>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9"/>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0"/>
                                        </p:tgtEl>
                                        <p:attrNameLst>
                                          <p:attrName>r</p:attrName>
                                        </p:attrNameLst>
                                      </p:cBhvr>
                                    </p:animRot>
                                  </p:childTnLst>
                                </p:cTn>
                              </p:par>
                            </p:childTnLst>
                          </p:cTn>
                        </p:par>
                        <p:par>
                          <p:cTn id="200" fill="hold">
                            <p:stCondLst>
                              <p:cond delay="3000"/>
                            </p:stCondLst>
                            <p:childTnLst>
                              <p:par>
                                <p:cTn id="201" presetID="2" presetClass="exit" presetSubtype="8" fill="hold" grpId="2" nodeType="afterEffect">
                                  <p:stCondLst>
                                    <p:cond delay="0"/>
                                  </p:stCondLst>
                                  <p:childTnLst>
                                    <p:anim calcmode="lin" valueType="num">
                                      <p:cBhvr additive="base">
                                        <p:cTn id="202" dur="3000"/>
                                        <p:tgtEl>
                                          <p:spTgt spid="21"/>
                                        </p:tgtEl>
                                        <p:attrNameLst>
                                          <p:attrName>ppt_x</p:attrName>
                                        </p:attrNameLst>
                                      </p:cBhvr>
                                      <p:tavLst>
                                        <p:tav tm="0">
                                          <p:val>
                                            <p:strVal val="ppt_x"/>
                                          </p:val>
                                        </p:tav>
                                        <p:tav tm="100000">
                                          <p:val>
                                            <p:strVal val="0-ppt_w/2"/>
                                          </p:val>
                                        </p:tav>
                                      </p:tavLst>
                                    </p:anim>
                                    <p:anim calcmode="lin" valueType="num">
                                      <p:cBhvr additive="base">
                                        <p:cTn id="203" dur="3000"/>
                                        <p:tgtEl>
                                          <p:spTgt spid="21"/>
                                        </p:tgtEl>
                                        <p:attrNameLst>
                                          <p:attrName>ppt_y</p:attrName>
                                        </p:attrNameLst>
                                      </p:cBhvr>
                                      <p:tavLst>
                                        <p:tav tm="0">
                                          <p:val>
                                            <p:strVal val="ppt_y"/>
                                          </p:val>
                                        </p:tav>
                                        <p:tav tm="100000">
                                          <p:val>
                                            <p:strVal val="ppt_y"/>
                                          </p:val>
                                        </p:tav>
                                      </p:tavLst>
                                    </p:anim>
                                    <p:set>
                                      <p:cBhvr>
                                        <p:cTn id="204" dur="1" fill="hold">
                                          <p:stCondLst>
                                            <p:cond delay="2999"/>
                                          </p:stCondLst>
                                        </p:cTn>
                                        <p:tgtEl>
                                          <p:spTgt spid="21"/>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22"/>
                                        </p:tgtEl>
                                        <p:attrNameLst>
                                          <p:attrName>ppt_x</p:attrName>
                                        </p:attrNameLst>
                                      </p:cBhvr>
                                      <p:tavLst>
                                        <p:tav tm="0">
                                          <p:val>
                                            <p:strVal val="ppt_x"/>
                                          </p:val>
                                        </p:tav>
                                        <p:tav tm="100000">
                                          <p:val>
                                            <p:strVal val="0-ppt_w/2"/>
                                          </p:val>
                                        </p:tav>
                                      </p:tavLst>
                                    </p:anim>
                                    <p:anim calcmode="lin" valueType="num">
                                      <p:cBhvr additive="base">
                                        <p:cTn id="207" dur="3000"/>
                                        <p:tgtEl>
                                          <p:spTgt spid="22"/>
                                        </p:tgtEl>
                                        <p:attrNameLst>
                                          <p:attrName>ppt_y</p:attrName>
                                        </p:attrNameLst>
                                      </p:cBhvr>
                                      <p:tavLst>
                                        <p:tav tm="0">
                                          <p:val>
                                            <p:strVal val="ppt_y"/>
                                          </p:val>
                                        </p:tav>
                                        <p:tav tm="100000">
                                          <p:val>
                                            <p:strVal val="ppt_y"/>
                                          </p:val>
                                        </p:tav>
                                      </p:tavLst>
                                    </p:anim>
                                    <p:set>
                                      <p:cBhvr>
                                        <p:cTn id="208" dur="1" fill="hold">
                                          <p:stCondLst>
                                            <p:cond delay="2999"/>
                                          </p:stCondLst>
                                        </p:cTn>
                                        <p:tgtEl>
                                          <p:spTgt spid="22"/>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ppt_y"/>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24"/>
                                        </p:tgtEl>
                                        <p:attrNameLst>
                                          <p:attrName>ppt_x</p:attrName>
                                        </p:attrNameLst>
                                      </p:cBhvr>
                                      <p:tavLst>
                                        <p:tav tm="0">
                                          <p:val>
                                            <p:strVal val="ppt_x"/>
                                          </p:val>
                                        </p:tav>
                                        <p:tav tm="100000">
                                          <p:val>
                                            <p:strVal val="0-ppt_w/2"/>
                                          </p:val>
                                        </p:tav>
                                      </p:tavLst>
                                    </p:anim>
                                    <p:anim calcmode="lin" valueType="num">
                                      <p:cBhvr additive="base">
                                        <p:cTn id="215" dur="3000"/>
                                        <p:tgtEl>
                                          <p:spTgt spid="24"/>
                                        </p:tgtEl>
                                        <p:attrNameLst>
                                          <p:attrName>ppt_y</p:attrName>
                                        </p:attrNameLst>
                                      </p:cBhvr>
                                      <p:tavLst>
                                        <p:tav tm="0">
                                          <p:val>
                                            <p:strVal val="ppt_y"/>
                                          </p:val>
                                        </p:tav>
                                        <p:tav tm="100000">
                                          <p:val>
                                            <p:strVal val="ppt_y"/>
                                          </p:val>
                                        </p:tav>
                                      </p:tavLst>
                                    </p:anim>
                                    <p:set>
                                      <p:cBhvr>
                                        <p:cTn id="216" dur="1" fill="hold">
                                          <p:stCondLst>
                                            <p:cond delay="2999"/>
                                          </p:stCondLst>
                                        </p:cTn>
                                        <p:tgtEl>
                                          <p:spTgt spid="24"/>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25"/>
                                        </p:tgtEl>
                                        <p:attrNameLst>
                                          <p:attrName>ppt_x</p:attrName>
                                        </p:attrNameLst>
                                      </p:cBhvr>
                                      <p:tavLst>
                                        <p:tav tm="0">
                                          <p:val>
                                            <p:strVal val="ppt_x"/>
                                          </p:val>
                                        </p:tav>
                                        <p:tav tm="100000">
                                          <p:val>
                                            <p:strVal val="0-ppt_w/2"/>
                                          </p:val>
                                        </p:tav>
                                      </p:tavLst>
                                    </p:anim>
                                    <p:anim calcmode="lin" valueType="num">
                                      <p:cBhvr additive="base">
                                        <p:cTn id="219" dur="3000"/>
                                        <p:tgtEl>
                                          <p:spTgt spid="25"/>
                                        </p:tgtEl>
                                        <p:attrNameLst>
                                          <p:attrName>ppt_y</p:attrName>
                                        </p:attrNameLst>
                                      </p:cBhvr>
                                      <p:tavLst>
                                        <p:tav tm="0">
                                          <p:val>
                                            <p:strVal val="ppt_y"/>
                                          </p:val>
                                        </p:tav>
                                        <p:tav tm="100000">
                                          <p:val>
                                            <p:strVal val="ppt_y"/>
                                          </p:val>
                                        </p:tav>
                                      </p:tavLst>
                                    </p:anim>
                                    <p:set>
                                      <p:cBhvr>
                                        <p:cTn id="220" dur="1" fill="hold">
                                          <p:stCondLst>
                                            <p:cond delay="2999"/>
                                          </p:stCondLst>
                                        </p:cTn>
                                        <p:tgtEl>
                                          <p:spTgt spid="25"/>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26"/>
                                        </p:tgtEl>
                                        <p:attrNameLst>
                                          <p:attrName>ppt_x</p:attrName>
                                        </p:attrNameLst>
                                      </p:cBhvr>
                                      <p:tavLst>
                                        <p:tav tm="0">
                                          <p:val>
                                            <p:strVal val="ppt_x"/>
                                          </p:val>
                                        </p:tav>
                                        <p:tav tm="100000">
                                          <p:val>
                                            <p:strVal val="0-ppt_w/2"/>
                                          </p:val>
                                        </p:tav>
                                      </p:tavLst>
                                    </p:anim>
                                    <p:anim calcmode="lin" valueType="num">
                                      <p:cBhvr additive="base">
                                        <p:cTn id="223" dur="3000"/>
                                        <p:tgtEl>
                                          <p:spTgt spid="26"/>
                                        </p:tgtEl>
                                        <p:attrNameLst>
                                          <p:attrName>ppt_y</p:attrName>
                                        </p:attrNameLst>
                                      </p:cBhvr>
                                      <p:tavLst>
                                        <p:tav tm="0">
                                          <p:val>
                                            <p:strVal val="ppt_y"/>
                                          </p:val>
                                        </p:tav>
                                        <p:tav tm="100000">
                                          <p:val>
                                            <p:strVal val="ppt_y"/>
                                          </p:val>
                                        </p:tav>
                                      </p:tavLst>
                                    </p:anim>
                                    <p:set>
                                      <p:cBhvr>
                                        <p:cTn id="224" dur="1" fill="hold">
                                          <p:stCondLst>
                                            <p:cond delay="2999"/>
                                          </p:stCondLst>
                                        </p:cTn>
                                        <p:tgtEl>
                                          <p:spTgt spid="26"/>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27"/>
                                        </p:tgtEl>
                                        <p:attrNameLst>
                                          <p:attrName>ppt_x</p:attrName>
                                        </p:attrNameLst>
                                      </p:cBhvr>
                                      <p:tavLst>
                                        <p:tav tm="0">
                                          <p:val>
                                            <p:strVal val="ppt_x"/>
                                          </p:val>
                                        </p:tav>
                                        <p:tav tm="100000">
                                          <p:val>
                                            <p:strVal val="0-ppt_w/2"/>
                                          </p:val>
                                        </p:tav>
                                      </p:tavLst>
                                    </p:anim>
                                    <p:anim calcmode="lin" valueType="num">
                                      <p:cBhvr additive="base">
                                        <p:cTn id="227" dur="3000"/>
                                        <p:tgtEl>
                                          <p:spTgt spid="27"/>
                                        </p:tgtEl>
                                        <p:attrNameLst>
                                          <p:attrName>ppt_y</p:attrName>
                                        </p:attrNameLst>
                                      </p:cBhvr>
                                      <p:tavLst>
                                        <p:tav tm="0">
                                          <p:val>
                                            <p:strVal val="ppt_y"/>
                                          </p:val>
                                        </p:tav>
                                        <p:tav tm="100000">
                                          <p:val>
                                            <p:strVal val="ppt_y"/>
                                          </p:val>
                                        </p:tav>
                                      </p:tavLst>
                                    </p:anim>
                                    <p:set>
                                      <p:cBhvr>
                                        <p:cTn id="228" dur="1" fill="hold">
                                          <p:stCondLst>
                                            <p:cond delay="2999"/>
                                          </p:stCondLst>
                                        </p:cTn>
                                        <p:tgtEl>
                                          <p:spTgt spid="27"/>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28"/>
                                        </p:tgtEl>
                                        <p:attrNameLst>
                                          <p:attrName>ppt_x</p:attrName>
                                        </p:attrNameLst>
                                      </p:cBhvr>
                                      <p:tavLst>
                                        <p:tav tm="0">
                                          <p:val>
                                            <p:strVal val="ppt_x"/>
                                          </p:val>
                                        </p:tav>
                                        <p:tav tm="100000">
                                          <p:val>
                                            <p:strVal val="0-ppt_w/2"/>
                                          </p:val>
                                        </p:tav>
                                      </p:tavLst>
                                    </p:anim>
                                    <p:anim calcmode="lin" valueType="num">
                                      <p:cBhvr additive="base">
                                        <p:cTn id="231" dur="3000"/>
                                        <p:tgtEl>
                                          <p:spTgt spid="28"/>
                                        </p:tgtEl>
                                        <p:attrNameLst>
                                          <p:attrName>ppt_y</p:attrName>
                                        </p:attrNameLst>
                                      </p:cBhvr>
                                      <p:tavLst>
                                        <p:tav tm="0">
                                          <p:val>
                                            <p:strVal val="ppt_y"/>
                                          </p:val>
                                        </p:tav>
                                        <p:tav tm="100000">
                                          <p:val>
                                            <p:strVal val="ppt_y"/>
                                          </p:val>
                                        </p:tav>
                                      </p:tavLst>
                                    </p:anim>
                                    <p:set>
                                      <p:cBhvr>
                                        <p:cTn id="232" dur="1" fill="hold">
                                          <p:stCondLst>
                                            <p:cond delay="2999"/>
                                          </p:stCondLst>
                                        </p:cTn>
                                        <p:tgtEl>
                                          <p:spTgt spid="2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29"/>
                                        </p:tgtEl>
                                        <p:attrNameLst>
                                          <p:attrName>ppt_x</p:attrName>
                                        </p:attrNameLst>
                                      </p:cBhvr>
                                      <p:tavLst>
                                        <p:tav tm="0">
                                          <p:val>
                                            <p:strVal val="ppt_x"/>
                                          </p:val>
                                        </p:tav>
                                        <p:tav tm="100000">
                                          <p:val>
                                            <p:strVal val="0-ppt_w/2"/>
                                          </p:val>
                                        </p:tav>
                                      </p:tavLst>
                                    </p:anim>
                                    <p:anim calcmode="lin" valueType="num">
                                      <p:cBhvr additive="base">
                                        <p:cTn id="235" dur="3000"/>
                                        <p:tgtEl>
                                          <p:spTgt spid="29"/>
                                        </p:tgtEl>
                                        <p:attrNameLst>
                                          <p:attrName>ppt_y</p:attrName>
                                        </p:attrNameLst>
                                      </p:cBhvr>
                                      <p:tavLst>
                                        <p:tav tm="0">
                                          <p:val>
                                            <p:strVal val="ppt_y"/>
                                          </p:val>
                                        </p:tav>
                                        <p:tav tm="100000">
                                          <p:val>
                                            <p:strVal val="ppt_y"/>
                                          </p:val>
                                        </p:tav>
                                      </p:tavLst>
                                    </p:anim>
                                    <p:set>
                                      <p:cBhvr>
                                        <p:cTn id="236" dur="1" fill="hold">
                                          <p:stCondLst>
                                            <p:cond delay="2999"/>
                                          </p:stCondLst>
                                        </p:cTn>
                                        <p:tgtEl>
                                          <p:spTgt spid="29"/>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30"/>
                                        </p:tgtEl>
                                        <p:attrNameLst>
                                          <p:attrName>ppt_x</p:attrName>
                                        </p:attrNameLst>
                                      </p:cBhvr>
                                      <p:tavLst>
                                        <p:tav tm="0">
                                          <p:val>
                                            <p:strVal val="ppt_x"/>
                                          </p:val>
                                        </p:tav>
                                        <p:tav tm="100000">
                                          <p:val>
                                            <p:strVal val="0-ppt_w/2"/>
                                          </p:val>
                                        </p:tav>
                                      </p:tavLst>
                                    </p:anim>
                                    <p:anim calcmode="lin" valueType="num">
                                      <p:cBhvr additive="base">
                                        <p:cTn id="239" dur="3000"/>
                                        <p:tgtEl>
                                          <p:spTgt spid="30"/>
                                        </p:tgtEl>
                                        <p:attrNameLst>
                                          <p:attrName>ppt_y</p:attrName>
                                        </p:attrNameLst>
                                      </p:cBhvr>
                                      <p:tavLst>
                                        <p:tav tm="0">
                                          <p:val>
                                            <p:strVal val="ppt_y"/>
                                          </p:val>
                                        </p:tav>
                                        <p:tav tm="100000">
                                          <p:val>
                                            <p:strVal val="ppt_y"/>
                                          </p:val>
                                        </p:tav>
                                      </p:tavLst>
                                    </p:anim>
                                    <p:set>
                                      <p:cBhvr>
                                        <p:cTn id="240" dur="1" fill="hold">
                                          <p:stCondLst>
                                            <p:cond delay="2999"/>
                                          </p:stCondLst>
                                        </p:cTn>
                                        <p:tgtEl>
                                          <p:spTgt spid="30"/>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31"/>
                                        </p:tgtEl>
                                        <p:attrNameLst>
                                          <p:attrName>ppt_x</p:attrName>
                                        </p:attrNameLst>
                                      </p:cBhvr>
                                      <p:tavLst>
                                        <p:tav tm="0">
                                          <p:val>
                                            <p:strVal val="ppt_x"/>
                                          </p:val>
                                        </p:tav>
                                        <p:tav tm="100000">
                                          <p:val>
                                            <p:strVal val="0-ppt_w/2"/>
                                          </p:val>
                                        </p:tav>
                                      </p:tavLst>
                                    </p:anim>
                                    <p:anim calcmode="lin" valueType="num">
                                      <p:cBhvr additive="base">
                                        <p:cTn id="243" dur="3000"/>
                                        <p:tgtEl>
                                          <p:spTgt spid="31"/>
                                        </p:tgtEl>
                                        <p:attrNameLst>
                                          <p:attrName>ppt_y</p:attrName>
                                        </p:attrNameLst>
                                      </p:cBhvr>
                                      <p:tavLst>
                                        <p:tav tm="0">
                                          <p:val>
                                            <p:strVal val="ppt_y"/>
                                          </p:val>
                                        </p:tav>
                                        <p:tav tm="100000">
                                          <p:val>
                                            <p:strVal val="ppt_y"/>
                                          </p:val>
                                        </p:tav>
                                      </p:tavLst>
                                    </p:anim>
                                    <p:set>
                                      <p:cBhvr>
                                        <p:cTn id="244" dur="1" fill="hold">
                                          <p:stCondLst>
                                            <p:cond delay="2999"/>
                                          </p:stCondLst>
                                        </p:cTn>
                                        <p:tgtEl>
                                          <p:spTgt spid="31"/>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32"/>
                                        </p:tgtEl>
                                        <p:attrNameLst>
                                          <p:attrName>ppt_x</p:attrName>
                                        </p:attrNameLst>
                                      </p:cBhvr>
                                      <p:tavLst>
                                        <p:tav tm="0">
                                          <p:val>
                                            <p:strVal val="ppt_x"/>
                                          </p:val>
                                        </p:tav>
                                        <p:tav tm="100000">
                                          <p:val>
                                            <p:strVal val="0-ppt_w/2"/>
                                          </p:val>
                                        </p:tav>
                                      </p:tavLst>
                                    </p:anim>
                                    <p:anim calcmode="lin" valueType="num">
                                      <p:cBhvr additive="base">
                                        <p:cTn id="247" dur="3000"/>
                                        <p:tgtEl>
                                          <p:spTgt spid="32"/>
                                        </p:tgtEl>
                                        <p:attrNameLst>
                                          <p:attrName>ppt_y</p:attrName>
                                        </p:attrNameLst>
                                      </p:cBhvr>
                                      <p:tavLst>
                                        <p:tav tm="0">
                                          <p:val>
                                            <p:strVal val="ppt_y"/>
                                          </p:val>
                                        </p:tav>
                                        <p:tav tm="100000">
                                          <p:val>
                                            <p:strVal val="ppt_y"/>
                                          </p:val>
                                        </p:tav>
                                      </p:tavLst>
                                    </p:anim>
                                    <p:set>
                                      <p:cBhvr>
                                        <p:cTn id="248" dur="1" fill="hold">
                                          <p:stCondLst>
                                            <p:cond delay="2999"/>
                                          </p:stCondLst>
                                        </p:cTn>
                                        <p:tgtEl>
                                          <p:spTgt spid="32"/>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33"/>
                                        </p:tgtEl>
                                        <p:attrNameLst>
                                          <p:attrName>ppt_x</p:attrName>
                                        </p:attrNameLst>
                                      </p:cBhvr>
                                      <p:tavLst>
                                        <p:tav tm="0">
                                          <p:val>
                                            <p:strVal val="ppt_x"/>
                                          </p:val>
                                        </p:tav>
                                        <p:tav tm="100000">
                                          <p:val>
                                            <p:strVal val="0-ppt_w/2"/>
                                          </p:val>
                                        </p:tav>
                                      </p:tavLst>
                                    </p:anim>
                                    <p:anim calcmode="lin" valueType="num">
                                      <p:cBhvr additive="base">
                                        <p:cTn id="251" dur="3000"/>
                                        <p:tgtEl>
                                          <p:spTgt spid="33"/>
                                        </p:tgtEl>
                                        <p:attrNameLst>
                                          <p:attrName>ppt_y</p:attrName>
                                        </p:attrNameLst>
                                      </p:cBhvr>
                                      <p:tavLst>
                                        <p:tav tm="0">
                                          <p:val>
                                            <p:strVal val="ppt_y"/>
                                          </p:val>
                                        </p:tav>
                                        <p:tav tm="100000">
                                          <p:val>
                                            <p:strVal val="ppt_y"/>
                                          </p:val>
                                        </p:tav>
                                      </p:tavLst>
                                    </p:anim>
                                    <p:set>
                                      <p:cBhvr>
                                        <p:cTn id="252" dur="1" fill="hold">
                                          <p:stCondLst>
                                            <p:cond delay="2999"/>
                                          </p:stCondLst>
                                        </p:cTn>
                                        <p:tgtEl>
                                          <p:spTgt spid="33"/>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34"/>
                                        </p:tgtEl>
                                        <p:attrNameLst>
                                          <p:attrName>ppt_x</p:attrName>
                                        </p:attrNameLst>
                                      </p:cBhvr>
                                      <p:tavLst>
                                        <p:tav tm="0">
                                          <p:val>
                                            <p:strVal val="ppt_x"/>
                                          </p:val>
                                        </p:tav>
                                        <p:tav tm="100000">
                                          <p:val>
                                            <p:strVal val="0-ppt_w/2"/>
                                          </p:val>
                                        </p:tav>
                                      </p:tavLst>
                                    </p:anim>
                                    <p:anim calcmode="lin" valueType="num">
                                      <p:cBhvr additive="base">
                                        <p:cTn id="255" dur="3000"/>
                                        <p:tgtEl>
                                          <p:spTgt spid="34"/>
                                        </p:tgtEl>
                                        <p:attrNameLst>
                                          <p:attrName>ppt_y</p:attrName>
                                        </p:attrNameLst>
                                      </p:cBhvr>
                                      <p:tavLst>
                                        <p:tav tm="0">
                                          <p:val>
                                            <p:strVal val="ppt_y"/>
                                          </p:val>
                                        </p:tav>
                                        <p:tav tm="100000">
                                          <p:val>
                                            <p:strVal val="ppt_y"/>
                                          </p:val>
                                        </p:tav>
                                      </p:tavLst>
                                    </p:anim>
                                    <p:set>
                                      <p:cBhvr>
                                        <p:cTn id="256" dur="1" fill="hold">
                                          <p:stCondLst>
                                            <p:cond delay="2999"/>
                                          </p:stCondLst>
                                        </p:cTn>
                                        <p:tgtEl>
                                          <p:spTgt spid="34"/>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35"/>
                                        </p:tgtEl>
                                        <p:attrNameLst>
                                          <p:attrName>ppt_x</p:attrName>
                                        </p:attrNameLst>
                                      </p:cBhvr>
                                      <p:tavLst>
                                        <p:tav tm="0">
                                          <p:val>
                                            <p:strVal val="ppt_x"/>
                                          </p:val>
                                        </p:tav>
                                        <p:tav tm="100000">
                                          <p:val>
                                            <p:strVal val="0-ppt_w/2"/>
                                          </p:val>
                                        </p:tav>
                                      </p:tavLst>
                                    </p:anim>
                                    <p:anim calcmode="lin" valueType="num">
                                      <p:cBhvr additive="base">
                                        <p:cTn id="259" dur="3000"/>
                                        <p:tgtEl>
                                          <p:spTgt spid="35"/>
                                        </p:tgtEl>
                                        <p:attrNameLst>
                                          <p:attrName>ppt_y</p:attrName>
                                        </p:attrNameLst>
                                      </p:cBhvr>
                                      <p:tavLst>
                                        <p:tav tm="0">
                                          <p:val>
                                            <p:strVal val="ppt_y"/>
                                          </p:val>
                                        </p:tav>
                                        <p:tav tm="100000">
                                          <p:val>
                                            <p:strVal val="ppt_y"/>
                                          </p:val>
                                        </p:tav>
                                      </p:tavLst>
                                    </p:anim>
                                    <p:set>
                                      <p:cBhvr>
                                        <p:cTn id="260" dur="1" fill="hold">
                                          <p:stCondLst>
                                            <p:cond delay="2999"/>
                                          </p:stCondLst>
                                        </p:cTn>
                                        <p:tgtEl>
                                          <p:spTgt spid="35"/>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36"/>
                                        </p:tgtEl>
                                        <p:attrNameLst>
                                          <p:attrName>ppt_x</p:attrName>
                                        </p:attrNameLst>
                                      </p:cBhvr>
                                      <p:tavLst>
                                        <p:tav tm="0">
                                          <p:val>
                                            <p:strVal val="ppt_x"/>
                                          </p:val>
                                        </p:tav>
                                        <p:tav tm="100000">
                                          <p:val>
                                            <p:strVal val="0-ppt_w/2"/>
                                          </p:val>
                                        </p:tav>
                                      </p:tavLst>
                                    </p:anim>
                                    <p:anim calcmode="lin" valueType="num">
                                      <p:cBhvr additive="base">
                                        <p:cTn id="263" dur="3000"/>
                                        <p:tgtEl>
                                          <p:spTgt spid="36"/>
                                        </p:tgtEl>
                                        <p:attrNameLst>
                                          <p:attrName>ppt_y</p:attrName>
                                        </p:attrNameLst>
                                      </p:cBhvr>
                                      <p:tavLst>
                                        <p:tav tm="0">
                                          <p:val>
                                            <p:strVal val="ppt_y"/>
                                          </p:val>
                                        </p:tav>
                                        <p:tav tm="100000">
                                          <p:val>
                                            <p:strVal val="ppt_y"/>
                                          </p:val>
                                        </p:tav>
                                      </p:tavLst>
                                    </p:anim>
                                    <p:set>
                                      <p:cBhvr>
                                        <p:cTn id="264" dur="1" fill="hold">
                                          <p:stCondLst>
                                            <p:cond delay="2999"/>
                                          </p:stCondLst>
                                        </p:cTn>
                                        <p:tgtEl>
                                          <p:spTgt spid="36"/>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5"/>
                                        </p:tgtEl>
                                        <p:attrNameLst>
                                          <p:attrName>ppt_x</p:attrName>
                                        </p:attrNameLst>
                                      </p:cBhvr>
                                      <p:tavLst>
                                        <p:tav tm="0">
                                          <p:val>
                                            <p:strVal val="ppt_x"/>
                                          </p:val>
                                        </p:tav>
                                        <p:tav tm="100000">
                                          <p:val>
                                            <p:strVal val="1+ppt_w/2"/>
                                          </p:val>
                                        </p:tav>
                                      </p:tavLst>
                                    </p:anim>
                                    <p:anim calcmode="lin" valueType="num">
                                      <p:cBhvr additive="base">
                                        <p:cTn id="267" dur="3000"/>
                                        <p:tgtEl>
                                          <p:spTgt spid="5"/>
                                        </p:tgtEl>
                                        <p:attrNameLst>
                                          <p:attrName>ppt_y</p:attrName>
                                        </p:attrNameLst>
                                      </p:cBhvr>
                                      <p:tavLst>
                                        <p:tav tm="0">
                                          <p:val>
                                            <p:strVal val="ppt_y"/>
                                          </p:val>
                                        </p:tav>
                                        <p:tav tm="100000">
                                          <p:val>
                                            <p:strVal val="ppt_y"/>
                                          </p:val>
                                        </p:tav>
                                      </p:tavLst>
                                    </p:anim>
                                    <p:set>
                                      <p:cBhvr>
                                        <p:cTn id="268" dur="1" fill="hold">
                                          <p:stCondLst>
                                            <p:cond delay="2999"/>
                                          </p:stCondLst>
                                        </p:cTn>
                                        <p:tgtEl>
                                          <p:spTgt spid="5"/>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6"/>
                                        </p:tgtEl>
                                        <p:attrNameLst>
                                          <p:attrName>ppt_x</p:attrName>
                                        </p:attrNameLst>
                                      </p:cBhvr>
                                      <p:tavLst>
                                        <p:tav tm="0">
                                          <p:val>
                                            <p:strVal val="ppt_x"/>
                                          </p:val>
                                        </p:tav>
                                        <p:tav tm="100000">
                                          <p:val>
                                            <p:strVal val="1+ppt_w/2"/>
                                          </p:val>
                                        </p:tav>
                                      </p:tavLst>
                                    </p:anim>
                                    <p:anim calcmode="lin" valueType="num">
                                      <p:cBhvr additive="base">
                                        <p:cTn id="271" dur="3000"/>
                                        <p:tgtEl>
                                          <p:spTgt spid="6"/>
                                        </p:tgtEl>
                                        <p:attrNameLst>
                                          <p:attrName>ppt_y</p:attrName>
                                        </p:attrNameLst>
                                      </p:cBhvr>
                                      <p:tavLst>
                                        <p:tav tm="0">
                                          <p:val>
                                            <p:strVal val="ppt_y"/>
                                          </p:val>
                                        </p:tav>
                                        <p:tav tm="100000">
                                          <p:val>
                                            <p:strVal val="ppt_y"/>
                                          </p:val>
                                        </p:tav>
                                      </p:tavLst>
                                    </p:anim>
                                    <p:set>
                                      <p:cBhvr>
                                        <p:cTn id="272" dur="1" fill="hold">
                                          <p:stCondLst>
                                            <p:cond delay="2999"/>
                                          </p:stCondLst>
                                        </p:cTn>
                                        <p:tgtEl>
                                          <p:spTgt spid="6"/>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7"/>
                                        </p:tgtEl>
                                        <p:attrNameLst>
                                          <p:attrName>ppt_x</p:attrName>
                                        </p:attrNameLst>
                                      </p:cBhvr>
                                      <p:tavLst>
                                        <p:tav tm="0">
                                          <p:val>
                                            <p:strVal val="ppt_x"/>
                                          </p:val>
                                        </p:tav>
                                        <p:tav tm="100000">
                                          <p:val>
                                            <p:strVal val="1+ppt_w/2"/>
                                          </p:val>
                                        </p:tav>
                                      </p:tavLst>
                                    </p:anim>
                                    <p:anim calcmode="lin" valueType="num">
                                      <p:cBhvr additive="base">
                                        <p:cTn id="275" dur="3000"/>
                                        <p:tgtEl>
                                          <p:spTgt spid="7"/>
                                        </p:tgtEl>
                                        <p:attrNameLst>
                                          <p:attrName>ppt_y</p:attrName>
                                        </p:attrNameLst>
                                      </p:cBhvr>
                                      <p:tavLst>
                                        <p:tav tm="0">
                                          <p:val>
                                            <p:strVal val="ppt_y"/>
                                          </p:val>
                                        </p:tav>
                                        <p:tav tm="100000">
                                          <p:val>
                                            <p:strVal val="ppt_y"/>
                                          </p:val>
                                        </p:tav>
                                      </p:tavLst>
                                    </p:anim>
                                    <p:set>
                                      <p:cBhvr>
                                        <p:cTn id="276" dur="1" fill="hold">
                                          <p:stCondLst>
                                            <p:cond delay="2999"/>
                                          </p:stCondLst>
                                        </p:cTn>
                                        <p:tgtEl>
                                          <p:spTgt spid="7"/>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8"/>
                                        </p:tgtEl>
                                        <p:attrNameLst>
                                          <p:attrName>ppt_x</p:attrName>
                                        </p:attrNameLst>
                                      </p:cBhvr>
                                      <p:tavLst>
                                        <p:tav tm="0">
                                          <p:val>
                                            <p:strVal val="ppt_x"/>
                                          </p:val>
                                        </p:tav>
                                        <p:tav tm="100000">
                                          <p:val>
                                            <p:strVal val="1+ppt_w/2"/>
                                          </p:val>
                                        </p:tav>
                                      </p:tavLst>
                                    </p:anim>
                                    <p:anim calcmode="lin" valueType="num">
                                      <p:cBhvr additive="base">
                                        <p:cTn id="279" dur="3000"/>
                                        <p:tgtEl>
                                          <p:spTgt spid="8"/>
                                        </p:tgtEl>
                                        <p:attrNameLst>
                                          <p:attrName>ppt_y</p:attrName>
                                        </p:attrNameLst>
                                      </p:cBhvr>
                                      <p:tavLst>
                                        <p:tav tm="0">
                                          <p:val>
                                            <p:strVal val="ppt_y"/>
                                          </p:val>
                                        </p:tav>
                                        <p:tav tm="100000">
                                          <p:val>
                                            <p:strVal val="ppt_y"/>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9"/>
                                        </p:tgtEl>
                                        <p:attrNameLst>
                                          <p:attrName>ppt_x</p:attrName>
                                        </p:attrNameLst>
                                      </p:cBhvr>
                                      <p:tavLst>
                                        <p:tav tm="0">
                                          <p:val>
                                            <p:strVal val="ppt_x"/>
                                          </p:val>
                                        </p:tav>
                                        <p:tav tm="100000">
                                          <p:val>
                                            <p:strVal val="1+ppt_w/2"/>
                                          </p:val>
                                        </p:tav>
                                      </p:tavLst>
                                    </p:anim>
                                    <p:anim calcmode="lin" valueType="num">
                                      <p:cBhvr additive="base">
                                        <p:cTn id="283" dur="3000"/>
                                        <p:tgtEl>
                                          <p:spTgt spid="9"/>
                                        </p:tgtEl>
                                        <p:attrNameLst>
                                          <p:attrName>ppt_y</p:attrName>
                                        </p:attrNameLst>
                                      </p:cBhvr>
                                      <p:tavLst>
                                        <p:tav tm="0">
                                          <p:val>
                                            <p:strVal val="ppt_y"/>
                                          </p:val>
                                        </p:tav>
                                        <p:tav tm="100000">
                                          <p:val>
                                            <p:strVal val="ppt_y"/>
                                          </p:val>
                                        </p:tav>
                                      </p:tavLst>
                                    </p:anim>
                                    <p:set>
                                      <p:cBhvr>
                                        <p:cTn id="284" dur="1" fill="hold">
                                          <p:stCondLst>
                                            <p:cond delay="2999"/>
                                          </p:stCondLst>
                                        </p:cTn>
                                        <p:tgtEl>
                                          <p:spTgt spid="9"/>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10"/>
                                        </p:tgtEl>
                                        <p:attrNameLst>
                                          <p:attrName>ppt_x</p:attrName>
                                        </p:attrNameLst>
                                      </p:cBhvr>
                                      <p:tavLst>
                                        <p:tav tm="0">
                                          <p:val>
                                            <p:strVal val="ppt_x"/>
                                          </p:val>
                                        </p:tav>
                                        <p:tav tm="100000">
                                          <p:val>
                                            <p:strVal val="1+ppt_w/2"/>
                                          </p:val>
                                        </p:tav>
                                      </p:tavLst>
                                    </p:anim>
                                    <p:anim calcmode="lin" valueType="num">
                                      <p:cBhvr additive="base">
                                        <p:cTn id="287" dur="3000"/>
                                        <p:tgtEl>
                                          <p:spTgt spid="10"/>
                                        </p:tgtEl>
                                        <p:attrNameLst>
                                          <p:attrName>ppt_y</p:attrName>
                                        </p:attrNameLst>
                                      </p:cBhvr>
                                      <p:tavLst>
                                        <p:tav tm="0">
                                          <p:val>
                                            <p:strVal val="ppt_y"/>
                                          </p:val>
                                        </p:tav>
                                        <p:tav tm="100000">
                                          <p:val>
                                            <p:strVal val="ppt_y"/>
                                          </p:val>
                                        </p:tav>
                                      </p:tavLst>
                                    </p:anim>
                                    <p:set>
                                      <p:cBhvr>
                                        <p:cTn id="288" dur="1" fill="hold">
                                          <p:stCondLst>
                                            <p:cond delay="2999"/>
                                          </p:stCondLst>
                                        </p:cTn>
                                        <p:tgtEl>
                                          <p:spTgt spid="10"/>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1"/>
                                        </p:tgtEl>
                                        <p:attrNameLst>
                                          <p:attrName>ppt_x</p:attrName>
                                        </p:attrNameLst>
                                      </p:cBhvr>
                                      <p:tavLst>
                                        <p:tav tm="0">
                                          <p:val>
                                            <p:strVal val="ppt_x"/>
                                          </p:val>
                                        </p:tav>
                                        <p:tav tm="100000">
                                          <p:val>
                                            <p:strVal val="1+ppt_w/2"/>
                                          </p:val>
                                        </p:tav>
                                      </p:tavLst>
                                    </p:anim>
                                    <p:anim calcmode="lin" valueType="num">
                                      <p:cBhvr additive="base">
                                        <p:cTn id="291" dur="3000"/>
                                        <p:tgtEl>
                                          <p:spTgt spid="11"/>
                                        </p:tgtEl>
                                        <p:attrNameLst>
                                          <p:attrName>ppt_y</p:attrName>
                                        </p:attrNameLst>
                                      </p:cBhvr>
                                      <p:tavLst>
                                        <p:tav tm="0">
                                          <p:val>
                                            <p:strVal val="ppt_y"/>
                                          </p:val>
                                        </p:tav>
                                        <p:tav tm="100000">
                                          <p:val>
                                            <p:strVal val="ppt_y"/>
                                          </p:val>
                                        </p:tav>
                                      </p:tavLst>
                                    </p:anim>
                                    <p:set>
                                      <p:cBhvr>
                                        <p:cTn id="292" dur="1" fill="hold">
                                          <p:stCondLst>
                                            <p:cond delay="2999"/>
                                          </p:stCondLst>
                                        </p:cTn>
                                        <p:tgtEl>
                                          <p:spTgt spid="11"/>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12"/>
                                        </p:tgtEl>
                                        <p:attrNameLst>
                                          <p:attrName>ppt_x</p:attrName>
                                        </p:attrNameLst>
                                      </p:cBhvr>
                                      <p:tavLst>
                                        <p:tav tm="0">
                                          <p:val>
                                            <p:strVal val="ppt_x"/>
                                          </p:val>
                                        </p:tav>
                                        <p:tav tm="100000">
                                          <p:val>
                                            <p:strVal val="1+ppt_w/2"/>
                                          </p:val>
                                        </p:tav>
                                      </p:tavLst>
                                    </p:anim>
                                    <p:anim calcmode="lin" valueType="num">
                                      <p:cBhvr additive="base">
                                        <p:cTn id="295" dur="3000"/>
                                        <p:tgtEl>
                                          <p:spTgt spid="12"/>
                                        </p:tgtEl>
                                        <p:attrNameLst>
                                          <p:attrName>ppt_y</p:attrName>
                                        </p:attrNameLst>
                                      </p:cBhvr>
                                      <p:tavLst>
                                        <p:tav tm="0">
                                          <p:val>
                                            <p:strVal val="ppt_y"/>
                                          </p:val>
                                        </p:tav>
                                        <p:tav tm="100000">
                                          <p:val>
                                            <p:strVal val="ppt_y"/>
                                          </p:val>
                                        </p:tav>
                                      </p:tavLst>
                                    </p:anim>
                                    <p:set>
                                      <p:cBhvr>
                                        <p:cTn id="296" dur="1" fill="hold">
                                          <p:stCondLst>
                                            <p:cond delay="2999"/>
                                          </p:stCondLst>
                                        </p:cTn>
                                        <p:tgtEl>
                                          <p:spTgt spid="12"/>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13"/>
                                        </p:tgtEl>
                                        <p:attrNameLst>
                                          <p:attrName>ppt_x</p:attrName>
                                        </p:attrNameLst>
                                      </p:cBhvr>
                                      <p:tavLst>
                                        <p:tav tm="0">
                                          <p:val>
                                            <p:strVal val="ppt_x"/>
                                          </p:val>
                                        </p:tav>
                                        <p:tav tm="100000">
                                          <p:val>
                                            <p:strVal val="1+ppt_w/2"/>
                                          </p:val>
                                        </p:tav>
                                      </p:tavLst>
                                    </p:anim>
                                    <p:anim calcmode="lin" valueType="num">
                                      <p:cBhvr additive="base">
                                        <p:cTn id="299" dur="3000"/>
                                        <p:tgtEl>
                                          <p:spTgt spid="13"/>
                                        </p:tgtEl>
                                        <p:attrNameLst>
                                          <p:attrName>ppt_y</p:attrName>
                                        </p:attrNameLst>
                                      </p:cBhvr>
                                      <p:tavLst>
                                        <p:tav tm="0">
                                          <p:val>
                                            <p:strVal val="ppt_y"/>
                                          </p:val>
                                        </p:tav>
                                        <p:tav tm="100000">
                                          <p:val>
                                            <p:strVal val="ppt_y"/>
                                          </p:val>
                                        </p:tav>
                                      </p:tavLst>
                                    </p:anim>
                                    <p:set>
                                      <p:cBhvr>
                                        <p:cTn id="300" dur="1" fill="hold">
                                          <p:stCondLst>
                                            <p:cond delay="2999"/>
                                          </p:stCondLst>
                                        </p:cTn>
                                        <p:tgtEl>
                                          <p:spTgt spid="13"/>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14"/>
                                        </p:tgtEl>
                                        <p:attrNameLst>
                                          <p:attrName>ppt_x</p:attrName>
                                        </p:attrNameLst>
                                      </p:cBhvr>
                                      <p:tavLst>
                                        <p:tav tm="0">
                                          <p:val>
                                            <p:strVal val="ppt_x"/>
                                          </p:val>
                                        </p:tav>
                                        <p:tav tm="100000">
                                          <p:val>
                                            <p:strVal val="1+ppt_w/2"/>
                                          </p:val>
                                        </p:tav>
                                      </p:tavLst>
                                    </p:anim>
                                    <p:anim calcmode="lin" valueType="num">
                                      <p:cBhvr additive="base">
                                        <p:cTn id="303" dur="3000"/>
                                        <p:tgtEl>
                                          <p:spTgt spid="14"/>
                                        </p:tgtEl>
                                        <p:attrNameLst>
                                          <p:attrName>ppt_y</p:attrName>
                                        </p:attrNameLst>
                                      </p:cBhvr>
                                      <p:tavLst>
                                        <p:tav tm="0">
                                          <p:val>
                                            <p:strVal val="ppt_y"/>
                                          </p:val>
                                        </p:tav>
                                        <p:tav tm="100000">
                                          <p:val>
                                            <p:strVal val="ppt_y"/>
                                          </p:val>
                                        </p:tav>
                                      </p:tavLst>
                                    </p:anim>
                                    <p:set>
                                      <p:cBhvr>
                                        <p:cTn id="304" dur="1" fill="hold">
                                          <p:stCondLst>
                                            <p:cond delay="2999"/>
                                          </p:stCondLst>
                                        </p:cTn>
                                        <p:tgtEl>
                                          <p:spTgt spid="14"/>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15"/>
                                        </p:tgtEl>
                                        <p:attrNameLst>
                                          <p:attrName>ppt_x</p:attrName>
                                        </p:attrNameLst>
                                      </p:cBhvr>
                                      <p:tavLst>
                                        <p:tav tm="0">
                                          <p:val>
                                            <p:strVal val="ppt_x"/>
                                          </p:val>
                                        </p:tav>
                                        <p:tav tm="100000">
                                          <p:val>
                                            <p:strVal val="1+ppt_w/2"/>
                                          </p:val>
                                        </p:tav>
                                      </p:tavLst>
                                    </p:anim>
                                    <p:anim calcmode="lin" valueType="num">
                                      <p:cBhvr additive="base">
                                        <p:cTn id="307" dur="3000"/>
                                        <p:tgtEl>
                                          <p:spTgt spid="15"/>
                                        </p:tgtEl>
                                        <p:attrNameLst>
                                          <p:attrName>ppt_y</p:attrName>
                                        </p:attrNameLst>
                                      </p:cBhvr>
                                      <p:tavLst>
                                        <p:tav tm="0">
                                          <p:val>
                                            <p:strVal val="ppt_y"/>
                                          </p:val>
                                        </p:tav>
                                        <p:tav tm="100000">
                                          <p:val>
                                            <p:strVal val="ppt_y"/>
                                          </p:val>
                                        </p:tav>
                                      </p:tavLst>
                                    </p:anim>
                                    <p:set>
                                      <p:cBhvr>
                                        <p:cTn id="308" dur="1" fill="hold">
                                          <p:stCondLst>
                                            <p:cond delay="2999"/>
                                          </p:stCondLst>
                                        </p:cTn>
                                        <p:tgtEl>
                                          <p:spTgt spid="15"/>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16"/>
                                        </p:tgtEl>
                                        <p:attrNameLst>
                                          <p:attrName>ppt_x</p:attrName>
                                        </p:attrNameLst>
                                      </p:cBhvr>
                                      <p:tavLst>
                                        <p:tav tm="0">
                                          <p:val>
                                            <p:strVal val="ppt_x"/>
                                          </p:val>
                                        </p:tav>
                                        <p:tav tm="100000">
                                          <p:val>
                                            <p:strVal val="1+ppt_w/2"/>
                                          </p:val>
                                        </p:tav>
                                      </p:tavLst>
                                    </p:anim>
                                    <p:anim calcmode="lin" valueType="num">
                                      <p:cBhvr additive="base">
                                        <p:cTn id="311" dur="3000"/>
                                        <p:tgtEl>
                                          <p:spTgt spid="16"/>
                                        </p:tgtEl>
                                        <p:attrNameLst>
                                          <p:attrName>ppt_y</p:attrName>
                                        </p:attrNameLst>
                                      </p:cBhvr>
                                      <p:tavLst>
                                        <p:tav tm="0">
                                          <p:val>
                                            <p:strVal val="ppt_y"/>
                                          </p:val>
                                        </p:tav>
                                        <p:tav tm="100000">
                                          <p:val>
                                            <p:strVal val="ppt_y"/>
                                          </p:val>
                                        </p:tav>
                                      </p:tavLst>
                                    </p:anim>
                                    <p:set>
                                      <p:cBhvr>
                                        <p:cTn id="312" dur="1" fill="hold">
                                          <p:stCondLst>
                                            <p:cond delay="2999"/>
                                          </p:stCondLst>
                                        </p:cTn>
                                        <p:tgtEl>
                                          <p:spTgt spid="16"/>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17"/>
                                        </p:tgtEl>
                                        <p:attrNameLst>
                                          <p:attrName>ppt_x</p:attrName>
                                        </p:attrNameLst>
                                      </p:cBhvr>
                                      <p:tavLst>
                                        <p:tav tm="0">
                                          <p:val>
                                            <p:strVal val="ppt_x"/>
                                          </p:val>
                                        </p:tav>
                                        <p:tav tm="100000">
                                          <p:val>
                                            <p:strVal val="1+ppt_w/2"/>
                                          </p:val>
                                        </p:tav>
                                      </p:tavLst>
                                    </p:anim>
                                    <p:anim calcmode="lin" valueType="num">
                                      <p:cBhvr additive="base">
                                        <p:cTn id="315" dur="3000"/>
                                        <p:tgtEl>
                                          <p:spTgt spid="17"/>
                                        </p:tgtEl>
                                        <p:attrNameLst>
                                          <p:attrName>ppt_y</p:attrName>
                                        </p:attrNameLst>
                                      </p:cBhvr>
                                      <p:tavLst>
                                        <p:tav tm="0">
                                          <p:val>
                                            <p:strVal val="ppt_y"/>
                                          </p:val>
                                        </p:tav>
                                        <p:tav tm="100000">
                                          <p:val>
                                            <p:strVal val="ppt_y"/>
                                          </p:val>
                                        </p:tav>
                                      </p:tavLst>
                                    </p:anim>
                                    <p:set>
                                      <p:cBhvr>
                                        <p:cTn id="316" dur="1" fill="hold">
                                          <p:stCondLst>
                                            <p:cond delay="2999"/>
                                          </p:stCondLst>
                                        </p:cTn>
                                        <p:tgtEl>
                                          <p:spTgt spid="17"/>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18"/>
                                        </p:tgtEl>
                                        <p:attrNameLst>
                                          <p:attrName>ppt_x</p:attrName>
                                        </p:attrNameLst>
                                      </p:cBhvr>
                                      <p:tavLst>
                                        <p:tav tm="0">
                                          <p:val>
                                            <p:strVal val="ppt_x"/>
                                          </p:val>
                                        </p:tav>
                                        <p:tav tm="100000">
                                          <p:val>
                                            <p:strVal val="1+ppt_w/2"/>
                                          </p:val>
                                        </p:tav>
                                      </p:tavLst>
                                    </p:anim>
                                    <p:anim calcmode="lin" valueType="num">
                                      <p:cBhvr additive="base">
                                        <p:cTn id="319" dur="3000"/>
                                        <p:tgtEl>
                                          <p:spTgt spid="18"/>
                                        </p:tgtEl>
                                        <p:attrNameLst>
                                          <p:attrName>ppt_y</p:attrName>
                                        </p:attrNameLst>
                                      </p:cBhvr>
                                      <p:tavLst>
                                        <p:tav tm="0">
                                          <p:val>
                                            <p:strVal val="ppt_y"/>
                                          </p:val>
                                        </p:tav>
                                        <p:tav tm="100000">
                                          <p:val>
                                            <p:strVal val="ppt_y"/>
                                          </p:val>
                                        </p:tav>
                                      </p:tavLst>
                                    </p:anim>
                                    <p:set>
                                      <p:cBhvr>
                                        <p:cTn id="320" dur="1" fill="hold">
                                          <p:stCondLst>
                                            <p:cond delay="2999"/>
                                          </p:stCondLst>
                                        </p:cTn>
                                        <p:tgtEl>
                                          <p:spTgt spid="18"/>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19"/>
                                        </p:tgtEl>
                                        <p:attrNameLst>
                                          <p:attrName>ppt_x</p:attrName>
                                        </p:attrNameLst>
                                      </p:cBhvr>
                                      <p:tavLst>
                                        <p:tav tm="0">
                                          <p:val>
                                            <p:strVal val="ppt_x"/>
                                          </p:val>
                                        </p:tav>
                                        <p:tav tm="100000">
                                          <p:val>
                                            <p:strVal val="1+ppt_w/2"/>
                                          </p:val>
                                        </p:tav>
                                      </p:tavLst>
                                    </p:anim>
                                    <p:anim calcmode="lin" valueType="num">
                                      <p:cBhvr additive="base">
                                        <p:cTn id="323" dur="3000"/>
                                        <p:tgtEl>
                                          <p:spTgt spid="19"/>
                                        </p:tgtEl>
                                        <p:attrNameLst>
                                          <p:attrName>ppt_y</p:attrName>
                                        </p:attrNameLst>
                                      </p:cBhvr>
                                      <p:tavLst>
                                        <p:tav tm="0">
                                          <p:val>
                                            <p:strVal val="ppt_y"/>
                                          </p:val>
                                        </p:tav>
                                        <p:tav tm="100000">
                                          <p:val>
                                            <p:strVal val="ppt_y"/>
                                          </p:val>
                                        </p:tav>
                                      </p:tavLst>
                                    </p:anim>
                                    <p:set>
                                      <p:cBhvr>
                                        <p:cTn id="324" dur="1" fill="hold">
                                          <p:stCondLst>
                                            <p:cond delay="2999"/>
                                          </p:stCondLst>
                                        </p:cTn>
                                        <p:tgtEl>
                                          <p:spTgt spid="19"/>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20"/>
                                        </p:tgtEl>
                                        <p:attrNameLst>
                                          <p:attrName>ppt_x</p:attrName>
                                        </p:attrNameLst>
                                      </p:cBhvr>
                                      <p:tavLst>
                                        <p:tav tm="0">
                                          <p:val>
                                            <p:strVal val="ppt_x"/>
                                          </p:val>
                                        </p:tav>
                                        <p:tav tm="100000">
                                          <p:val>
                                            <p:strVal val="1+ppt_w/2"/>
                                          </p:val>
                                        </p:tav>
                                      </p:tavLst>
                                    </p:anim>
                                    <p:anim calcmode="lin" valueType="num">
                                      <p:cBhvr additive="base">
                                        <p:cTn id="327" dur="3000"/>
                                        <p:tgtEl>
                                          <p:spTgt spid="20"/>
                                        </p:tgtEl>
                                        <p:attrNameLst>
                                          <p:attrName>ppt_y</p:attrName>
                                        </p:attrNameLst>
                                      </p:cBhvr>
                                      <p:tavLst>
                                        <p:tav tm="0">
                                          <p:val>
                                            <p:strVal val="ppt_y"/>
                                          </p:val>
                                        </p:tav>
                                        <p:tav tm="100000">
                                          <p:val>
                                            <p:strVal val="ppt_y"/>
                                          </p:val>
                                        </p:tav>
                                      </p:tavLst>
                                    </p:anim>
                                    <p:set>
                                      <p:cBhvr>
                                        <p:cTn id="328" dur="1" fill="hold">
                                          <p:stCondLst>
                                            <p:cond delay="2999"/>
                                          </p:stCondLst>
                                        </p:cTn>
                                        <p:tgtEl>
                                          <p:spTgt spid="20"/>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3000" fill="hold"/>
                                        <p:tgtEl>
                                          <p:spTgt spid="4"/>
                                        </p:tgtEl>
                                        <p:attrNameLst>
                                          <p:attrName>ppt_w</p:attrName>
                                        </p:attrNameLst>
                                      </p:cBhvr>
                                      <p:tavLst>
                                        <p:tav tm="0">
                                          <p:val>
                                            <p:strVal val="2/3*#ppt_w"/>
                                          </p:val>
                                        </p:tav>
                                        <p:tav tm="100000">
                                          <p:val>
                                            <p:strVal val="#ppt_w"/>
                                          </p:val>
                                        </p:tav>
                                      </p:tavLst>
                                    </p:anim>
                                    <p:anim calcmode="lin" valueType="num">
                                      <p:cBhvr>
                                        <p:cTn id="332" dur="3000" fill="hold"/>
                                        <p:tgtEl>
                                          <p:spTgt spid="4"/>
                                        </p:tgtEl>
                                        <p:attrNameLst>
                                          <p:attrName>ppt_h</p:attrName>
                                        </p:attrNameLst>
                                      </p:cBhvr>
                                      <p:tavLst>
                                        <p:tav tm="0">
                                          <p:val>
                                            <p:strVal val="2/3*#ppt_h"/>
                                          </p:val>
                                        </p:tav>
                                        <p:tav tm="100000">
                                          <p:val>
                                            <p:strVal val="#ppt_h"/>
                                          </p:val>
                                        </p:tav>
                                      </p:tavLst>
                                    </p:anim>
                                  </p:childTnLst>
                                </p:cTn>
                              </p:par>
                              <p:par>
                                <p:cTn id="333" presetID="16" presetClass="entr" presetSubtype="37"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barn(outVertical)">
                                      <p:cBhvr>
                                        <p:cTn id="3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333FF">
                  <a:shade val="67500"/>
                  <a:satMod val="115000"/>
                </a:srgbClr>
              </a:gs>
              <a:gs pos="100000">
                <a:srgbClr val="3333FF">
                  <a:shade val="100000"/>
                  <a:satMod val="115000"/>
                </a:srgbClr>
              </a:gs>
            </a:gsLst>
            <a:lin ang="5400000" scaled="1"/>
            <a:tileRect/>
          </a:gradFill>
        </p:spPr>
        <p:txBody>
          <a:bodyPr/>
          <a:lstStyle/>
          <a:p>
            <a:endParaRPr lang="es-ES" dirty="0"/>
          </a:p>
        </p:txBody>
      </p:sp>
      <p:pic>
        <p:nvPicPr>
          <p:cNvPr id="4" name="3 Imagen" descr="3548049737_7d80715827_b.jpg"/>
          <p:cNvPicPr>
            <a:picLocks noChangeAspect="1"/>
          </p:cNvPicPr>
          <p:nvPr/>
        </p:nvPicPr>
        <p:blipFill>
          <a:blip r:embed="rId2"/>
          <a:stretch>
            <a:fillRect/>
          </a:stretch>
        </p:blipFill>
        <p:spPr>
          <a:xfrm>
            <a:off x="0" y="0"/>
            <a:ext cx="9144000" cy="6858000"/>
          </a:xfrm>
          <a:prstGeom prst="rect">
            <a:avLst/>
          </a:prstGeom>
        </p:spPr>
      </p:pic>
      <p:sp>
        <p:nvSpPr>
          <p:cNvPr id="6" name="5 Trapecio"/>
          <p:cNvSpPr/>
          <p:nvPr/>
        </p:nvSpPr>
        <p:spPr>
          <a:xfrm>
            <a:off x="0" y="3857628"/>
            <a:ext cx="9144000" cy="3000372"/>
          </a:xfrm>
          <a:prstGeom prst="trapezoid">
            <a:avLst>
              <a:gd name="adj" fmla="val 99777"/>
            </a:avLst>
          </a:prstGeom>
          <a:solidFill>
            <a:srgbClr val="74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3000372"/>
          </a:xfrm>
          <a:prstGeom prst="trapezoid">
            <a:avLst>
              <a:gd name="adj" fmla="val 101138"/>
            </a:avLst>
          </a:prstGeom>
          <a:solidFill>
            <a:srgbClr val="74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1910961" y="1910961"/>
            <a:ext cx="6822285" cy="3000363"/>
          </a:xfrm>
          <a:prstGeom prst="trapezoid">
            <a:avLst>
              <a:gd name="adj" fmla="val 99884"/>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4268378" y="1946663"/>
            <a:ext cx="6822285" cy="2928959"/>
          </a:xfrm>
          <a:prstGeom prst="trapezoid">
            <a:avLst>
              <a:gd name="adj" fmla="val 100328"/>
            </a:avLst>
          </a:prstGeom>
          <a:solidFill>
            <a:schemeClr val="bg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a:off x="0" y="4286256"/>
            <a:ext cx="9144000" cy="2571744"/>
          </a:xfrm>
          <a:prstGeom prst="trapezoid">
            <a:avLst>
              <a:gd name="adj" fmla="val 116073"/>
            </a:avLst>
          </a:prstGeom>
          <a:solidFill>
            <a:srgbClr val="0033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flipV="1">
            <a:off x="0" y="0"/>
            <a:ext cx="9144000" cy="2571744"/>
          </a:xfrm>
          <a:prstGeom prst="trapezoid">
            <a:avLst>
              <a:gd name="adj" fmla="val 113202"/>
            </a:avLst>
          </a:prstGeom>
          <a:solidFill>
            <a:srgbClr val="0033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2053837" y="2089552"/>
            <a:ext cx="6822285" cy="2714612"/>
          </a:xfrm>
          <a:prstGeom prst="trapezoid">
            <a:avLst>
              <a:gd name="adj" fmla="val 106200"/>
            </a:avLst>
          </a:prstGeom>
          <a:solidFill>
            <a:srgbClr val="74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5400000" flipV="1">
            <a:off x="4411271" y="2089557"/>
            <a:ext cx="6822285" cy="2643174"/>
          </a:xfrm>
          <a:prstGeom prst="trapezoid">
            <a:avLst>
              <a:gd name="adj" fmla="val 108533"/>
            </a:avLst>
          </a:prstGeom>
          <a:solidFill>
            <a:srgbClr val="74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flipV="1">
            <a:off x="0" y="0"/>
            <a:ext cx="9144000" cy="2143116"/>
          </a:xfrm>
          <a:prstGeom prst="trapezoid">
            <a:avLst>
              <a:gd name="adj" fmla="val 151151"/>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a:off x="0" y="4714884"/>
            <a:ext cx="9144000" cy="2143116"/>
          </a:xfrm>
          <a:prstGeom prst="trapezoid">
            <a:avLst>
              <a:gd name="adj" fmla="val 144579"/>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5400000">
            <a:off x="-2303870" y="2339586"/>
            <a:ext cx="6822285" cy="2214546"/>
          </a:xfrm>
          <a:prstGeom prst="trapezoid">
            <a:avLst>
              <a:gd name="adj" fmla="val 127644"/>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5400000" flipV="1">
            <a:off x="4625585" y="2339586"/>
            <a:ext cx="6822285" cy="2214545"/>
          </a:xfrm>
          <a:prstGeom prst="trapezoid">
            <a:avLst>
              <a:gd name="adj" fmla="val 127543"/>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xit" presetSubtype="1"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
                                          </p:val>
                                        </p:tav>
                                      </p:tavLst>
                                    </p:anim>
                                    <p:anim calcmode="lin" valueType="num">
                                      <p:cBhvr>
                                        <p:cTn id="10" dur="3000"/>
                                        <p:tgtEl>
                                          <p:spTgt spid="7"/>
                                        </p:tgtEl>
                                        <p:attrNameLst>
                                          <p:attrName>ppt_y</p:attrName>
                                        </p:attrNameLst>
                                      </p:cBhvr>
                                      <p:tavLst>
                                        <p:tav tm="0">
                                          <p:val>
                                            <p:strVal val="ppt_y"/>
                                          </p:val>
                                        </p:tav>
                                        <p:tav tm="100000">
                                          <p:val>
                                            <p:strVal val="ppt_y-ppt_h/2"/>
                                          </p:val>
                                        </p:tav>
                                      </p:tavLst>
                                    </p:anim>
                                    <p:anim calcmode="lin" valueType="num">
                                      <p:cBhvr>
                                        <p:cTn id="11" dur="3000"/>
                                        <p:tgtEl>
                                          <p:spTgt spid="7"/>
                                        </p:tgtEl>
                                        <p:attrNameLst>
                                          <p:attrName>ppt_w</p:attrName>
                                        </p:attrNameLst>
                                      </p:cBhvr>
                                      <p:tavLst>
                                        <p:tav tm="0">
                                          <p:val>
                                            <p:strVal val="ppt_w"/>
                                          </p:val>
                                        </p:tav>
                                        <p:tav tm="100000">
                                          <p:val>
                                            <p:strVal val="ppt_w"/>
                                          </p:val>
                                        </p:tav>
                                      </p:tavLst>
                                    </p:anim>
                                    <p:anim calcmode="lin" valueType="num">
                                      <p:cBhvr>
                                        <p:cTn id="12" dur="3000"/>
                                        <p:tgtEl>
                                          <p:spTgt spid="7"/>
                                        </p:tgtEl>
                                        <p:attrNameLst>
                                          <p:attrName>ppt_h</p:attrName>
                                        </p:attrNameLst>
                                      </p:cBhvr>
                                      <p:tavLst>
                                        <p:tav tm="0">
                                          <p:val>
                                            <p:strVal val="ppt_h"/>
                                          </p:val>
                                        </p:tav>
                                        <p:tav tm="100000">
                                          <p:val>
                                            <p:fltVal val="0"/>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11"/>
                                        </p:tgtEl>
                                        <p:attrNameLst>
                                          <p:attrName>ppt_x</p:attrName>
                                        </p:attrNameLst>
                                      </p:cBhvr>
                                      <p:tavLst>
                                        <p:tav tm="0">
                                          <p:val>
                                            <p:strVal val="ppt_x"/>
                                          </p:val>
                                        </p:tav>
                                        <p:tav tm="100000">
                                          <p:val>
                                            <p:strVal val="ppt_x"/>
                                          </p:val>
                                        </p:tav>
                                      </p:tavLst>
                                    </p:anim>
                                    <p:anim calcmode="lin" valueType="num">
                                      <p:cBhvr>
                                        <p:cTn id="16" dur="3000"/>
                                        <p:tgtEl>
                                          <p:spTgt spid="11"/>
                                        </p:tgtEl>
                                        <p:attrNameLst>
                                          <p:attrName>ppt_y</p:attrName>
                                        </p:attrNameLst>
                                      </p:cBhvr>
                                      <p:tavLst>
                                        <p:tav tm="0">
                                          <p:val>
                                            <p:strVal val="ppt_y"/>
                                          </p:val>
                                        </p:tav>
                                        <p:tav tm="100000">
                                          <p:val>
                                            <p:strVal val="ppt_y-ppt_h/2"/>
                                          </p:val>
                                        </p:tav>
                                      </p:tavLst>
                                    </p:anim>
                                    <p:anim calcmode="lin" valueType="num">
                                      <p:cBhvr>
                                        <p:cTn id="17" dur="3000"/>
                                        <p:tgtEl>
                                          <p:spTgt spid="11"/>
                                        </p:tgtEl>
                                        <p:attrNameLst>
                                          <p:attrName>ppt_w</p:attrName>
                                        </p:attrNameLst>
                                      </p:cBhvr>
                                      <p:tavLst>
                                        <p:tav tm="0">
                                          <p:val>
                                            <p:strVal val="ppt_w"/>
                                          </p:val>
                                        </p:tav>
                                        <p:tav tm="100000">
                                          <p:val>
                                            <p:strVal val="ppt_w"/>
                                          </p:val>
                                        </p:tav>
                                      </p:tavLst>
                                    </p:anim>
                                    <p:anim calcmode="lin" valueType="num">
                                      <p:cBhvr>
                                        <p:cTn id="18" dur="3000"/>
                                        <p:tgtEl>
                                          <p:spTgt spid="11"/>
                                        </p:tgtEl>
                                        <p:attrNameLst>
                                          <p:attrName>ppt_h</p:attrName>
                                        </p:attrNameLst>
                                      </p:cBhvr>
                                      <p:tavLst>
                                        <p:tav tm="0">
                                          <p:val>
                                            <p:strVal val="ppt_h"/>
                                          </p:val>
                                        </p:tav>
                                        <p:tav tm="100000">
                                          <p:val>
                                            <p:fltVal val="0"/>
                                          </p:val>
                                        </p:tav>
                                      </p:tavLst>
                                    </p:anim>
                                    <p:set>
                                      <p:cBhvr>
                                        <p:cTn id="19" dur="1" fill="hold">
                                          <p:stCondLst>
                                            <p:cond delay="2999"/>
                                          </p:stCondLst>
                                        </p:cTn>
                                        <p:tgtEl>
                                          <p:spTgt spid="11"/>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3000"/>
                                        <p:tgtEl>
                                          <p:spTgt spid="14"/>
                                        </p:tgtEl>
                                        <p:attrNameLst>
                                          <p:attrName>ppt_x</p:attrName>
                                        </p:attrNameLst>
                                      </p:cBhvr>
                                      <p:tavLst>
                                        <p:tav tm="0">
                                          <p:val>
                                            <p:strVal val="ppt_x"/>
                                          </p:val>
                                        </p:tav>
                                        <p:tav tm="100000">
                                          <p:val>
                                            <p:strVal val="ppt_x"/>
                                          </p:val>
                                        </p:tav>
                                      </p:tavLst>
                                    </p:anim>
                                    <p:anim calcmode="lin" valueType="num">
                                      <p:cBhvr>
                                        <p:cTn id="22" dur="3000"/>
                                        <p:tgtEl>
                                          <p:spTgt spid="14"/>
                                        </p:tgtEl>
                                        <p:attrNameLst>
                                          <p:attrName>ppt_y</p:attrName>
                                        </p:attrNameLst>
                                      </p:cBhvr>
                                      <p:tavLst>
                                        <p:tav tm="0">
                                          <p:val>
                                            <p:strVal val="ppt_y"/>
                                          </p:val>
                                        </p:tav>
                                        <p:tav tm="100000">
                                          <p:val>
                                            <p:strVal val="ppt_y-ppt_h/2"/>
                                          </p:val>
                                        </p:tav>
                                      </p:tavLst>
                                    </p:anim>
                                    <p:anim calcmode="lin" valueType="num">
                                      <p:cBhvr>
                                        <p:cTn id="23" dur="3000"/>
                                        <p:tgtEl>
                                          <p:spTgt spid="14"/>
                                        </p:tgtEl>
                                        <p:attrNameLst>
                                          <p:attrName>ppt_w</p:attrName>
                                        </p:attrNameLst>
                                      </p:cBhvr>
                                      <p:tavLst>
                                        <p:tav tm="0">
                                          <p:val>
                                            <p:strVal val="ppt_w"/>
                                          </p:val>
                                        </p:tav>
                                        <p:tav tm="100000">
                                          <p:val>
                                            <p:strVal val="ppt_w"/>
                                          </p:val>
                                        </p:tav>
                                      </p:tavLst>
                                    </p:anim>
                                    <p:anim calcmode="lin" valueType="num">
                                      <p:cBhvr>
                                        <p:cTn id="24" dur="3000"/>
                                        <p:tgtEl>
                                          <p:spTgt spid="14"/>
                                        </p:tgtEl>
                                        <p:attrNameLst>
                                          <p:attrName>ppt_h</p:attrName>
                                        </p:attrNameLst>
                                      </p:cBhvr>
                                      <p:tavLst>
                                        <p:tav tm="0">
                                          <p:val>
                                            <p:strVal val="ppt_h"/>
                                          </p:val>
                                        </p:tav>
                                        <p:tav tm="100000">
                                          <p:val>
                                            <p:fltVal val="0"/>
                                          </p:val>
                                        </p:tav>
                                      </p:tavLst>
                                    </p:anim>
                                    <p:set>
                                      <p:cBhvr>
                                        <p:cTn id="25" dur="1" fill="hold">
                                          <p:stCondLst>
                                            <p:cond delay="2999"/>
                                          </p:stCondLst>
                                        </p:cTn>
                                        <p:tgtEl>
                                          <p:spTgt spid="14"/>
                                        </p:tgtEl>
                                        <p:attrNameLst>
                                          <p:attrName>style.visibility</p:attrName>
                                        </p:attrNameLst>
                                      </p:cBhvr>
                                      <p:to>
                                        <p:strVal val="hidden"/>
                                      </p:to>
                                    </p:set>
                                  </p:childTnLst>
                                </p:cTn>
                              </p:par>
                              <p:par>
                                <p:cTn id="26" presetID="16" presetClass="exit" presetSubtype="37" fill="hold" grpId="1" nodeType="withEffect">
                                  <p:stCondLst>
                                    <p:cond delay="0"/>
                                  </p:stCondLst>
                                  <p:childTnLst>
                                    <p:animEffect transition="out" filter="barn(outVertical)">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16" presetClass="exit" presetSubtype="37" fill="hold" grpId="1" nodeType="withEffect">
                                  <p:stCondLst>
                                    <p:cond delay="0"/>
                                  </p:stCondLst>
                                  <p:childTnLst>
                                    <p:animEffect transition="out" filter="barn(outVertical)">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3000"/>
                                        <p:tgtEl>
                                          <p:spTgt spid="6"/>
                                        </p:tgtEl>
                                        <p:attrNameLst>
                                          <p:attrName>ppt_x</p:attrName>
                                        </p:attrNameLst>
                                      </p:cBhvr>
                                      <p:tavLst>
                                        <p:tav tm="0">
                                          <p:val>
                                            <p:strVal val="ppt_x"/>
                                          </p:val>
                                        </p:tav>
                                        <p:tav tm="100000">
                                          <p:val>
                                            <p:strVal val="ppt_x"/>
                                          </p:val>
                                        </p:tav>
                                      </p:tavLst>
                                    </p:anim>
                                    <p:anim calcmode="lin" valueType="num">
                                      <p:cBhvr>
                                        <p:cTn id="37" dur="3000"/>
                                        <p:tgtEl>
                                          <p:spTgt spid="6"/>
                                        </p:tgtEl>
                                        <p:attrNameLst>
                                          <p:attrName>ppt_y</p:attrName>
                                        </p:attrNameLst>
                                      </p:cBhvr>
                                      <p:tavLst>
                                        <p:tav tm="0">
                                          <p:val>
                                            <p:strVal val="ppt_y"/>
                                          </p:val>
                                        </p:tav>
                                        <p:tav tm="100000">
                                          <p:val>
                                            <p:strVal val="ppt_y+ppt_h/2"/>
                                          </p:val>
                                        </p:tav>
                                      </p:tavLst>
                                    </p:anim>
                                    <p:anim calcmode="lin" valueType="num">
                                      <p:cBhvr>
                                        <p:cTn id="38" dur="3000"/>
                                        <p:tgtEl>
                                          <p:spTgt spid="6"/>
                                        </p:tgtEl>
                                        <p:attrNameLst>
                                          <p:attrName>ppt_w</p:attrName>
                                        </p:attrNameLst>
                                      </p:cBhvr>
                                      <p:tavLst>
                                        <p:tav tm="0">
                                          <p:val>
                                            <p:strVal val="ppt_w"/>
                                          </p:val>
                                        </p:tav>
                                        <p:tav tm="100000">
                                          <p:val>
                                            <p:strVal val="ppt_w"/>
                                          </p:val>
                                        </p:tav>
                                      </p:tavLst>
                                    </p:anim>
                                    <p:anim calcmode="lin" valueType="num">
                                      <p:cBhvr>
                                        <p:cTn id="39" dur="3000"/>
                                        <p:tgtEl>
                                          <p:spTgt spid="6"/>
                                        </p:tgtEl>
                                        <p:attrNameLst>
                                          <p:attrName>ppt_h</p:attrName>
                                        </p:attrNameLst>
                                      </p:cBhvr>
                                      <p:tavLst>
                                        <p:tav tm="0">
                                          <p:val>
                                            <p:strVal val="ppt_h"/>
                                          </p:val>
                                        </p:tav>
                                        <p:tav tm="100000">
                                          <p:val>
                                            <p:fltVal val="0"/>
                                          </p:val>
                                        </p:tav>
                                      </p:tavLst>
                                    </p:anim>
                                    <p:set>
                                      <p:cBhvr>
                                        <p:cTn id="40" dur="1" fill="hold">
                                          <p:stCondLst>
                                            <p:cond delay="2999"/>
                                          </p:stCondLst>
                                        </p:cTn>
                                        <p:tgtEl>
                                          <p:spTgt spid="6"/>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3000"/>
                                        <p:tgtEl>
                                          <p:spTgt spid="10"/>
                                        </p:tgtEl>
                                        <p:attrNameLst>
                                          <p:attrName>ppt_x</p:attrName>
                                        </p:attrNameLst>
                                      </p:cBhvr>
                                      <p:tavLst>
                                        <p:tav tm="0">
                                          <p:val>
                                            <p:strVal val="ppt_x"/>
                                          </p:val>
                                        </p:tav>
                                        <p:tav tm="100000">
                                          <p:val>
                                            <p:strVal val="ppt_x"/>
                                          </p:val>
                                        </p:tav>
                                      </p:tavLst>
                                    </p:anim>
                                    <p:anim calcmode="lin" valueType="num">
                                      <p:cBhvr>
                                        <p:cTn id="43" dur="3000"/>
                                        <p:tgtEl>
                                          <p:spTgt spid="10"/>
                                        </p:tgtEl>
                                        <p:attrNameLst>
                                          <p:attrName>ppt_y</p:attrName>
                                        </p:attrNameLst>
                                      </p:cBhvr>
                                      <p:tavLst>
                                        <p:tav tm="0">
                                          <p:val>
                                            <p:strVal val="ppt_y"/>
                                          </p:val>
                                        </p:tav>
                                        <p:tav tm="100000">
                                          <p:val>
                                            <p:strVal val="ppt_y+ppt_h/2"/>
                                          </p:val>
                                        </p:tav>
                                      </p:tavLst>
                                    </p:anim>
                                    <p:anim calcmode="lin" valueType="num">
                                      <p:cBhvr>
                                        <p:cTn id="44" dur="3000"/>
                                        <p:tgtEl>
                                          <p:spTgt spid="10"/>
                                        </p:tgtEl>
                                        <p:attrNameLst>
                                          <p:attrName>ppt_w</p:attrName>
                                        </p:attrNameLst>
                                      </p:cBhvr>
                                      <p:tavLst>
                                        <p:tav tm="0">
                                          <p:val>
                                            <p:strVal val="ppt_w"/>
                                          </p:val>
                                        </p:tav>
                                        <p:tav tm="100000">
                                          <p:val>
                                            <p:strVal val="ppt_w"/>
                                          </p:val>
                                        </p:tav>
                                      </p:tavLst>
                                    </p:anim>
                                    <p:anim calcmode="lin" valueType="num">
                                      <p:cBhvr>
                                        <p:cTn id="45" dur="3000"/>
                                        <p:tgtEl>
                                          <p:spTgt spid="10"/>
                                        </p:tgtEl>
                                        <p:attrNameLst>
                                          <p:attrName>ppt_h</p:attrName>
                                        </p:attrNameLst>
                                      </p:cBhvr>
                                      <p:tavLst>
                                        <p:tav tm="0">
                                          <p:val>
                                            <p:strVal val="ppt_h"/>
                                          </p:val>
                                        </p:tav>
                                        <p:tav tm="100000">
                                          <p:val>
                                            <p:fltVal val="0"/>
                                          </p:val>
                                        </p:tav>
                                      </p:tavLst>
                                    </p:anim>
                                    <p:set>
                                      <p:cBhvr>
                                        <p:cTn id="46" dur="1" fill="hold">
                                          <p:stCondLst>
                                            <p:cond delay="2999"/>
                                          </p:stCondLst>
                                        </p:cTn>
                                        <p:tgtEl>
                                          <p:spTgt spid="10"/>
                                        </p:tgtEl>
                                        <p:attrNameLst>
                                          <p:attrName>style.visibility</p:attrName>
                                        </p:attrNameLst>
                                      </p:cBhvr>
                                      <p:to>
                                        <p:strVal val="hidden"/>
                                      </p:to>
                                    </p:set>
                                  </p:childTnLst>
                                </p:cTn>
                              </p:par>
                              <p:par>
                                <p:cTn id="47" presetID="17" presetClass="exit" presetSubtype="4" fill="hold" grpId="0" nodeType="withEffect">
                                  <p:stCondLst>
                                    <p:cond delay="0"/>
                                  </p:stCondLst>
                                  <p:childTnLst>
                                    <p:anim calcmode="lin" valueType="num">
                                      <p:cBhvr>
                                        <p:cTn id="48" dur="3000"/>
                                        <p:tgtEl>
                                          <p:spTgt spid="15"/>
                                        </p:tgtEl>
                                        <p:attrNameLst>
                                          <p:attrName>ppt_x</p:attrName>
                                        </p:attrNameLst>
                                      </p:cBhvr>
                                      <p:tavLst>
                                        <p:tav tm="0">
                                          <p:val>
                                            <p:strVal val="ppt_x"/>
                                          </p:val>
                                        </p:tav>
                                        <p:tav tm="100000">
                                          <p:val>
                                            <p:strVal val="ppt_x"/>
                                          </p:val>
                                        </p:tav>
                                      </p:tavLst>
                                    </p:anim>
                                    <p:anim calcmode="lin" valueType="num">
                                      <p:cBhvr>
                                        <p:cTn id="49" dur="3000"/>
                                        <p:tgtEl>
                                          <p:spTgt spid="15"/>
                                        </p:tgtEl>
                                        <p:attrNameLst>
                                          <p:attrName>ppt_y</p:attrName>
                                        </p:attrNameLst>
                                      </p:cBhvr>
                                      <p:tavLst>
                                        <p:tav tm="0">
                                          <p:val>
                                            <p:strVal val="ppt_y"/>
                                          </p:val>
                                        </p:tav>
                                        <p:tav tm="100000">
                                          <p:val>
                                            <p:strVal val="ppt_y+ppt_h/2"/>
                                          </p:val>
                                        </p:tav>
                                      </p:tavLst>
                                    </p:anim>
                                    <p:anim calcmode="lin" valueType="num">
                                      <p:cBhvr>
                                        <p:cTn id="50" dur="3000"/>
                                        <p:tgtEl>
                                          <p:spTgt spid="15"/>
                                        </p:tgtEl>
                                        <p:attrNameLst>
                                          <p:attrName>ppt_w</p:attrName>
                                        </p:attrNameLst>
                                      </p:cBhvr>
                                      <p:tavLst>
                                        <p:tav tm="0">
                                          <p:val>
                                            <p:strVal val="ppt_w"/>
                                          </p:val>
                                        </p:tav>
                                        <p:tav tm="100000">
                                          <p:val>
                                            <p:strVal val="ppt_w"/>
                                          </p:val>
                                        </p:tav>
                                      </p:tavLst>
                                    </p:anim>
                                    <p:anim calcmode="lin" valueType="num">
                                      <p:cBhvr>
                                        <p:cTn id="51" dur="3000"/>
                                        <p:tgtEl>
                                          <p:spTgt spid="15"/>
                                        </p:tgtEl>
                                        <p:attrNameLst>
                                          <p:attrName>ppt_h</p:attrName>
                                        </p:attrNameLst>
                                      </p:cBhvr>
                                      <p:tavLst>
                                        <p:tav tm="0">
                                          <p:val>
                                            <p:strVal val="ppt_h"/>
                                          </p:val>
                                        </p:tav>
                                        <p:tav tm="100000">
                                          <p:val>
                                            <p:fltVal val="0"/>
                                          </p:val>
                                        </p:tav>
                                      </p:tavLst>
                                    </p:anim>
                                    <p:set>
                                      <p:cBhvr>
                                        <p:cTn id="52" dur="1" fill="hold">
                                          <p:stCondLst>
                                            <p:cond delay="2999"/>
                                          </p:stCondLst>
                                        </p:cTn>
                                        <p:tgtEl>
                                          <p:spTgt spid="15"/>
                                        </p:tgtEl>
                                        <p:attrNameLst>
                                          <p:attrName>style.visibility</p:attrName>
                                        </p:attrNameLst>
                                      </p:cBhvr>
                                      <p:to>
                                        <p:strVal val="hidden"/>
                                      </p:to>
                                    </p:set>
                                  </p:childTnLst>
                                </p:cTn>
                              </p:par>
                              <p:par>
                                <p:cTn id="53" presetID="16" presetClass="exit" presetSubtype="37" fill="hold" grpId="1" nodeType="withEffect">
                                  <p:stCondLst>
                                    <p:cond delay="0"/>
                                  </p:stCondLst>
                                  <p:childTnLst>
                                    <p:animEffect transition="out" filter="barn(outVertical)">
                                      <p:cBhvr>
                                        <p:cTn id="54" dur="3000"/>
                                        <p:tgtEl>
                                          <p:spTgt spid="6"/>
                                        </p:tgtEl>
                                      </p:cBhvr>
                                    </p:animEffect>
                                    <p:set>
                                      <p:cBhvr>
                                        <p:cTn id="55" dur="1" fill="hold">
                                          <p:stCondLst>
                                            <p:cond delay="2999"/>
                                          </p:stCondLst>
                                        </p:cTn>
                                        <p:tgtEl>
                                          <p:spTgt spid="6"/>
                                        </p:tgtEl>
                                        <p:attrNameLst>
                                          <p:attrName>style.visibility</p:attrName>
                                        </p:attrNameLst>
                                      </p:cBhvr>
                                      <p:to>
                                        <p:strVal val="hidden"/>
                                      </p:to>
                                    </p:set>
                                  </p:childTnLst>
                                </p:cTn>
                              </p:par>
                              <p:par>
                                <p:cTn id="56" presetID="16" presetClass="exit" presetSubtype="37" fill="hold" grpId="1" nodeType="withEffect">
                                  <p:stCondLst>
                                    <p:cond delay="0"/>
                                  </p:stCondLst>
                                  <p:childTnLst>
                                    <p:animEffect transition="out" filter="barn(outVertical)">
                                      <p:cBhvr>
                                        <p:cTn id="57" dur="3000"/>
                                        <p:tgtEl>
                                          <p:spTgt spid="10"/>
                                        </p:tgtEl>
                                      </p:cBhvr>
                                    </p:animEffect>
                                    <p:set>
                                      <p:cBhvr>
                                        <p:cTn id="58" dur="1" fill="hold">
                                          <p:stCondLst>
                                            <p:cond delay="2999"/>
                                          </p:stCondLst>
                                        </p:cTn>
                                        <p:tgtEl>
                                          <p:spTgt spid="10"/>
                                        </p:tgtEl>
                                        <p:attrNameLst>
                                          <p:attrName>style.visibility</p:attrName>
                                        </p:attrNameLst>
                                      </p:cBhvr>
                                      <p:to>
                                        <p:strVal val="hidden"/>
                                      </p:to>
                                    </p:set>
                                  </p:childTnLst>
                                </p:cTn>
                              </p:par>
                              <p:par>
                                <p:cTn id="59" presetID="16" presetClass="exit" presetSubtype="37" fill="hold" grpId="1" nodeType="withEffect">
                                  <p:stCondLst>
                                    <p:cond delay="0"/>
                                  </p:stCondLst>
                                  <p:childTnLst>
                                    <p:animEffect transition="out" filter="barn(outVertical)">
                                      <p:cBhvr>
                                        <p:cTn id="60" dur="3000"/>
                                        <p:tgtEl>
                                          <p:spTgt spid="15"/>
                                        </p:tgtEl>
                                      </p:cBhvr>
                                    </p:animEffect>
                                    <p:set>
                                      <p:cBhvr>
                                        <p:cTn id="61" dur="1" fill="hold">
                                          <p:stCondLst>
                                            <p:cond delay="2999"/>
                                          </p:stCondLst>
                                        </p:cTn>
                                        <p:tgtEl>
                                          <p:spTgt spid="15"/>
                                        </p:tgtEl>
                                        <p:attrNameLst>
                                          <p:attrName>style.visibility</p:attrName>
                                        </p:attrNameLst>
                                      </p:cBhvr>
                                      <p:to>
                                        <p:strVal val="hidden"/>
                                      </p:to>
                                    </p:set>
                                  </p:childTnLst>
                                </p:cTn>
                              </p:par>
                              <p:par>
                                <p:cTn id="62" presetID="17" presetClass="exit" presetSubtype="8" fill="hold" grpId="0" nodeType="withEffect">
                                  <p:stCondLst>
                                    <p:cond delay="0"/>
                                  </p:stCondLst>
                                  <p:childTnLst>
                                    <p:anim calcmode="lin" valueType="num">
                                      <p:cBhvr>
                                        <p:cTn id="63" dur="3000"/>
                                        <p:tgtEl>
                                          <p:spTgt spid="8"/>
                                        </p:tgtEl>
                                        <p:attrNameLst>
                                          <p:attrName>ppt_x</p:attrName>
                                        </p:attrNameLst>
                                      </p:cBhvr>
                                      <p:tavLst>
                                        <p:tav tm="0">
                                          <p:val>
                                            <p:strVal val="ppt_x"/>
                                          </p:val>
                                        </p:tav>
                                        <p:tav tm="100000">
                                          <p:val>
                                            <p:strVal val="ppt_x-ppt_w/2"/>
                                          </p:val>
                                        </p:tav>
                                      </p:tavLst>
                                    </p:anim>
                                    <p:anim calcmode="lin" valueType="num">
                                      <p:cBhvr>
                                        <p:cTn id="64" dur="3000"/>
                                        <p:tgtEl>
                                          <p:spTgt spid="8"/>
                                        </p:tgtEl>
                                        <p:attrNameLst>
                                          <p:attrName>ppt_y</p:attrName>
                                        </p:attrNameLst>
                                      </p:cBhvr>
                                      <p:tavLst>
                                        <p:tav tm="0">
                                          <p:val>
                                            <p:strVal val="ppt_y"/>
                                          </p:val>
                                        </p:tav>
                                        <p:tav tm="100000">
                                          <p:val>
                                            <p:strVal val="ppt_y"/>
                                          </p:val>
                                        </p:tav>
                                      </p:tavLst>
                                    </p:anim>
                                    <p:anim calcmode="lin" valueType="num">
                                      <p:cBhvr>
                                        <p:cTn id="65" dur="3000"/>
                                        <p:tgtEl>
                                          <p:spTgt spid="8"/>
                                        </p:tgtEl>
                                        <p:attrNameLst>
                                          <p:attrName>ppt_w</p:attrName>
                                        </p:attrNameLst>
                                      </p:cBhvr>
                                      <p:tavLst>
                                        <p:tav tm="0">
                                          <p:val>
                                            <p:strVal val="ppt_w"/>
                                          </p:val>
                                        </p:tav>
                                        <p:tav tm="100000">
                                          <p:val>
                                            <p:fltVal val="0"/>
                                          </p:val>
                                        </p:tav>
                                      </p:tavLst>
                                    </p:anim>
                                    <p:anim calcmode="lin" valueType="num">
                                      <p:cBhvr>
                                        <p:cTn id="66" dur="3000"/>
                                        <p:tgtEl>
                                          <p:spTgt spid="8"/>
                                        </p:tgtEl>
                                        <p:attrNameLst>
                                          <p:attrName>ppt_h</p:attrName>
                                        </p:attrNameLst>
                                      </p:cBhvr>
                                      <p:tavLst>
                                        <p:tav tm="0">
                                          <p:val>
                                            <p:strVal val="ppt_h"/>
                                          </p:val>
                                        </p:tav>
                                        <p:tav tm="100000">
                                          <p:val>
                                            <p:strVal val="ppt_h"/>
                                          </p:val>
                                        </p:tav>
                                      </p:tavLst>
                                    </p:anim>
                                    <p:set>
                                      <p:cBhvr>
                                        <p:cTn id="67" dur="1" fill="hold">
                                          <p:stCondLst>
                                            <p:cond delay="2999"/>
                                          </p:stCondLst>
                                        </p:cTn>
                                        <p:tgtEl>
                                          <p:spTgt spid="8"/>
                                        </p:tgtEl>
                                        <p:attrNameLst>
                                          <p:attrName>style.visibility</p:attrName>
                                        </p:attrNameLst>
                                      </p:cBhvr>
                                      <p:to>
                                        <p:strVal val="hidden"/>
                                      </p:to>
                                    </p:set>
                                  </p:childTnLst>
                                </p:cTn>
                              </p:par>
                              <p:par>
                                <p:cTn id="68" presetID="17" presetClass="exit" presetSubtype="8" fill="hold" grpId="0" nodeType="withEffect">
                                  <p:stCondLst>
                                    <p:cond delay="0"/>
                                  </p:stCondLst>
                                  <p:childTnLst>
                                    <p:anim calcmode="lin" valueType="num">
                                      <p:cBhvr>
                                        <p:cTn id="69" dur="3000"/>
                                        <p:tgtEl>
                                          <p:spTgt spid="12"/>
                                        </p:tgtEl>
                                        <p:attrNameLst>
                                          <p:attrName>ppt_x</p:attrName>
                                        </p:attrNameLst>
                                      </p:cBhvr>
                                      <p:tavLst>
                                        <p:tav tm="0">
                                          <p:val>
                                            <p:strVal val="ppt_x"/>
                                          </p:val>
                                        </p:tav>
                                        <p:tav tm="100000">
                                          <p:val>
                                            <p:strVal val="ppt_x-ppt_w/2"/>
                                          </p:val>
                                        </p:tav>
                                      </p:tavLst>
                                    </p:anim>
                                    <p:anim calcmode="lin" valueType="num">
                                      <p:cBhvr>
                                        <p:cTn id="70" dur="3000"/>
                                        <p:tgtEl>
                                          <p:spTgt spid="12"/>
                                        </p:tgtEl>
                                        <p:attrNameLst>
                                          <p:attrName>ppt_y</p:attrName>
                                        </p:attrNameLst>
                                      </p:cBhvr>
                                      <p:tavLst>
                                        <p:tav tm="0">
                                          <p:val>
                                            <p:strVal val="ppt_y"/>
                                          </p:val>
                                        </p:tav>
                                        <p:tav tm="100000">
                                          <p:val>
                                            <p:strVal val="ppt_y"/>
                                          </p:val>
                                        </p:tav>
                                      </p:tavLst>
                                    </p:anim>
                                    <p:anim calcmode="lin" valueType="num">
                                      <p:cBhvr>
                                        <p:cTn id="71" dur="3000"/>
                                        <p:tgtEl>
                                          <p:spTgt spid="12"/>
                                        </p:tgtEl>
                                        <p:attrNameLst>
                                          <p:attrName>ppt_w</p:attrName>
                                        </p:attrNameLst>
                                      </p:cBhvr>
                                      <p:tavLst>
                                        <p:tav tm="0">
                                          <p:val>
                                            <p:strVal val="ppt_w"/>
                                          </p:val>
                                        </p:tav>
                                        <p:tav tm="100000">
                                          <p:val>
                                            <p:fltVal val="0"/>
                                          </p:val>
                                        </p:tav>
                                      </p:tavLst>
                                    </p:anim>
                                    <p:anim calcmode="lin" valueType="num">
                                      <p:cBhvr>
                                        <p:cTn id="72" dur="3000"/>
                                        <p:tgtEl>
                                          <p:spTgt spid="12"/>
                                        </p:tgtEl>
                                        <p:attrNameLst>
                                          <p:attrName>ppt_h</p:attrName>
                                        </p:attrNameLst>
                                      </p:cBhvr>
                                      <p:tavLst>
                                        <p:tav tm="0">
                                          <p:val>
                                            <p:strVal val="ppt_h"/>
                                          </p:val>
                                        </p:tav>
                                        <p:tav tm="100000">
                                          <p:val>
                                            <p:strVal val="ppt_h"/>
                                          </p:val>
                                        </p:tav>
                                      </p:tavLst>
                                    </p:anim>
                                    <p:set>
                                      <p:cBhvr>
                                        <p:cTn id="73" dur="1" fill="hold">
                                          <p:stCondLst>
                                            <p:cond delay="2999"/>
                                          </p:stCondLst>
                                        </p:cTn>
                                        <p:tgtEl>
                                          <p:spTgt spid="12"/>
                                        </p:tgtEl>
                                        <p:attrNameLst>
                                          <p:attrName>style.visibility</p:attrName>
                                        </p:attrNameLst>
                                      </p:cBhvr>
                                      <p:to>
                                        <p:strVal val="hidden"/>
                                      </p:to>
                                    </p:set>
                                  </p:childTnLst>
                                </p:cTn>
                              </p:par>
                              <p:par>
                                <p:cTn id="74" presetID="17" presetClass="exit" presetSubtype="8" fill="hold" grpId="0" nodeType="withEffect">
                                  <p:stCondLst>
                                    <p:cond delay="0"/>
                                  </p:stCondLst>
                                  <p:childTnLst>
                                    <p:anim calcmode="lin" valueType="num">
                                      <p:cBhvr>
                                        <p:cTn id="75" dur="3000"/>
                                        <p:tgtEl>
                                          <p:spTgt spid="16"/>
                                        </p:tgtEl>
                                        <p:attrNameLst>
                                          <p:attrName>ppt_x</p:attrName>
                                        </p:attrNameLst>
                                      </p:cBhvr>
                                      <p:tavLst>
                                        <p:tav tm="0">
                                          <p:val>
                                            <p:strVal val="ppt_x"/>
                                          </p:val>
                                        </p:tav>
                                        <p:tav tm="100000">
                                          <p:val>
                                            <p:strVal val="ppt_x-ppt_w/2"/>
                                          </p:val>
                                        </p:tav>
                                      </p:tavLst>
                                    </p:anim>
                                    <p:anim calcmode="lin" valueType="num">
                                      <p:cBhvr>
                                        <p:cTn id="76" dur="3000"/>
                                        <p:tgtEl>
                                          <p:spTgt spid="16"/>
                                        </p:tgtEl>
                                        <p:attrNameLst>
                                          <p:attrName>ppt_y</p:attrName>
                                        </p:attrNameLst>
                                      </p:cBhvr>
                                      <p:tavLst>
                                        <p:tav tm="0">
                                          <p:val>
                                            <p:strVal val="ppt_y"/>
                                          </p:val>
                                        </p:tav>
                                        <p:tav tm="100000">
                                          <p:val>
                                            <p:strVal val="ppt_y"/>
                                          </p:val>
                                        </p:tav>
                                      </p:tavLst>
                                    </p:anim>
                                    <p:anim calcmode="lin" valueType="num">
                                      <p:cBhvr>
                                        <p:cTn id="77" dur="3000"/>
                                        <p:tgtEl>
                                          <p:spTgt spid="16"/>
                                        </p:tgtEl>
                                        <p:attrNameLst>
                                          <p:attrName>ppt_w</p:attrName>
                                        </p:attrNameLst>
                                      </p:cBhvr>
                                      <p:tavLst>
                                        <p:tav tm="0">
                                          <p:val>
                                            <p:strVal val="ppt_w"/>
                                          </p:val>
                                        </p:tav>
                                        <p:tav tm="100000">
                                          <p:val>
                                            <p:fltVal val="0"/>
                                          </p:val>
                                        </p:tav>
                                      </p:tavLst>
                                    </p:anim>
                                    <p:anim calcmode="lin" valueType="num">
                                      <p:cBhvr>
                                        <p:cTn id="78" dur="3000"/>
                                        <p:tgtEl>
                                          <p:spTgt spid="16"/>
                                        </p:tgtEl>
                                        <p:attrNameLst>
                                          <p:attrName>ppt_h</p:attrName>
                                        </p:attrNameLst>
                                      </p:cBhvr>
                                      <p:tavLst>
                                        <p:tav tm="0">
                                          <p:val>
                                            <p:strVal val="ppt_h"/>
                                          </p:val>
                                        </p:tav>
                                        <p:tav tm="100000">
                                          <p:val>
                                            <p:strVal val="ppt_h"/>
                                          </p:val>
                                        </p:tav>
                                      </p:tavLst>
                                    </p:anim>
                                    <p:set>
                                      <p:cBhvr>
                                        <p:cTn id="79" dur="1" fill="hold">
                                          <p:stCondLst>
                                            <p:cond delay="2999"/>
                                          </p:stCondLst>
                                        </p:cTn>
                                        <p:tgtEl>
                                          <p:spTgt spid="16"/>
                                        </p:tgtEl>
                                        <p:attrNameLst>
                                          <p:attrName>style.visibility</p:attrName>
                                        </p:attrNameLst>
                                      </p:cBhvr>
                                      <p:to>
                                        <p:strVal val="hidden"/>
                                      </p:to>
                                    </p:set>
                                  </p:childTnLst>
                                </p:cTn>
                              </p:par>
                              <p:par>
                                <p:cTn id="80" presetID="16" presetClass="exit" presetSubtype="42" fill="hold" grpId="1" nodeType="withEffect">
                                  <p:stCondLst>
                                    <p:cond delay="0"/>
                                  </p:stCondLst>
                                  <p:childTnLst>
                                    <p:animEffect transition="out" filter="barn(outHorizontal)">
                                      <p:cBhvr>
                                        <p:cTn id="81" dur="3000"/>
                                        <p:tgtEl>
                                          <p:spTgt spid="8"/>
                                        </p:tgtEl>
                                      </p:cBhvr>
                                    </p:animEffect>
                                    <p:set>
                                      <p:cBhvr>
                                        <p:cTn id="82" dur="1" fill="hold">
                                          <p:stCondLst>
                                            <p:cond delay="2999"/>
                                          </p:stCondLst>
                                        </p:cTn>
                                        <p:tgtEl>
                                          <p:spTgt spid="8"/>
                                        </p:tgtEl>
                                        <p:attrNameLst>
                                          <p:attrName>style.visibility</p:attrName>
                                        </p:attrNameLst>
                                      </p:cBhvr>
                                      <p:to>
                                        <p:strVal val="hidden"/>
                                      </p:to>
                                    </p:set>
                                  </p:childTnLst>
                                </p:cTn>
                              </p:par>
                              <p:par>
                                <p:cTn id="83" presetID="16" presetClass="exit" presetSubtype="42" fill="hold" grpId="1" nodeType="withEffect">
                                  <p:stCondLst>
                                    <p:cond delay="0"/>
                                  </p:stCondLst>
                                  <p:childTnLst>
                                    <p:animEffect transition="out" filter="barn(outHorizontal)">
                                      <p:cBhvr>
                                        <p:cTn id="84" dur="3000"/>
                                        <p:tgtEl>
                                          <p:spTgt spid="12"/>
                                        </p:tgtEl>
                                      </p:cBhvr>
                                    </p:animEffect>
                                    <p:set>
                                      <p:cBhvr>
                                        <p:cTn id="85" dur="1" fill="hold">
                                          <p:stCondLst>
                                            <p:cond delay="2999"/>
                                          </p:stCondLst>
                                        </p:cTn>
                                        <p:tgtEl>
                                          <p:spTgt spid="12"/>
                                        </p:tgtEl>
                                        <p:attrNameLst>
                                          <p:attrName>style.visibility</p:attrName>
                                        </p:attrNameLst>
                                      </p:cBhvr>
                                      <p:to>
                                        <p:strVal val="hidden"/>
                                      </p:to>
                                    </p:set>
                                  </p:childTnLst>
                                </p:cTn>
                              </p:par>
                              <p:par>
                                <p:cTn id="86" presetID="16" presetClass="exit" presetSubtype="42" fill="hold" grpId="1" nodeType="withEffect">
                                  <p:stCondLst>
                                    <p:cond delay="0"/>
                                  </p:stCondLst>
                                  <p:childTnLst>
                                    <p:animEffect transition="out" filter="barn(outHorizontal)">
                                      <p:cBhvr>
                                        <p:cTn id="87" dur="3000"/>
                                        <p:tgtEl>
                                          <p:spTgt spid="16"/>
                                        </p:tgtEl>
                                      </p:cBhvr>
                                    </p:animEffect>
                                    <p:set>
                                      <p:cBhvr>
                                        <p:cTn id="88" dur="1" fill="hold">
                                          <p:stCondLst>
                                            <p:cond delay="2999"/>
                                          </p:stCondLst>
                                        </p:cTn>
                                        <p:tgtEl>
                                          <p:spTgt spid="16"/>
                                        </p:tgtEl>
                                        <p:attrNameLst>
                                          <p:attrName>style.visibility</p:attrName>
                                        </p:attrNameLst>
                                      </p:cBhvr>
                                      <p:to>
                                        <p:strVal val="hidden"/>
                                      </p:to>
                                    </p:set>
                                  </p:childTnLst>
                                </p:cTn>
                              </p:par>
                              <p:par>
                                <p:cTn id="89" presetID="17" presetClass="exit" presetSubtype="2" fill="hold" grpId="0" nodeType="withEffect">
                                  <p:stCondLst>
                                    <p:cond delay="0"/>
                                  </p:stCondLst>
                                  <p:childTnLst>
                                    <p:anim calcmode="lin" valueType="num">
                                      <p:cBhvr>
                                        <p:cTn id="90" dur="3000"/>
                                        <p:tgtEl>
                                          <p:spTgt spid="9"/>
                                        </p:tgtEl>
                                        <p:attrNameLst>
                                          <p:attrName>ppt_x</p:attrName>
                                        </p:attrNameLst>
                                      </p:cBhvr>
                                      <p:tavLst>
                                        <p:tav tm="0">
                                          <p:val>
                                            <p:strVal val="ppt_x"/>
                                          </p:val>
                                        </p:tav>
                                        <p:tav tm="100000">
                                          <p:val>
                                            <p:strVal val="ppt_x+ppt_w/2"/>
                                          </p:val>
                                        </p:tav>
                                      </p:tavLst>
                                    </p:anim>
                                    <p:anim calcmode="lin" valueType="num">
                                      <p:cBhvr>
                                        <p:cTn id="91" dur="3000"/>
                                        <p:tgtEl>
                                          <p:spTgt spid="9"/>
                                        </p:tgtEl>
                                        <p:attrNameLst>
                                          <p:attrName>ppt_y</p:attrName>
                                        </p:attrNameLst>
                                      </p:cBhvr>
                                      <p:tavLst>
                                        <p:tav tm="0">
                                          <p:val>
                                            <p:strVal val="ppt_y"/>
                                          </p:val>
                                        </p:tav>
                                        <p:tav tm="100000">
                                          <p:val>
                                            <p:strVal val="ppt_y"/>
                                          </p:val>
                                        </p:tav>
                                      </p:tavLst>
                                    </p:anim>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strVal val="ppt_h"/>
                                          </p:val>
                                        </p:tav>
                                      </p:tavLst>
                                    </p:anim>
                                    <p:set>
                                      <p:cBhvr>
                                        <p:cTn id="94" dur="1" fill="hold">
                                          <p:stCondLst>
                                            <p:cond delay="2999"/>
                                          </p:stCondLst>
                                        </p:cTn>
                                        <p:tgtEl>
                                          <p:spTgt spid="9"/>
                                        </p:tgtEl>
                                        <p:attrNameLst>
                                          <p:attrName>style.visibility</p:attrName>
                                        </p:attrNameLst>
                                      </p:cBhvr>
                                      <p:to>
                                        <p:strVal val="hidden"/>
                                      </p:to>
                                    </p:set>
                                  </p:childTnLst>
                                </p:cTn>
                              </p:par>
                              <p:par>
                                <p:cTn id="95" presetID="17" presetClass="exit" presetSubtype="2" fill="hold" grpId="0" nodeType="withEffect">
                                  <p:stCondLst>
                                    <p:cond delay="0"/>
                                  </p:stCondLst>
                                  <p:childTnLst>
                                    <p:anim calcmode="lin" valueType="num">
                                      <p:cBhvr>
                                        <p:cTn id="96" dur="3000"/>
                                        <p:tgtEl>
                                          <p:spTgt spid="13"/>
                                        </p:tgtEl>
                                        <p:attrNameLst>
                                          <p:attrName>ppt_x</p:attrName>
                                        </p:attrNameLst>
                                      </p:cBhvr>
                                      <p:tavLst>
                                        <p:tav tm="0">
                                          <p:val>
                                            <p:strVal val="ppt_x"/>
                                          </p:val>
                                        </p:tav>
                                        <p:tav tm="100000">
                                          <p:val>
                                            <p:strVal val="ppt_x+ppt_w/2"/>
                                          </p:val>
                                        </p:tav>
                                      </p:tavLst>
                                    </p:anim>
                                    <p:anim calcmode="lin" valueType="num">
                                      <p:cBhvr>
                                        <p:cTn id="97" dur="3000"/>
                                        <p:tgtEl>
                                          <p:spTgt spid="13"/>
                                        </p:tgtEl>
                                        <p:attrNameLst>
                                          <p:attrName>ppt_y</p:attrName>
                                        </p:attrNameLst>
                                      </p:cBhvr>
                                      <p:tavLst>
                                        <p:tav tm="0">
                                          <p:val>
                                            <p:strVal val="ppt_y"/>
                                          </p:val>
                                        </p:tav>
                                        <p:tav tm="100000">
                                          <p:val>
                                            <p:strVal val="ppt_y"/>
                                          </p:val>
                                        </p:tav>
                                      </p:tavLst>
                                    </p:anim>
                                    <p:anim calcmode="lin" valueType="num">
                                      <p:cBhvr>
                                        <p:cTn id="98" dur="3000"/>
                                        <p:tgtEl>
                                          <p:spTgt spid="13"/>
                                        </p:tgtEl>
                                        <p:attrNameLst>
                                          <p:attrName>ppt_w</p:attrName>
                                        </p:attrNameLst>
                                      </p:cBhvr>
                                      <p:tavLst>
                                        <p:tav tm="0">
                                          <p:val>
                                            <p:strVal val="ppt_w"/>
                                          </p:val>
                                        </p:tav>
                                        <p:tav tm="100000">
                                          <p:val>
                                            <p:fltVal val="0"/>
                                          </p:val>
                                        </p:tav>
                                      </p:tavLst>
                                    </p:anim>
                                    <p:anim calcmode="lin" valueType="num">
                                      <p:cBhvr>
                                        <p:cTn id="99" dur="3000"/>
                                        <p:tgtEl>
                                          <p:spTgt spid="13"/>
                                        </p:tgtEl>
                                        <p:attrNameLst>
                                          <p:attrName>ppt_h</p:attrName>
                                        </p:attrNameLst>
                                      </p:cBhvr>
                                      <p:tavLst>
                                        <p:tav tm="0">
                                          <p:val>
                                            <p:strVal val="ppt_h"/>
                                          </p:val>
                                        </p:tav>
                                        <p:tav tm="100000">
                                          <p:val>
                                            <p:strVal val="ppt_h"/>
                                          </p:val>
                                        </p:tav>
                                      </p:tavLst>
                                    </p:anim>
                                    <p:set>
                                      <p:cBhvr>
                                        <p:cTn id="100" dur="1" fill="hold">
                                          <p:stCondLst>
                                            <p:cond delay="2999"/>
                                          </p:stCondLst>
                                        </p:cTn>
                                        <p:tgtEl>
                                          <p:spTgt spid="13"/>
                                        </p:tgtEl>
                                        <p:attrNameLst>
                                          <p:attrName>style.visibility</p:attrName>
                                        </p:attrNameLst>
                                      </p:cBhvr>
                                      <p:to>
                                        <p:strVal val="hidden"/>
                                      </p:to>
                                    </p:set>
                                  </p:childTnLst>
                                </p:cTn>
                              </p:par>
                              <p:par>
                                <p:cTn id="101" presetID="17" presetClass="exit" presetSubtype="2" fill="hold" grpId="0" nodeType="withEffect">
                                  <p:stCondLst>
                                    <p:cond delay="0"/>
                                  </p:stCondLst>
                                  <p:childTnLst>
                                    <p:anim calcmode="lin" valueType="num">
                                      <p:cBhvr>
                                        <p:cTn id="102" dur="3000"/>
                                        <p:tgtEl>
                                          <p:spTgt spid="17"/>
                                        </p:tgtEl>
                                        <p:attrNameLst>
                                          <p:attrName>ppt_x</p:attrName>
                                        </p:attrNameLst>
                                      </p:cBhvr>
                                      <p:tavLst>
                                        <p:tav tm="0">
                                          <p:val>
                                            <p:strVal val="ppt_x"/>
                                          </p:val>
                                        </p:tav>
                                        <p:tav tm="100000">
                                          <p:val>
                                            <p:strVal val="ppt_x+ppt_w/2"/>
                                          </p:val>
                                        </p:tav>
                                      </p:tavLst>
                                    </p:anim>
                                    <p:anim calcmode="lin" valueType="num">
                                      <p:cBhvr>
                                        <p:cTn id="103" dur="3000"/>
                                        <p:tgtEl>
                                          <p:spTgt spid="17"/>
                                        </p:tgtEl>
                                        <p:attrNameLst>
                                          <p:attrName>ppt_y</p:attrName>
                                        </p:attrNameLst>
                                      </p:cBhvr>
                                      <p:tavLst>
                                        <p:tav tm="0">
                                          <p:val>
                                            <p:strVal val="ppt_y"/>
                                          </p:val>
                                        </p:tav>
                                        <p:tav tm="100000">
                                          <p:val>
                                            <p:strVal val="ppt_y"/>
                                          </p:val>
                                        </p:tav>
                                      </p:tavLst>
                                    </p:anim>
                                    <p:anim calcmode="lin" valueType="num">
                                      <p:cBhvr>
                                        <p:cTn id="104" dur="3000"/>
                                        <p:tgtEl>
                                          <p:spTgt spid="17"/>
                                        </p:tgtEl>
                                        <p:attrNameLst>
                                          <p:attrName>ppt_w</p:attrName>
                                        </p:attrNameLst>
                                      </p:cBhvr>
                                      <p:tavLst>
                                        <p:tav tm="0">
                                          <p:val>
                                            <p:strVal val="ppt_w"/>
                                          </p:val>
                                        </p:tav>
                                        <p:tav tm="100000">
                                          <p:val>
                                            <p:fltVal val="0"/>
                                          </p:val>
                                        </p:tav>
                                      </p:tavLst>
                                    </p:anim>
                                    <p:anim calcmode="lin" valueType="num">
                                      <p:cBhvr>
                                        <p:cTn id="105" dur="3000"/>
                                        <p:tgtEl>
                                          <p:spTgt spid="17"/>
                                        </p:tgtEl>
                                        <p:attrNameLst>
                                          <p:attrName>ppt_h</p:attrName>
                                        </p:attrNameLst>
                                      </p:cBhvr>
                                      <p:tavLst>
                                        <p:tav tm="0">
                                          <p:val>
                                            <p:strVal val="ppt_h"/>
                                          </p:val>
                                        </p:tav>
                                        <p:tav tm="100000">
                                          <p:val>
                                            <p:strVal val="ppt_h"/>
                                          </p:val>
                                        </p:tav>
                                      </p:tavLst>
                                    </p:anim>
                                    <p:set>
                                      <p:cBhvr>
                                        <p:cTn id="106" dur="1" fill="hold">
                                          <p:stCondLst>
                                            <p:cond delay="2999"/>
                                          </p:stCondLst>
                                        </p:cTn>
                                        <p:tgtEl>
                                          <p:spTgt spid="17"/>
                                        </p:tgtEl>
                                        <p:attrNameLst>
                                          <p:attrName>style.visibility</p:attrName>
                                        </p:attrNameLst>
                                      </p:cBhvr>
                                      <p:to>
                                        <p:strVal val="hidden"/>
                                      </p:to>
                                    </p:set>
                                  </p:childTnLst>
                                </p:cTn>
                              </p:par>
                              <p:par>
                                <p:cTn id="107" presetID="16" presetClass="exit" presetSubtype="42" fill="hold" grpId="1" nodeType="withEffect">
                                  <p:stCondLst>
                                    <p:cond delay="0"/>
                                  </p:stCondLst>
                                  <p:childTnLst>
                                    <p:animEffect transition="out" filter="barn(outHorizontal)">
                                      <p:cBhvr>
                                        <p:cTn id="108" dur="3000"/>
                                        <p:tgtEl>
                                          <p:spTgt spid="9"/>
                                        </p:tgtEl>
                                      </p:cBhvr>
                                    </p:animEffect>
                                    <p:set>
                                      <p:cBhvr>
                                        <p:cTn id="109" dur="1" fill="hold">
                                          <p:stCondLst>
                                            <p:cond delay="2999"/>
                                          </p:stCondLst>
                                        </p:cTn>
                                        <p:tgtEl>
                                          <p:spTgt spid="9"/>
                                        </p:tgtEl>
                                        <p:attrNameLst>
                                          <p:attrName>style.visibility</p:attrName>
                                        </p:attrNameLst>
                                      </p:cBhvr>
                                      <p:to>
                                        <p:strVal val="hidden"/>
                                      </p:to>
                                    </p:set>
                                  </p:childTnLst>
                                </p:cTn>
                              </p:par>
                              <p:par>
                                <p:cTn id="110" presetID="16" presetClass="exit" presetSubtype="42" fill="hold" grpId="1" nodeType="withEffect">
                                  <p:stCondLst>
                                    <p:cond delay="0"/>
                                  </p:stCondLst>
                                  <p:childTnLst>
                                    <p:animEffect transition="out" filter="barn(outHorizontal)">
                                      <p:cBhvr>
                                        <p:cTn id="111" dur="3000"/>
                                        <p:tgtEl>
                                          <p:spTgt spid="13"/>
                                        </p:tgtEl>
                                      </p:cBhvr>
                                    </p:animEffect>
                                    <p:set>
                                      <p:cBhvr>
                                        <p:cTn id="112" dur="1" fill="hold">
                                          <p:stCondLst>
                                            <p:cond delay="2999"/>
                                          </p:stCondLst>
                                        </p:cTn>
                                        <p:tgtEl>
                                          <p:spTgt spid="13"/>
                                        </p:tgtEl>
                                        <p:attrNameLst>
                                          <p:attrName>style.visibility</p:attrName>
                                        </p:attrNameLst>
                                      </p:cBhvr>
                                      <p:to>
                                        <p:strVal val="hidden"/>
                                      </p:to>
                                    </p:set>
                                  </p:childTnLst>
                                </p:cTn>
                              </p:par>
                              <p:par>
                                <p:cTn id="113" presetID="16" presetClass="exit" presetSubtype="42" fill="hold" grpId="1" nodeType="withEffect">
                                  <p:stCondLst>
                                    <p:cond delay="0"/>
                                  </p:stCondLst>
                                  <p:childTnLst>
                                    <p:animEffect transition="out" filter="barn(outHorizontal)">
                                      <p:cBhvr>
                                        <p:cTn id="114" dur="3000"/>
                                        <p:tgtEl>
                                          <p:spTgt spid="17"/>
                                        </p:tgtEl>
                                      </p:cBhvr>
                                    </p:animEffect>
                                    <p:set>
                                      <p:cBhvr>
                                        <p:cTn id="115" dur="1" fill="hold">
                                          <p:stCondLst>
                                            <p:cond delay="2999"/>
                                          </p:stCondLst>
                                        </p:cTn>
                                        <p:tgtEl>
                                          <p:spTgt spid="17"/>
                                        </p:tgtEl>
                                        <p:attrNameLst>
                                          <p:attrName>style.visibility</p:attrName>
                                        </p:attrNameLst>
                                      </p:cBhvr>
                                      <p:to>
                                        <p:strVal val="hidden"/>
                                      </p:to>
                                    </p:set>
                                  </p:childTnLst>
                                </p:cTn>
                              </p:par>
                              <p:par>
                                <p:cTn id="116" presetID="23" presetClass="entr" presetSubtype="16" fill="hold"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p:cTn id="118" dur="3000" fill="hold"/>
                                        <p:tgtEl>
                                          <p:spTgt spid="4"/>
                                        </p:tgtEl>
                                        <p:attrNameLst>
                                          <p:attrName>ppt_w</p:attrName>
                                        </p:attrNameLst>
                                      </p:cBhvr>
                                      <p:tavLst>
                                        <p:tav tm="0">
                                          <p:val>
                                            <p:fltVal val="0"/>
                                          </p:val>
                                        </p:tav>
                                        <p:tav tm="100000">
                                          <p:val>
                                            <p:strVal val="#ppt_w"/>
                                          </p:val>
                                        </p:tav>
                                      </p:tavLst>
                                    </p:anim>
                                    <p:anim calcmode="lin" valueType="num">
                                      <p:cBhvr>
                                        <p:cTn id="119" dur="3000" fill="hold"/>
                                        <p:tgtEl>
                                          <p:spTgt spid="4"/>
                                        </p:tgtEl>
                                        <p:attrNameLst>
                                          <p:attrName>ppt_h</p:attrName>
                                        </p:attrNameLst>
                                      </p:cBhvr>
                                      <p:tavLst>
                                        <p:tav tm="0">
                                          <p:val>
                                            <p:fltVal val="0"/>
                                          </p:val>
                                        </p:tav>
                                        <p:tav tm="100000">
                                          <p:val>
                                            <p:strVal val="#ppt_h"/>
                                          </p:val>
                                        </p:tav>
                                      </p:tavLst>
                                    </p:anim>
                                  </p:childTnLst>
                                </p:cTn>
                              </p:par>
                              <p:par>
                                <p:cTn id="120" presetID="4" presetClass="entr" presetSubtype="32"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Effect transition="in" filter="box(out)">
                                      <p:cBhvr>
                                        <p:cTn id="1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00"/>
              </a:gs>
              <a:gs pos="50000">
                <a:srgbClr val="0000CC">
                  <a:shade val="67500"/>
                  <a:satMod val="115000"/>
                </a:srgbClr>
              </a:gs>
              <a:gs pos="100000">
                <a:srgbClr val="0000CC">
                  <a:shade val="100000"/>
                  <a:satMod val="115000"/>
                </a:srgbClr>
              </a:gs>
            </a:gsLst>
            <a:lin ang="5400000" scaled="1"/>
            <a:tileRect/>
          </a:gradFill>
        </p:spPr>
        <p:txBody>
          <a:bodyPr/>
          <a:lstStyle/>
          <a:p>
            <a:endParaRPr lang="es-ES" dirty="0"/>
          </a:p>
        </p:txBody>
      </p:sp>
      <p:pic>
        <p:nvPicPr>
          <p:cNvPr id="4" name="3 Imagen" descr="19072010226.jpg"/>
          <p:cNvPicPr>
            <a:picLocks noChangeAspect="1"/>
          </p:cNvPicPr>
          <p:nvPr/>
        </p:nvPicPr>
        <p:blipFill>
          <a:blip r:embed="rId2"/>
          <a:stretch>
            <a:fillRect/>
          </a:stretch>
        </p:blipFill>
        <p:spPr>
          <a:xfrm>
            <a:off x="0" y="0"/>
            <a:ext cx="9144000" cy="6858000"/>
          </a:xfrm>
          <a:prstGeom prst="rect">
            <a:avLst/>
          </a:prstGeom>
        </p:spPr>
      </p:pic>
      <p:sp>
        <p:nvSpPr>
          <p:cNvPr id="17" name="16 Rombo"/>
          <p:cNvSpPr/>
          <p:nvPr/>
        </p:nvSpPr>
        <p:spPr>
          <a:xfrm>
            <a:off x="0" y="0"/>
            <a:ext cx="2214546"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2357422" y="0"/>
            <a:ext cx="2143140"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572000" y="0"/>
            <a:ext cx="2286016"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7000860" y="0"/>
            <a:ext cx="2143140"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a:off x="1285852" y="0"/>
            <a:ext cx="2000264" cy="3286124"/>
          </a:xfrm>
          <a:prstGeom prst="flowChartMerge">
            <a:avLst/>
          </a:prstGeom>
          <a:gradFill flip="none" rotWithShape="1">
            <a:gsLst>
              <a:gs pos="61000">
                <a:srgbClr val="FFFF00"/>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a:off x="3571868" y="0"/>
            <a:ext cx="2000264" cy="3286124"/>
          </a:xfrm>
          <a:prstGeom prst="flowChartMerge">
            <a:avLst/>
          </a:prstGeom>
          <a:gradFill flip="none" rotWithShape="1">
            <a:gsLst>
              <a:gs pos="61000">
                <a:srgbClr val="FFFF00"/>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a:off x="5929322" y="0"/>
            <a:ext cx="2000264" cy="3286124"/>
          </a:xfrm>
          <a:prstGeom prst="flowChartMerge">
            <a:avLst/>
          </a:prstGeom>
          <a:gradFill flip="none" rotWithShape="1">
            <a:gsLst>
              <a:gs pos="61000">
                <a:srgbClr val="FFFF00"/>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rot="10800000">
            <a:off x="1285852" y="3571876"/>
            <a:ext cx="2000264" cy="3286124"/>
          </a:xfrm>
          <a:prstGeom prst="flowChartMerge">
            <a:avLst/>
          </a:prstGeom>
          <a:gradFill flip="none" rotWithShape="1">
            <a:gsLst>
              <a:gs pos="61000">
                <a:srgbClr val="FFFF00"/>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rot="10800000">
            <a:off x="3571868" y="3571876"/>
            <a:ext cx="2000264" cy="3286124"/>
          </a:xfrm>
          <a:prstGeom prst="flowChartMerge">
            <a:avLst/>
          </a:prstGeom>
          <a:gradFill flip="none" rotWithShape="1">
            <a:gsLst>
              <a:gs pos="61000">
                <a:srgbClr val="FFFF00"/>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rot="10800000">
            <a:off x="5929322" y="3571876"/>
            <a:ext cx="2000264" cy="3286124"/>
          </a:xfrm>
          <a:prstGeom prst="flowChartMerge">
            <a:avLst/>
          </a:prstGeom>
          <a:gradFill flip="none" rotWithShape="1">
            <a:gsLst>
              <a:gs pos="61000">
                <a:srgbClr val="FFFF00"/>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fmla="#ppt_w*sin(2.5*pi*$)">
                                          <p:val>
                                            <p:fltVal val="0"/>
                                          </p:val>
                                        </p:tav>
                                        <p:tav tm="100000">
                                          <p:val>
                                            <p:fltVal val="1"/>
                                          </p:val>
                                        </p:tav>
                                      </p:tavLst>
                                    </p:anim>
                                    <p:anim calcmode="lin" valueType="num">
                                      <p:cBhvr>
                                        <p:cTn id="11" dur="3000" fill="hold"/>
                                        <p:tgtEl>
                                          <p:spTgt spid="17"/>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3000" fill="hold"/>
                                        <p:tgtEl>
                                          <p:spTgt spid="18"/>
                                        </p:tgtEl>
                                        <p:attrNameLst>
                                          <p:attrName>ppt_w</p:attrName>
                                        </p:attrNameLst>
                                      </p:cBhvr>
                                      <p:tavLst>
                                        <p:tav tm="0" fmla="#ppt_w*sin(2.5*pi*$)">
                                          <p:val>
                                            <p:fltVal val="0"/>
                                          </p:val>
                                        </p:tav>
                                        <p:tav tm="100000">
                                          <p:val>
                                            <p:fltVal val="1"/>
                                          </p:val>
                                        </p:tav>
                                      </p:tavLst>
                                    </p:anim>
                                    <p:anim calcmode="lin" valueType="num">
                                      <p:cBhvr>
                                        <p:cTn id="15" dur="3000" fill="hold"/>
                                        <p:tgtEl>
                                          <p:spTgt spid="18"/>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p:cTn id="18" dur="3000" fill="hold"/>
                                        <p:tgtEl>
                                          <p:spTgt spid="19"/>
                                        </p:tgtEl>
                                        <p:attrNameLst>
                                          <p:attrName>ppt_w</p:attrName>
                                        </p:attrNameLst>
                                      </p:cBhvr>
                                      <p:tavLst>
                                        <p:tav tm="0" fmla="#ppt_w*sin(2.5*pi*$)">
                                          <p:val>
                                            <p:fltVal val="0"/>
                                          </p:val>
                                        </p:tav>
                                        <p:tav tm="100000">
                                          <p:val>
                                            <p:fltVal val="1"/>
                                          </p:val>
                                        </p:tav>
                                      </p:tavLst>
                                    </p:anim>
                                    <p:anim calcmode="lin" valueType="num">
                                      <p:cBhvr>
                                        <p:cTn id="19" dur="3000" fill="hold"/>
                                        <p:tgtEl>
                                          <p:spTgt spid="19"/>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3000" fill="hold"/>
                                        <p:tgtEl>
                                          <p:spTgt spid="20"/>
                                        </p:tgtEl>
                                        <p:attrNameLst>
                                          <p:attrName>ppt_w</p:attrName>
                                        </p:attrNameLst>
                                      </p:cBhvr>
                                      <p:tavLst>
                                        <p:tav tm="0" fmla="#ppt_w*sin(2.5*pi*$)">
                                          <p:val>
                                            <p:fltVal val="0"/>
                                          </p:val>
                                        </p:tav>
                                        <p:tav tm="100000">
                                          <p:val>
                                            <p:fltVal val="1"/>
                                          </p:val>
                                        </p:tav>
                                      </p:tavLst>
                                    </p:anim>
                                    <p:anim calcmode="lin" valueType="num">
                                      <p:cBhvr>
                                        <p:cTn id="23" dur="3000" fill="hold"/>
                                        <p:tgtEl>
                                          <p:spTgt spid="20"/>
                                        </p:tgtEl>
                                        <p:attrNameLst>
                                          <p:attrName>ppt_h</p:attrName>
                                        </p:attrNameLst>
                                      </p:cBhvr>
                                      <p:tavLst>
                                        <p:tav tm="0">
                                          <p:val>
                                            <p:strVal val="#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3000" fill="hold"/>
                                        <p:tgtEl>
                                          <p:spTgt spid="21"/>
                                        </p:tgtEl>
                                        <p:attrNameLst>
                                          <p:attrName>ppt_x</p:attrName>
                                        </p:attrNameLst>
                                      </p:cBhvr>
                                      <p:tavLst>
                                        <p:tav tm="0">
                                          <p:val>
                                            <p:strVal val="#ppt_x"/>
                                          </p:val>
                                        </p:tav>
                                        <p:tav tm="100000">
                                          <p:val>
                                            <p:strVal val="#ppt_x"/>
                                          </p:val>
                                        </p:tav>
                                      </p:tavLst>
                                    </p:anim>
                                    <p:anim calcmode="lin" valueType="num">
                                      <p:cBhvr additive="base">
                                        <p:cTn id="27" dur="3000" fill="hold"/>
                                        <p:tgtEl>
                                          <p:spTgt spid="21"/>
                                        </p:tgtEl>
                                        <p:attrNameLst>
                                          <p:attrName>ppt_y</p:attrName>
                                        </p:attrNameLst>
                                      </p:cBhvr>
                                      <p:tavLst>
                                        <p:tav tm="0">
                                          <p:val>
                                            <p:strVal val="1+#ppt_h/2"/>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p:cTn id="30" dur="3000" fill="hold"/>
                                        <p:tgtEl>
                                          <p:spTgt spid="21"/>
                                        </p:tgtEl>
                                        <p:attrNameLst>
                                          <p:attrName>ppt_w</p:attrName>
                                        </p:attrNameLst>
                                      </p:cBhvr>
                                      <p:tavLst>
                                        <p:tav tm="0" fmla="#ppt_w*sin(2.5*pi*$)">
                                          <p:val>
                                            <p:fltVal val="0"/>
                                          </p:val>
                                        </p:tav>
                                        <p:tav tm="100000">
                                          <p:val>
                                            <p:fltVal val="1"/>
                                          </p:val>
                                        </p:tav>
                                      </p:tavLst>
                                    </p:anim>
                                    <p:anim calcmode="lin" valueType="num">
                                      <p:cBhvr>
                                        <p:cTn id="31" dur="3000" fill="hold"/>
                                        <p:tgtEl>
                                          <p:spTgt spid="21"/>
                                        </p:tgtEl>
                                        <p:attrNameLst>
                                          <p:attrName>ppt_h</p:attrName>
                                        </p:attrNameLst>
                                      </p:cBhvr>
                                      <p:tavLst>
                                        <p:tav tm="0">
                                          <p:val>
                                            <p:strVal val="#ppt_h"/>
                                          </p:val>
                                        </p:tav>
                                        <p:tav tm="100000">
                                          <p:val>
                                            <p:strVal val="#ppt_h"/>
                                          </p:val>
                                        </p:tav>
                                      </p:tavLst>
                                    </p:anim>
                                  </p:childTnLst>
                                </p:cTn>
                              </p:par>
                              <p:par>
                                <p:cTn id="32" presetID="2" presetClass="entr" presetSubtype="1"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additive="base">
                                        <p:cTn id="34" dur="3000" fill="hold"/>
                                        <p:tgtEl>
                                          <p:spTgt spid="24"/>
                                        </p:tgtEl>
                                        <p:attrNameLst>
                                          <p:attrName>ppt_x</p:attrName>
                                        </p:attrNameLst>
                                      </p:cBhvr>
                                      <p:tavLst>
                                        <p:tav tm="0">
                                          <p:val>
                                            <p:strVal val="#ppt_x"/>
                                          </p:val>
                                        </p:tav>
                                        <p:tav tm="100000">
                                          <p:val>
                                            <p:strVal val="#ppt_x"/>
                                          </p:val>
                                        </p:tav>
                                      </p:tavLst>
                                    </p:anim>
                                    <p:anim calcmode="lin" valueType="num">
                                      <p:cBhvr additive="base">
                                        <p:cTn id="35" dur="3000" fill="hold"/>
                                        <p:tgtEl>
                                          <p:spTgt spid="24"/>
                                        </p:tgtEl>
                                        <p:attrNameLst>
                                          <p:attrName>ppt_y</p:attrName>
                                        </p:attrNameLst>
                                      </p:cBhvr>
                                      <p:tavLst>
                                        <p:tav tm="0">
                                          <p:val>
                                            <p:strVal val="0-#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p:cTn id="38" dur="3000" fill="hold"/>
                                        <p:tgtEl>
                                          <p:spTgt spid="24"/>
                                        </p:tgtEl>
                                        <p:attrNameLst>
                                          <p:attrName>ppt_w</p:attrName>
                                        </p:attrNameLst>
                                      </p:cBhvr>
                                      <p:tavLst>
                                        <p:tav tm="0" fmla="#ppt_w*sin(2.5*pi*$)">
                                          <p:val>
                                            <p:fltVal val="0"/>
                                          </p:val>
                                        </p:tav>
                                        <p:tav tm="100000">
                                          <p:val>
                                            <p:fltVal val="1"/>
                                          </p:val>
                                        </p:tav>
                                      </p:tavLst>
                                    </p:anim>
                                    <p:anim calcmode="lin" valueType="num">
                                      <p:cBhvr>
                                        <p:cTn id="39" dur="3000" fill="hold"/>
                                        <p:tgtEl>
                                          <p:spTgt spid="24"/>
                                        </p:tgtEl>
                                        <p:attrNameLst>
                                          <p:attrName>ppt_h</p:attrName>
                                        </p:attrNameLst>
                                      </p:cBhvr>
                                      <p:tavLst>
                                        <p:tav tm="0">
                                          <p:val>
                                            <p:strVal val="#ppt_h"/>
                                          </p:val>
                                        </p:tav>
                                        <p:tav tm="100000">
                                          <p:val>
                                            <p:strVal val="#ppt_h"/>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ppt_x"/>
                                          </p:val>
                                        </p:tav>
                                        <p:tav tm="100000">
                                          <p:val>
                                            <p:strVal val="#ppt_x"/>
                                          </p:val>
                                        </p:tav>
                                      </p:tavLst>
                                    </p:anim>
                                    <p:anim calcmode="lin" valueType="num">
                                      <p:cBhvr additive="base">
                                        <p:cTn id="43" dur="3000" fill="hold"/>
                                        <p:tgtEl>
                                          <p:spTgt spid="22"/>
                                        </p:tgtEl>
                                        <p:attrNameLst>
                                          <p:attrName>ppt_y</p:attrName>
                                        </p:attrNameLst>
                                      </p:cBhvr>
                                      <p:tavLst>
                                        <p:tav tm="0">
                                          <p:val>
                                            <p:strVal val="1+#ppt_h/2"/>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3000" fill="hold"/>
                                        <p:tgtEl>
                                          <p:spTgt spid="22"/>
                                        </p:tgtEl>
                                        <p:attrNameLst>
                                          <p:attrName>ppt_w</p:attrName>
                                        </p:attrNameLst>
                                      </p:cBhvr>
                                      <p:tavLst>
                                        <p:tav tm="0" fmla="#ppt_w*sin(2.5*pi*$)">
                                          <p:val>
                                            <p:fltVal val="0"/>
                                          </p:val>
                                        </p:tav>
                                        <p:tav tm="100000">
                                          <p:val>
                                            <p:fltVal val="1"/>
                                          </p:val>
                                        </p:tav>
                                      </p:tavLst>
                                    </p:anim>
                                    <p:anim calcmode="lin" valueType="num">
                                      <p:cBhvr>
                                        <p:cTn id="47" dur="3000" fill="hold"/>
                                        <p:tgtEl>
                                          <p:spTgt spid="22"/>
                                        </p:tgtEl>
                                        <p:attrNameLst>
                                          <p:attrName>ppt_h</p:attrName>
                                        </p:attrNameLst>
                                      </p:cBhvr>
                                      <p:tavLst>
                                        <p:tav tm="0">
                                          <p:val>
                                            <p:strVal val="#ppt_h"/>
                                          </p:val>
                                        </p:tav>
                                        <p:tav tm="100000">
                                          <p:val>
                                            <p:strVal val="#ppt_h"/>
                                          </p:val>
                                        </p:tav>
                                      </p:tavLst>
                                    </p:anim>
                                  </p:childTnLst>
                                </p:cTn>
                              </p:par>
                              <p:par>
                                <p:cTn id="48" presetID="2" presetClass="entr" presetSubtype="1"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ppt_x"/>
                                          </p:val>
                                        </p:tav>
                                        <p:tav tm="100000">
                                          <p:val>
                                            <p:strVal val="#ppt_x"/>
                                          </p:val>
                                        </p:tav>
                                      </p:tavLst>
                                    </p:anim>
                                    <p:anim calcmode="lin" valueType="num">
                                      <p:cBhvr additive="base">
                                        <p:cTn id="51" dur="3000" fill="hold"/>
                                        <p:tgtEl>
                                          <p:spTgt spid="25"/>
                                        </p:tgtEl>
                                        <p:attrNameLst>
                                          <p:attrName>ppt_y</p:attrName>
                                        </p:attrNameLst>
                                      </p:cBhvr>
                                      <p:tavLst>
                                        <p:tav tm="0">
                                          <p:val>
                                            <p:strVal val="0-#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3000" fill="hold"/>
                                        <p:tgtEl>
                                          <p:spTgt spid="25"/>
                                        </p:tgtEl>
                                        <p:attrNameLst>
                                          <p:attrName>ppt_w</p:attrName>
                                        </p:attrNameLst>
                                      </p:cBhvr>
                                      <p:tavLst>
                                        <p:tav tm="0" fmla="#ppt_w*sin(2.5*pi*$)">
                                          <p:val>
                                            <p:fltVal val="0"/>
                                          </p:val>
                                        </p:tav>
                                        <p:tav tm="100000">
                                          <p:val>
                                            <p:fltVal val="1"/>
                                          </p:val>
                                        </p:tav>
                                      </p:tavLst>
                                    </p:anim>
                                    <p:anim calcmode="lin" valueType="num">
                                      <p:cBhvr>
                                        <p:cTn id="55" dur="3000" fill="hold"/>
                                        <p:tgtEl>
                                          <p:spTgt spid="25"/>
                                        </p:tgtEl>
                                        <p:attrNameLst>
                                          <p:attrName>ppt_h</p:attrName>
                                        </p:attrNameLst>
                                      </p:cBhvr>
                                      <p:tavLst>
                                        <p:tav tm="0">
                                          <p:val>
                                            <p:strVal val="#ppt_h"/>
                                          </p:val>
                                        </p:tav>
                                        <p:tav tm="100000">
                                          <p:val>
                                            <p:strVal val="#ppt_h"/>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3000" fill="hold"/>
                                        <p:tgtEl>
                                          <p:spTgt spid="23"/>
                                        </p:tgtEl>
                                        <p:attrNameLst>
                                          <p:attrName>ppt_x</p:attrName>
                                        </p:attrNameLst>
                                      </p:cBhvr>
                                      <p:tavLst>
                                        <p:tav tm="0">
                                          <p:val>
                                            <p:strVal val="#ppt_x"/>
                                          </p:val>
                                        </p:tav>
                                        <p:tav tm="100000">
                                          <p:val>
                                            <p:strVal val="#ppt_x"/>
                                          </p:val>
                                        </p:tav>
                                      </p:tavLst>
                                    </p:anim>
                                    <p:anim calcmode="lin" valueType="num">
                                      <p:cBhvr additive="base">
                                        <p:cTn id="59" dur="3000" fill="hold"/>
                                        <p:tgtEl>
                                          <p:spTgt spid="23"/>
                                        </p:tgtEl>
                                        <p:attrNameLst>
                                          <p:attrName>ppt_y</p:attrName>
                                        </p:attrNameLst>
                                      </p:cBhvr>
                                      <p:tavLst>
                                        <p:tav tm="0">
                                          <p:val>
                                            <p:strVal val="1+#ppt_h/2"/>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p:cTn id="62" dur="3000" fill="hold"/>
                                        <p:tgtEl>
                                          <p:spTgt spid="23"/>
                                        </p:tgtEl>
                                        <p:attrNameLst>
                                          <p:attrName>ppt_w</p:attrName>
                                        </p:attrNameLst>
                                      </p:cBhvr>
                                      <p:tavLst>
                                        <p:tav tm="0" fmla="#ppt_w*sin(2.5*pi*$)">
                                          <p:val>
                                            <p:fltVal val="0"/>
                                          </p:val>
                                        </p:tav>
                                        <p:tav tm="100000">
                                          <p:val>
                                            <p:fltVal val="1"/>
                                          </p:val>
                                        </p:tav>
                                      </p:tavLst>
                                    </p:anim>
                                    <p:anim calcmode="lin" valueType="num">
                                      <p:cBhvr>
                                        <p:cTn id="63" dur="3000" fill="hold"/>
                                        <p:tgtEl>
                                          <p:spTgt spid="23"/>
                                        </p:tgtEl>
                                        <p:attrNameLst>
                                          <p:attrName>ppt_h</p:attrName>
                                        </p:attrNameLst>
                                      </p:cBhvr>
                                      <p:tavLst>
                                        <p:tav tm="0">
                                          <p:val>
                                            <p:strVal val="#ppt_h"/>
                                          </p:val>
                                        </p:tav>
                                        <p:tav tm="100000">
                                          <p:val>
                                            <p:strVal val="#ppt_h"/>
                                          </p:val>
                                        </p:tav>
                                      </p:tavLst>
                                    </p:anim>
                                  </p:childTnLst>
                                </p:cTn>
                              </p:par>
                              <p:par>
                                <p:cTn id="64" presetID="2" presetClass="entr" presetSubtype="1"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3000" fill="hold"/>
                                        <p:tgtEl>
                                          <p:spTgt spid="26"/>
                                        </p:tgtEl>
                                        <p:attrNameLst>
                                          <p:attrName>ppt_x</p:attrName>
                                        </p:attrNameLst>
                                      </p:cBhvr>
                                      <p:tavLst>
                                        <p:tav tm="0">
                                          <p:val>
                                            <p:strVal val="#ppt_x"/>
                                          </p:val>
                                        </p:tav>
                                        <p:tav tm="100000">
                                          <p:val>
                                            <p:strVal val="#ppt_x"/>
                                          </p:val>
                                        </p:tav>
                                      </p:tavLst>
                                    </p:anim>
                                    <p:anim calcmode="lin" valueType="num">
                                      <p:cBhvr additive="base">
                                        <p:cTn id="67" dur="3000" fill="hold"/>
                                        <p:tgtEl>
                                          <p:spTgt spid="26"/>
                                        </p:tgtEl>
                                        <p:attrNameLst>
                                          <p:attrName>ppt_y</p:attrName>
                                        </p:attrNameLst>
                                      </p:cBhvr>
                                      <p:tavLst>
                                        <p:tav tm="0">
                                          <p:val>
                                            <p:strVal val="0-#ppt_h/2"/>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p:cTn id="70" dur="3000" fill="hold"/>
                                        <p:tgtEl>
                                          <p:spTgt spid="26"/>
                                        </p:tgtEl>
                                        <p:attrNameLst>
                                          <p:attrName>ppt_w</p:attrName>
                                        </p:attrNameLst>
                                      </p:cBhvr>
                                      <p:tavLst>
                                        <p:tav tm="0" fmla="#ppt_w*sin(2.5*pi*$)">
                                          <p:val>
                                            <p:fltVal val="0"/>
                                          </p:val>
                                        </p:tav>
                                        <p:tav tm="100000">
                                          <p:val>
                                            <p:fltVal val="1"/>
                                          </p:val>
                                        </p:tav>
                                      </p:tavLst>
                                    </p:anim>
                                    <p:anim calcmode="lin" valueType="num">
                                      <p:cBhvr>
                                        <p:cTn id="71" dur="3000" fill="hold"/>
                                        <p:tgtEl>
                                          <p:spTgt spid="26"/>
                                        </p:tgtEl>
                                        <p:attrNameLst>
                                          <p:attrName>ppt_h</p:attrName>
                                        </p:attrNameLst>
                                      </p:cBhvr>
                                      <p:tavLst>
                                        <p:tav tm="0">
                                          <p:val>
                                            <p:strVal val="#ppt_h"/>
                                          </p:val>
                                        </p:tav>
                                        <p:tav tm="100000">
                                          <p:val>
                                            <p:strVal val="#ppt_h"/>
                                          </p:val>
                                        </p:tav>
                                      </p:tavLst>
                                    </p:anim>
                                  </p:childTnLst>
                                </p:cTn>
                              </p:par>
                            </p:childTnLst>
                          </p:cTn>
                        </p:par>
                        <p:par>
                          <p:cTn id="72" fill="hold">
                            <p:stCondLst>
                              <p:cond delay="3000"/>
                            </p:stCondLst>
                            <p:childTnLst>
                              <p:par>
                                <p:cTn id="73" presetID="2" presetClass="exit" presetSubtype="4" fill="hold" grpId="2" nodeType="afterEffect">
                                  <p:stCondLst>
                                    <p:cond delay="0"/>
                                  </p:stCondLst>
                                  <p:childTnLst>
                                    <p:anim calcmode="lin" valueType="num">
                                      <p:cBhvr additive="base">
                                        <p:cTn id="74" dur="3000"/>
                                        <p:tgtEl>
                                          <p:spTgt spid="21"/>
                                        </p:tgtEl>
                                        <p:attrNameLst>
                                          <p:attrName>ppt_x</p:attrName>
                                        </p:attrNameLst>
                                      </p:cBhvr>
                                      <p:tavLst>
                                        <p:tav tm="0">
                                          <p:val>
                                            <p:strVal val="ppt_x"/>
                                          </p:val>
                                        </p:tav>
                                        <p:tav tm="100000">
                                          <p:val>
                                            <p:strVal val="ppt_x"/>
                                          </p:val>
                                        </p:tav>
                                      </p:tavLst>
                                    </p:anim>
                                    <p:anim calcmode="lin" valueType="num">
                                      <p:cBhvr additive="base">
                                        <p:cTn id="75" dur="3000"/>
                                        <p:tgtEl>
                                          <p:spTgt spid="21"/>
                                        </p:tgtEl>
                                        <p:attrNameLst>
                                          <p:attrName>ppt_y</p:attrName>
                                        </p:attrNameLst>
                                      </p:cBhvr>
                                      <p:tavLst>
                                        <p:tav tm="0">
                                          <p:val>
                                            <p:strVal val="ppt_y"/>
                                          </p:val>
                                        </p:tav>
                                        <p:tav tm="100000">
                                          <p:val>
                                            <p:strVal val="1+ppt_h/2"/>
                                          </p:val>
                                        </p:tav>
                                      </p:tavLst>
                                    </p:anim>
                                    <p:set>
                                      <p:cBhvr>
                                        <p:cTn id="76" dur="1" fill="hold">
                                          <p:stCondLst>
                                            <p:cond delay="2999"/>
                                          </p:stCondLst>
                                        </p:cTn>
                                        <p:tgtEl>
                                          <p:spTgt spid="21"/>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22"/>
                                        </p:tgtEl>
                                        <p:attrNameLst>
                                          <p:attrName>ppt_x</p:attrName>
                                        </p:attrNameLst>
                                      </p:cBhvr>
                                      <p:tavLst>
                                        <p:tav tm="0">
                                          <p:val>
                                            <p:strVal val="ppt_x"/>
                                          </p:val>
                                        </p:tav>
                                        <p:tav tm="100000">
                                          <p:val>
                                            <p:strVal val="ppt_x"/>
                                          </p:val>
                                        </p:tav>
                                      </p:tavLst>
                                    </p:anim>
                                    <p:anim calcmode="lin" valueType="num">
                                      <p:cBhvr additive="base">
                                        <p:cTn id="79" dur="3000"/>
                                        <p:tgtEl>
                                          <p:spTgt spid="22"/>
                                        </p:tgtEl>
                                        <p:attrNameLst>
                                          <p:attrName>ppt_y</p:attrName>
                                        </p:attrNameLst>
                                      </p:cBhvr>
                                      <p:tavLst>
                                        <p:tav tm="0">
                                          <p:val>
                                            <p:strVal val="ppt_y"/>
                                          </p:val>
                                        </p:tav>
                                        <p:tav tm="100000">
                                          <p:val>
                                            <p:strVal val="1+ppt_h/2"/>
                                          </p:val>
                                        </p:tav>
                                      </p:tavLst>
                                    </p:anim>
                                    <p:set>
                                      <p:cBhvr>
                                        <p:cTn id="80" dur="1" fill="hold">
                                          <p:stCondLst>
                                            <p:cond delay="2999"/>
                                          </p:stCondLst>
                                        </p:cTn>
                                        <p:tgtEl>
                                          <p:spTgt spid="22"/>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23"/>
                                        </p:tgtEl>
                                        <p:attrNameLst>
                                          <p:attrName>ppt_x</p:attrName>
                                        </p:attrNameLst>
                                      </p:cBhvr>
                                      <p:tavLst>
                                        <p:tav tm="0">
                                          <p:val>
                                            <p:strVal val="ppt_x"/>
                                          </p:val>
                                        </p:tav>
                                        <p:tav tm="100000">
                                          <p:val>
                                            <p:strVal val="ppt_x"/>
                                          </p:val>
                                        </p:tav>
                                      </p:tavLst>
                                    </p:anim>
                                    <p:anim calcmode="lin" valueType="num">
                                      <p:cBhvr additive="base">
                                        <p:cTn id="83" dur="3000"/>
                                        <p:tgtEl>
                                          <p:spTgt spid="23"/>
                                        </p:tgtEl>
                                        <p:attrNameLst>
                                          <p:attrName>ppt_y</p:attrName>
                                        </p:attrNameLst>
                                      </p:cBhvr>
                                      <p:tavLst>
                                        <p:tav tm="0">
                                          <p:val>
                                            <p:strVal val="ppt_y"/>
                                          </p:val>
                                        </p:tav>
                                        <p:tav tm="100000">
                                          <p:val>
                                            <p:strVal val="1+ppt_h/2"/>
                                          </p:val>
                                        </p:tav>
                                      </p:tavLst>
                                    </p:anim>
                                    <p:set>
                                      <p:cBhvr>
                                        <p:cTn id="84" dur="1" fill="hold">
                                          <p:stCondLst>
                                            <p:cond delay="2999"/>
                                          </p:stCondLst>
                                        </p:cTn>
                                        <p:tgtEl>
                                          <p:spTgt spid="23"/>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21"/>
                                        </p:tgtEl>
                                        <p:attrNameLst>
                                          <p:attrName>ppt_h</p:attrName>
                                        </p:attrNameLst>
                                      </p:cBhvr>
                                      <p:tavLst>
                                        <p:tav tm="0">
                                          <p:val>
                                            <p:strVal val="ppt_h"/>
                                          </p:val>
                                        </p:tav>
                                        <p:tav tm="100000">
                                          <p:val>
                                            <p:strVal val="ppt_h"/>
                                          </p:val>
                                        </p:tav>
                                      </p:tavLst>
                                    </p:anim>
                                    <p:anim calcmode="lin" valueType="num">
                                      <p:cBhvr>
                                        <p:cTn id="87"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21"/>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3000"/>
                                        <p:tgtEl>
                                          <p:spTgt spid="22"/>
                                        </p:tgtEl>
                                        <p:attrNameLst>
                                          <p:attrName>ppt_h</p:attrName>
                                        </p:attrNameLst>
                                      </p:cBhvr>
                                      <p:tavLst>
                                        <p:tav tm="0">
                                          <p:val>
                                            <p:strVal val="ppt_h"/>
                                          </p:val>
                                        </p:tav>
                                        <p:tav tm="100000">
                                          <p:val>
                                            <p:strVal val="ppt_h"/>
                                          </p:val>
                                        </p:tav>
                                      </p:tavLst>
                                    </p:anim>
                                    <p:anim calcmode="lin" valueType="num">
                                      <p:cBhvr>
                                        <p:cTn id="91"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22"/>
                                        </p:tgtEl>
                                        <p:attrNameLst>
                                          <p:attrName>style.visibility</p:attrName>
                                        </p:attrNameLst>
                                      </p:cBhvr>
                                      <p:to>
                                        <p:strVal val="hidden"/>
                                      </p:to>
                                    </p:set>
                                  </p:childTnLst>
                                </p:cTn>
                              </p:par>
                              <p:par>
                                <p:cTn id="93" presetID="19" presetClass="exit" presetSubtype="10" fill="hold" grpId="3" nodeType="withEffect">
                                  <p:stCondLst>
                                    <p:cond delay="0"/>
                                  </p:stCondLst>
                                  <p:childTnLst>
                                    <p:anim calcmode="lin" valueType="num">
                                      <p:cBhvr>
                                        <p:cTn id="94" dur="3000"/>
                                        <p:tgtEl>
                                          <p:spTgt spid="23"/>
                                        </p:tgtEl>
                                        <p:attrNameLst>
                                          <p:attrName>ppt_h</p:attrName>
                                        </p:attrNameLst>
                                      </p:cBhvr>
                                      <p:tavLst>
                                        <p:tav tm="0">
                                          <p:val>
                                            <p:strVal val="ppt_h"/>
                                          </p:val>
                                        </p:tav>
                                        <p:tav tm="100000">
                                          <p:val>
                                            <p:strVal val="ppt_h"/>
                                          </p:val>
                                        </p:tav>
                                      </p:tavLst>
                                    </p:anim>
                                    <p:anim calcmode="lin" valueType="num">
                                      <p:cBhvr>
                                        <p:cTn id="95"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23"/>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3000"/>
                                        <p:tgtEl>
                                          <p:spTgt spid="24"/>
                                        </p:tgtEl>
                                        <p:attrNameLst>
                                          <p:attrName>ppt_x</p:attrName>
                                        </p:attrNameLst>
                                      </p:cBhvr>
                                      <p:tavLst>
                                        <p:tav tm="0">
                                          <p:val>
                                            <p:strVal val="ppt_x"/>
                                          </p:val>
                                        </p:tav>
                                        <p:tav tm="100000">
                                          <p:val>
                                            <p:strVal val="ppt_x"/>
                                          </p:val>
                                        </p:tav>
                                      </p:tavLst>
                                    </p:anim>
                                    <p:anim calcmode="lin" valueType="num">
                                      <p:cBhvr additive="base">
                                        <p:cTn id="99" dur="3000"/>
                                        <p:tgtEl>
                                          <p:spTgt spid="24"/>
                                        </p:tgtEl>
                                        <p:attrNameLst>
                                          <p:attrName>ppt_y</p:attrName>
                                        </p:attrNameLst>
                                      </p:cBhvr>
                                      <p:tavLst>
                                        <p:tav tm="0">
                                          <p:val>
                                            <p:strVal val="ppt_y"/>
                                          </p:val>
                                        </p:tav>
                                        <p:tav tm="100000">
                                          <p:val>
                                            <p:strVal val="0-ppt_h/2"/>
                                          </p:val>
                                        </p:tav>
                                      </p:tavLst>
                                    </p:anim>
                                    <p:set>
                                      <p:cBhvr>
                                        <p:cTn id="100" dur="1" fill="hold">
                                          <p:stCondLst>
                                            <p:cond delay="2999"/>
                                          </p:stCondLst>
                                        </p:cTn>
                                        <p:tgtEl>
                                          <p:spTgt spid="24"/>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3000"/>
                                        <p:tgtEl>
                                          <p:spTgt spid="25"/>
                                        </p:tgtEl>
                                        <p:attrNameLst>
                                          <p:attrName>ppt_x</p:attrName>
                                        </p:attrNameLst>
                                      </p:cBhvr>
                                      <p:tavLst>
                                        <p:tav tm="0">
                                          <p:val>
                                            <p:strVal val="ppt_x"/>
                                          </p:val>
                                        </p:tav>
                                        <p:tav tm="100000">
                                          <p:val>
                                            <p:strVal val="ppt_x"/>
                                          </p:val>
                                        </p:tav>
                                      </p:tavLst>
                                    </p:anim>
                                    <p:anim calcmode="lin" valueType="num">
                                      <p:cBhvr additive="base">
                                        <p:cTn id="103" dur="3000"/>
                                        <p:tgtEl>
                                          <p:spTgt spid="25"/>
                                        </p:tgtEl>
                                        <p:attrNameLst>
                                          <p:attrName>ppt_y</p:attrName>
                                        </p:attrNameLst>
                                      </p:cBhvr>
                                      <p:tavLst>
                                        <p:tav tm="0">
                                          <p:val>
                                            <p:strVal val="ppt_y"/>
                                          </p:val>
                                        </p:tav>
                                        <p:tav tm="100000">
                                          <p:val>
                                            <p:strVal val="0-ppt_h/2"/>
                                          </p:val>
                                        </p:tav>
                                      </p:tavLst>
                                    </p:anim>
                                    <p:set>
                                      <p:cBhvr>
                                        <p:cTn id="104" dur="1" fill="hold">
                                          <p:stCondLst>
                                            <p:cond delay="2999"/>
                                          </p:stCondLst>
                                        </p:cTn>
                                        <p:tgtEl>
                                          <p:spTgt spid="25"/>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26"/>
                                        </p:tgtEl>
                                        <p:attrNameLst>
                                          <p:attrName>ppt_x</p:attrName>
                                        </p:attrNameLst>
                                      </p:cBhvr>
                                      <p:tavLst>
                                        <p:tav tm="0">
                                          <p:val>
                                            <p:strVal val="ppt_x"/>
                                          </p:val>
                                        </p:tav>
                                        <p:tav tm="100000">
                                          <p:val>
                                            <p:strVal val="ppt_x"/>
                                          </p:val>
                                        </p:tav>
                                      </p:tavLst>
                                    </p:anim>
                                    <p:anim calcmode="lin" valueType="num">
                                      <p:cBhvr additive="base">
                                        <p:cTn id="107" dur="3000"/>
                                        <p:tgtEl>
                                          <p:spTgt spid="26"/>
                                        </p:tgtEl>
                                        <p:attrNameLst>
                                          <p:attrName>ppt_y</p:attrName>
                                        </p:attrNameLst>
                                      </p:cBhvr>
                                      <p:tavLst>
                                        <p:tav tm="0">
                                          <p:val>
                                            <p:strVal val="ppt_y"/>
                                          </p:val>
                                        </p:tav>
                                        <p:tav tm="100000">
                                          <p:val>
                                            <p:strVal val="0-ppt_h/2"/>
                                          </p:val>
                                        </p:tav>
                                      </p:tavLst>
                                    </p:anim>
                                    <p:set>
                                      <p:cBhvr>
                                        <p:cTn id="108" dur="1" fill="hold">
                                          <p:stCondLst>
                                            <p:cond delay="2999"/>
                                          </p:stCondLst>
                                        </p:cTn>
                                        <p:tgtEl>
                                          <p:spTgt spid="26"/>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24"/>
                                        </p:tgtEl>
                                        <p:attrNameLst>
                                          <p:attrName>ppt_h</p:attrName>
                                        </p:attrNameLst>
                                      </p:cBhvr>
                                      <p:tavLst>
                                        <p:tav tm="0">
                                          <p:val>
                                            <p:strVal val="ppt_h"/>
                                          </p:val>
                                        </p:tav>
                                        <p:tav tm="100000">
                                          <p:val>
                                            <p:strVal val="ppt_h"/>
                                          </p:val>
                                        </p:tav>
                                      </p:tavLst>
                                    </p:anim>
                                    <p:anim calcmode="lin" valueType="num">
                                      <p:cBhvr>
                                        <p:cTn id="111"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24"/>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25"/>
                                        </p:tgtEl>
                                        <p:attrNameLst>
                                          <p:attrName>ppt_h</p:attrName>
                                        </p:attrNameLst>
                                      </p:cBhvr>
                                      <p:tavLst>
                                        <p:tav tm="0">
                                          <p:val>
                                            <p:strVal val="ppt_h"/>
                                          </p:val>
                                        </p:tav>
                                        <p:tav tm="100000">
                                          <p:val>
                                            <p:strVal val="ppt_h"/>
                                          </p:val>
                                        </p:tav>
                                      </p:tavLst>
                                    </p:anim>
                                    <p:anim calcmode="lin" valueType="num">
                                      <p:cBhvr>
                                        <p:cTn id="115"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25"/>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26"/>
                                        </p:tgtEl>
                                        <p:attrNameLst>
                                          <p:attrName>ppt_h</p:attrName>
                                        </p:attrNameLst>
                                      </p:cBhvr>
                                      <p:tavLst>
                                        <p:tav tm="0">
                                          <p:val>
                                            <p:strVal val="ppt_h"/>
                                          </p:val>
                                        </p:tav>
                                        <p:tav tm="100000">
                                          <p:val>
                                            <p:strVal val="ppt_h"/>
                                          </p:val>
                                        </p:tav>
                                      </p:tavLst>
                                    </p:anim>
                                    <p:anim calcmode="lin" valueType="num">
                                      <p:cBhvr>
                                        <p:cTn id="119"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26"/>
                                        </p:tgtEl>
                                        <p:attrNameLst>
                                          <p:attrName>style.visibility</p:attrName>
                                        </p:attrNameLst>
                                      </p:cBhvr>
                                      <p:to>
                                        <p:strVal val="hidden"/>
                                      </p:to>
                                    </p:set>
                                  </p:childTnLst>
                                </p:cTn>
                              </p:par>
                              <p:par>
                                <p:cTn id="121" presetID="19" presetClass="exit" presetSubtype="10" fill="hold" grpId="1" nodeType="withEffect">
                                  <p:stCondLst>
                                    <p:cond delay="0"/>
                                  </p:stCondLst>
                                  <p:childTnLst>
                                    <p:anim calcmode="lin" valueType="num">
                                      <p:cBhvr>
                                        <p:cTn id="122" dur="3000"/>
                                        <p:tgtEl>
                                          <p:spTgt spid="17"/>
                                        </p:tgtEl>
                                        <p:attrNameLst>
                                          <p:attrName>ppt_h</p:attrName>
                                        </p:attrNameLst>
                                      </p:cBhvr>
                                      <p:tavLst>
                                        <p:tav tm="0">
                                          <p:val>
                                            <p:strVal val="ppt_h"/>
                                          </p:val>
                                        </p:tav>
                                        <p:tav tm="100000">
                                          <p:val>
                                            <p:strVal val="ppt_h"/>
                                          </p:val>
                                        </p:tav>
                                      </p:tavLst>
                                    </p:anim>
                                    <p:anim calcmode="lin" valueType="num">
                                      <p:cBhvr>
                                        <p:cTn id="12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17"/>
                                        </p:tgtEl>
                                        <p:attrNameLst>
                                          <p:attrName>style.visibility</p:attrName>
                                        </p:attrNameLst>
                                      </p:cBhvr>
                                      <p:to>
                                        <p:strVal val="hidden"/>
                                      </p:to>
                                    </p:set>
                                  </p:childTnLst>
                                </p:cTn>
                              </p:par>
                              <p:par>
                                <p:cTn id="125" presetID="19" presetClass="exit" presetSubtype="10" fill="hold" grpId="1" nodeType="withEffect">
                                  <p:stCondLst>
                                    <p:cond delay="0"/>
                                  </p:stCondLst>
                                  <p:childTnLst>
                                    <p:anim calcmode="lin" valueType="num">
                                      <p:cBhvr>
                                        <p:cTn id="126" dur="3000"/>
                                        <p:tgtEl>
                                          <p:spTgt spid="18"/>
                                        </p:tgtEl>
                                        <p:attrNameLst>
                                          <p:attrName>ppt_h</p:attrName>
                                        </p:attrNameLst>
                                      </p:cBhvr>
                                      <p:tavLst>
                                        <p:tav tm="0">
                                          <p:val>
                                            <p:strVal val="ppt_h"/>
                                          </p:val>
                                        </p:tav>
                                        <p:tav tm="100000">
                                          <p:val>
                                            <p:strVal val="ppt_h"/>
                                          </p:val>
                                        </p:tav>
                                      </p:tavLst>
                                    </p:anim>
                                    <p:anim calcmode="lin" valueType="num">
                                      <p:cBhvr>
                                        <p:cTn id="127"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8"/>
                                        </p:tgtEl>
                                        <p:attrNameLst>
                                          <p:attrName>style.visibility</p:attrName>
                                        </p:attrNameLst>
                                      </p:cBhvr>
                                      <p:to>
                                        <p:strVal val="hidden"/>
                                      </p:to>
                                    </p:set>
                                  </p:childTnLst>
                                </p:cTn>
                              </p:par>
                              <p:par>
                                <p:cTn id="129" presetID="19" presetClass="exit" presetSubtype="10" fill="hold" grpId="1" nodeType="withEffect">
                                  <p:stCondLst>
                                    <p:cond delay="0"/>
                                  </p:stCondLst>
                                  <p:childTnLst>
                                    <p:anim calcmode="lin" valueType="num">
                                      <p:cBhvr>
                                        <p:cTn id="130" dur="3000"/>
                                        <p:tgtEl>
                                          <p:spTgt spid="19"/>
                                        </p:tgtEl>
                                        <p:attrNameLst>
                                          <p:attrName>ppt_h</p:attrName>
                                        </p:attrNameLst>
                                      </p:cBhvr>
                                      <p:tavLst>
                                        <p:tav tm="0">
                                          <p:val>
                                            <p:strVal val="ppt_h"/>
                                          </p:val>
                                        </p:tav>
                                        <p:tav tm="100000">
                                          <p:val>
                                            <p:strVal val="ppt_h"/>
                                          </p:val>
                                        </p:tav>
                                      </p:tavLst>
                                    </p:anim>
                                    <p:anim calcmode="lin" valueType="num">
                                      <p:cBhvr>
                                        <p:cTn id="131"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19"/>
                                        </p:tgtEl>
                                        <p:attrNameLst>
                                          <p:attrName>style.visibility</p:attrName>
                                        </p:attrNameLst>
                                      </p:cBhvr>
                                      <p:to>
                                        <p:strVal val="hidden"/>
                                      </p:to>
                                    </p:set>
                                  </p:childTnLst>
                                </p:cTn>
                              </p:par>
                              <p:par>
                                <p:cTn id="133" presetID="8" presetClass="exit" presetSubtype="16" fill="hold" grpId="2" nodeType="withEffect">
                                  <p:stCondLst>
                                    <p:cond delay="0"/>
                                  </p:stCondLst>
                                  <p:childTnLst>
                                    <p:animEffect transition="out" filter="diamond(in)">
                                      <p:cBhvr>
                                        <p:cTn id="134" dur="3000"/>
                                        <p:tgtEl>
                                          <p:spTgt spid="17"/>
                                        </p:tgtEl>
                                      </p:cBhvr>
                                    </p:animEffect>
                                    <p:set>
                                      <p:cBhvr>
                                        <p:cTn id="135" dur="1" fill="hold">
                                          <p:stCondLst>
                                            <p:cond delay="2999"/>
                                          </p:stCondLst>
                                        </p:cTn>
                                        <p:tgtEl>
                                          <p:spTgt spid="17"/>
                                        </p:tgtEl>
                                        <p:attrNameLst>
                                          <p:attrName>style.visibility</p:attrName>
                                        </p:attrNameLst>
                                      </p:cBhvr>
                                      <p:to>
                                        <p:strVal val="hidden"/>
                                      </p:to>
                                    </p:set>
                                  </p:childTnLst>
                                </p:cTn>
                              </p:par>
                              <p:par>
                                <p:cTn id="136" presetID="8" presetClass="exit" presetSubtype="16" fill="hold" grpId="2" nodeType="withEffect">
                                  <p:stCondLst>
                                    <p:cond delay="0"/>
                                  </p:stCondLst>
                                  <p:childTnLst>
                                    <p:animEffect transition="out" filter="diamond(in)">
                                      <p:cBhvr>
                                        <p:cTn id="137" dur="3000"/>
                                        <p:tgtEl>
                                          <p:spTgt spid="18"/>
                                        </p:tgtEl>
                                      </p:cBhvr>
                                    </p:animEffect>
                                    <p:set>
                                      <p:cBhvr>
                                        <p:cTn id="138" dur="1" fill="hold">
                                          <p:stCondLst>
                                            <p:cond delay="2999"/>
                                          </p:stCondLst>
                                        </p:cTn>
                                        <p:tgtEl>
                                          <p:spTgt spid="18"/>
                                        </p:tgtEl>
                                        <p:attrNameLst>
                                          <p:attrName>style.visibility</p:attrName>
                                        </p:attrNameLst>
                                      </p:cBhvr>
                                      <p:to>
                                        <p:strVal val="hidden"/>
                                      </p:to>
                                    </p:set>
                                  </p:childTnLst>
                                </p:cTn>
                              </p:par>
                              <p:par>
                                <p:cTn id="139" presetID="8" presetClass="exit" presetSubtype="16" fill="hold" grpId="2" nodeType="withEffect">
                                  <p:stCondLst>
                                    <p:cond delay="0"/>
                                  </p:stCondLst>
                                  <p:childTnLst>
                                    <p:animEffect transition="out" filter="diamond(in)">
                                      <p:cBhvr>
                                        <p:cTn id="140" dur="3000"/>
                                        <p:tgtEl>
                                          <p:spTgt spid="19"/>
                                        </p:tgtEl>
                                      </p:cBhvr>
                                    </p:animEffect>
                                    <p:set>
                                      <p:cBhvr>
                                        <p:cTn id="141" dur="1" fill="hold">
                                          <p:stCondLst>
                                            <p:cond delay="2999"/>
                                          </p:stCondLst>
                                        </p:cTn>
                                        <p:tgtEl>
                                          <p:spTgt spid="19"/>
                                        </p:tgtEl>
                                        <p:attrNameLst>
                                          <p:attrName>style.visibility</p:attrName>
                                        </p:attrNameLst>
                                      </p:cBhvr>
                                      <p:to>
                                        <p:strVal val="hidden"/>
                                      </p:to>
                                    </p:set>
                                  </p:childTnLst>
                                </p:cTn>
                              </p:par>
                              <p:par>
                                <p:cTn id="142" presetID="8" presetClass="exit" presetSubtype="16" fill="hold" grpId="1" nodeType="withEffect">
                                  <p:stCondLst>
                                    <p:cond delay="0"/>
                                  </p:stCondLst>
                                  <p:childTnLst>
                                    <p:animEffect transition="out" filter="diamond(in)">
                                      <p:cBhvr>
                                        <p:cTn id="143" dur="3000"/>
                                        <p:tgtEl>
                                          <p:spTgt spid="20"/>
                                        </p:tgtEl>
                                      </p:cBhvr>
                                    </p:animEffect>
                                    <p:set>
                                      <p:cBhvr>
                                        <p:cTn id="144" dur="1" fill="hold">
                                          <p:stCondLst>
                                            <p:cond delay="2999"/>
                                          </p:stCondLst>
                                        </p:cTn>
                                        <p:tgtEl>
                                          <p:spTgt spid="20"/>
                                        </p:tgtEl>
                                        <p:attrNameLst>
                                          <p:attrName>style.visibility</p:attrName>
                                        </p:attrNameLst>
                                      </p:cBhvr>
                                      <p:to>
                                        <p:strVal val="hidden"/>
                                      </p:to>
                                    </p:set>
                                  </p:childTnLst>
                                </p:cTn>
                              </p:par>
                              <p:par>
                                <p:cTn id="145" presetID="23" presetClass="entr" presetSubtype="27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 calcmode="lin" valueType="num">
                                      <p:cBhvr>
                                        <p:cTn id="147" dur="2000" fill="hold"/>
                                        <p:tgtEl>
                                          <p:spTgt spid="4"/>
                                        </p:tgtEl>
                                        <p:attrNameLst>
                                          <p:attrName>ppt_w</p:attrName>
                                        </p:attrNameLst>
                                      </p:cBhvr>
                                      <p:tavLst>
                                        <p:tav tm="0">
                                          <p:val>
                                            <p:strVal val="2/3*#ppt_w"/>
                                          </p:val>
                                        </p:tav>
                                        <p:tav tm="100000">
                                          <p:val>
                                            <p:strVal val="#ppt_w"/>
                                          </p:val>
                                        </p:tav>
                                      </p:tavLst>
                                    </p:anim>
                                    <p:anim calcmode="lin" valueType="num">
                                      <p:cBhvr>
                                        <p:cTn id="148" dur="2000" fill="hold"/>
                                        <p:tgtEl>
                                          <p:spTgt spid="4"/>
                                        </p:tgtEl>
                                        <p:attrNameLst>
                                          <p:attrName>ppt_h</p:attrName>
                                        </p:attrNameLst>
                                      </p:cBhvr>
                                      <p:tavLst>
                                        <p:tav tm="0">
                                          <p:val>
                                            <p:strVal val="2/3*#ppt_h"/>
                                          </p:val>
                                        </p:tav>
                                        <p:tav tm="100000">
                                          <p:val>
                                            <p:strVal val="#ppt_h"/>
                                          </p:val>
                                        </p:tav>
                                      </p:tavLst>
                                    </p:anim>
                                  </p:childTnLst>
                                </p:cTn>
                              </p:par>
                              <p:par>
                                <p:cTn id="149" presetID="16" presetClass="entr" presetSubtype="4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Effect transition="in" filter="barn(outHorizontal)">
                                      <p:cBhvr>
                                        <p:cTn id="1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00"/>
              </a:gs>
              <a:gs pos="50000">
                <a:srgbClr val="0000CC">
                  <a:shade val="67500"/>
                  <a:satMod val="115000"/>
                </a:srgbClr>
              </a:gs>
              <a:gs pos="100000">
                <a:srgbClr val="0000CC">
                  <a:shade val="100000"/>
                  <a:satMod val="115000"/>
                </a:srgbClr>
              </a:gs>
            </a:gsLst>
            <a:lin ang="16200000" scaled="1"/>
            <a:tileRect/>
          </a:gradFill>
        </p:spPr>
        <p:txBody>
          <a:bodyPr/>
          <a:lstStyle/>
          <a:p>
            <a:endParaRPr lang="es-ES" dirty="0"/>
          </a:p>
        </p:txBody>
      </p:sp>
      <p:pic>
        <p:nvPicPr>
          <p:cNvPr id="4" name="3 Imagen" descr="DSCF0149.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4643438" cy="6858000"/>
          </a:xfrm>
          <a:prstGeom prst="rtTriangle">
            <a:avLst/>
          </a:prstGeom>
          <a:gradFill flip="none" rotWithShape="1">
            <a:gsLst>
              <a:gs pos="0">
                <a:srgbClr val="484600"/>
              </a:gs>
              <a:gs pos="50000">
                <a:srgbClr val="FFFF00">
                  <a:shade val="67500"/>
                  <a:satMod val="115000"/>
                </a:srgbClr>
              </a:gs>
              <a:gs pos="100000">
                <a:srgbClr val="FFFF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572000" y="0"/>
            <a:ext cx="4572000" cy="6858000"/>
          </a:xfrm>
          <a:prstGeom prst="rtTriangle">
            <a:avLst/>
          </a:prstGeom>
          <a:gradFill flip="none" rotWithShape="1">
            <a:gsLst>
              <a:gs pos="0">
                <a:srgbClr val="4E4C00"/>
              </a:gs>
              <a:gs pos="50000">
                <a:srgbClr val="FFFF00">
                  <a:shade val="67500"/>
                  <a:satMod val="115000"/>
                </a:srgbClr>
              </a:gs>
              <a:gs pos="100000">
                <a:srgbClr val="FFFF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4586294" cy="6858000"/>
          </a:xfrm>
          <a:prstGeom prst="rtTriangle">
            <a:avLst/>
          </a:prstGeom>
          <a:gradFill flip="none" rotWithShape="1">
            <a:gsLst>
              <a:gs pos="0">
                <a:srgbClr val="424000"/>
              </a:gs>
              <a:gs pos="50000">
                <a:srgbClr val="FFFF00">
                  <a:shade val="67500"/>
                  <a:satMod val="115000"/>
                </a:srgbClr>
              </a:gs>
              <a:gs pos="100000">
                <a:srgbClr val="FFFF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4572000" y="0"/>
            <a:ext cx="4572000" cy="6858000"/>
          </a:xfrm>
          <a:prstGeom prst="rtTriangle">
            <a:avLst/>
          </a:prstGeom>
          <a:gradFill flip="none" rotWithShape="1">
            <a:gsLst>
              <a:gs pos="0">
                <a:srgbClr val="525000"/>
              </a:gs>
              <a:gs pos="50000">
                <a:srgbClr val="FFFF00">
                  <a:shade val="67500"/>
                  <a:satMod val="115000"/>
                </a:srgbClr>
              </a:gs>
              <a:gs pos="100000">
                <a:srgbClr val="FFFF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4" presetClass="entr" presetSubtype="16" fill="hold" grpId="1"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ox(in)">
                                      <p:cBhvr>
                                        <p:cTn id="26" dur="3000"/>
                                        <p:tgtEl>
                                          <p:spTgt spid="8"/>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ox(in)">
                                      <p:cBhvr>
                                        <p:cTn id="29" dur="3000"/>
                                        <p:tgtEl>
                                          <p:spTgt spid="9"/>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ox(in)">
                                      <p:cBhvr>
                                        <p:cTn id="32" dur="3000"/>
                                        <p:tgtEl>
                                          <p:spTgt spid="7"/>
                                        </p:tgtEl>
                                      </p:cBhvr>
                                    </p:animEffect>
                                  </p:childTnLst>
                                </p:cTn>
                              </p:par>
                              <p:par>
                                <p:cTn id="33" presetID="4" presetClass="entr" presetSubtype="16"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ox(in)">
                                      <p:cBhvr>
                                        <p:cTn id="35" dur="3000"/>
                                        <p:tgtEl>
                                          <p:spTgt spid="6"/>
                                        </p:tgtEl>
                                      </p:cBhvr>
                                    </p:animEffect>
                                  </p:childTnLst>
                                </p:cTn>
                              </p:par>
                            </p:childTnLst>
                          </p:cTn>
                        </p:par>
                        <p:par>
                          <p:cTn id="36" fill="hold">
                            <p:stCondLst>
                              <p:cond delay="3000"/>
                            </p:stCondLst>
                            <p:childTnLst>
                              <p:par>
                                <p:cTn id="37" presetID="12" presetClass="exit" presetSubtype="2" fill="hold" grpId="2" nodeType="afterEffect">
                                  <p:stCondLst>
                                    <p:cond delay="0"/>
                                  </p:stCondLst>
                                  <p:childTnLst>
                                    <p:animEffect transition="out" filter="slide(fromRight)">
                                      <p:cBhvr>
                                        <p:cTn id="38" dur="3000"/>
                                        <p:tgtEl>
                                          <p:spTgt spid="8"/>
                                        </p:tgtEl>
                                      </p:cBhvr>
                                    </p:animEffect>
                                    <p:set>
                                      <p:cBhvr>
                                        <p:cTn id="39" dur="1" fill="hold">
                                          <p:stCondLst>
                                            <p:cond delay="2999"/>
                                          </p:stCondLst>
                                        </p:cTn>
                                        <p:tgtEl>
                                          <p:spTgt spid="8"/>
                                        </p:tgtEl>
                                        <p:attrNameLst>
                                          <p:attrName>style.visibility</p:attrName>
                                        </p:attrNameLst>
                                      </p:cBhvr>
                                      <p:to>
                                        <p:strVal val="hidden"/>
                                      </p:to>
                                    </p:set>
                                  </p:childTnLst>
                                </p:cTn>
                              </p:par>
                              <p:par>
                                <p:cTn id="40" presetID="12" presetClass="exit" presetSubtype="8" fill="hold" grpId="2" nodeType="withEffect">
                                  <p:stCondLst>
                                    <p:cond delay="0"/>
                                  </p:stCondLst>
                                  <p:childTnLst>
                                    <p:animEffect transition="out" filter="slide(fromLeft)">
                                      <p:cBhvr>
                                        <p:cTn id="41" dur="3000"/>
                                        <p:tgtEl>
                                          <p:spTgt spid="9"/>
                                        </p:tgtEl>
                                      </p:cBhvr>
                                    </p:animEffect>
                                    <p:set>
                                      <p:cBhvr>
                                        <p:cTn id="42" dur="1" fill="hold">
                                          <p:stCondLst>
                                            <p:cond delay="2999"/>
                                          </p:stCondLst>
                                        </p:cTn>
                                        <p:tgtEl>
                                          <p:spTgt spid="9"/>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3000"/>
                                        <p:tgtEl>
                                          <p:spTgt spid="6"/>
                                        </p:tgtEl>
                                      </p:cBhvr>
                                    </p:animEffect>
                                    <p:set>
                                      <p:cBhvr>
                                        <p:cTn id="45" dur="1" fill="hold">
                                          <p:stCondLst>
                                            <p:cond delay="2999"/>
                                          </p:stCondLst>
                                        </p:cTn>
                                        <p:tgtEl>
                                          <p:spTgt spid="6"/>
                                        </p:tgtEl>
                                        <p:attrNameLst>
                                          <p:attrName>style.visibility</p:attrName>
                                        </p:attrNameLst>
                                      </p:cBhvr>
                                      <p:to>
                                        <p:strVal val="hidden"/>
                                      </p:to>
                                    </p:set>
                                  </p:childTnLst>
                                </p:cTn>
                              </p:par>
                              <p:par>
                                <p:cTn id="46" presetID="12" presetClass="exit" presetSubtype="4" fill="hold" grpId="2" nodeType="withEffect">
                                  <p:stCondLst>
                                    <p:cond delay="0"/>
                                  </p:stCondLst>
                                  <p:childTnLst>
                                    <p:animEffect transition="out" filter="slide(fromBottom)">
                                      <p:cBhvr>
                                        <p:cTn id="47" dur="3000"/>
                                        <p:tgtEl>
                                          <p:spTgt spid="7"/>
                                        </p:tgtEl>
                                      </p:cBhvr>
                                    </p:animEffect>
                                    <p:set>
                                      <p:cBhvr>
                                        <p:cTn id="48" dur="1" fill="hold">
                                          <p:stCondLst>
                                            <p:cond delay="2999"/>
                                          </p:stCondLst>
                                        </p:cTn>
                                        <p:tgtEl>
                                          <p:spTgt spid="7"/>
                                        </p:tgtEl>
                                        <p:attrNameLst>
                                          <p:attrName>style.visibility</p:attrName>
                                        </p:attrNameLst>
                                      </p:cBhvr>
                                      <p:to>
                                        <p:strVal val="hidden"/>
                                      </p:to>
                                    </p:set>
                                  </p:childTnLst>
                                </p:cTn>
                              </p:par>
                              <p:par>
                                <p:cTn id="49" presetID="23" presetClass="entr" presetSubtype="36"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6*min(max(#ppt_w*#ppt_h,.3),1)-7.4)/-.7*#ppt_w"/>
                                          </p:val>
                                        </p:tav>
                                        <p:tav tm="100000">
                                          <p:val>
                                            <p:strVal val="#ppt_w"/>
                                          </p:val>
                                        </p:tav>
                                      </p:tavLst>
                                    </p:anim>
                                    <p:anim calcmode="lin" valueType="num">
                                      <p:cBhvr>
                                        <p:cTn id="52" dur="3000" fill="hold"/>
                                        <p:tgtEl>
                                          <p:spTgt spid="4"/>
                                        </p:tgtEl>
                                        <p:attrNameLst>
                                          <p:attrName>ppt_h</p:attrName>
                                        </p:attrNameLst>
                                      </p:cBhvr>
                                      <p:tavLst>
                                        <p:tav tm="0">
                                          <p:val>
                                            <p:strVal val="(6*min(max(#ppt_w*#ppt_h,.3),1)-7.4)/-.7*#ppt_h"/>
                                          </p:val>
                                        </p:tav>
                                        <p:tav tm="100000">
                                          <p:val>
                                            <p:strVal val="#ppt_h"/>
                                          </p:val>
                                        </p:tav>
                                      </p:tavLst>
                                    </p:anim>
                                    <p:anim calcmode="lin" valueType="num">
                                      <p:cBhvr>
                                        <p:cTn id="53" dur="3000" fill="hold"/>
                                        <p:tgtEl>
                                          <p:spTgt spid="4"/>
                                        </p:tgtEl>
                                        <p:attrNameLst>
                                          <p:attrName>ppt_x</p:attrName>
                                        </p:attrNameLst>
                                      </p:cBhvr>
                                      <p:tavLst>
                                        <p:tav tm="0">
                                          <p:val>
                                            <p:fltVal val="0.5"/>
                                          </p:val>
                                        </p:tav>
                                        <p:tav tm="100000">
                                          <p:val>
                                            <p:strVal val="#ppt_x"/>
                                          </p:val>
                                        </p:tav>
                                      </p:tavLst>
                                    </p:anim>
                                    <p:anim calcmode="lin" valueType="num">
                                      <p:cBhvr>
                                        <p:cTn id="54"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66"/>
          </a:solidFill>
        </p:spPr>
        <p:txBody>
          <a:bodyPr/>
          <a:lstStyle/>
          <a:p>
            <a:endParaRPr lang="es-ES" dirty="0"/>
          </a:p>
        </p:txBody>
      </p:sp>
      <p:pic>
        <p:nvPicPr>
          <p:cNvPr id="4" name="3 Imagen" descr="dscf6948.jpg"/>
          <p:cNvPicPr>
            <a:picLocks noChangeAspect="1"/>
          </p:cNvPicPr>
          <p:nvPr/>
        </p:nvPicPr>
        <p:blipFill>
          <a:blip r:embed="rId2"/>
          <a:stretch>
            <a:fillRect/>
          </a:stretch>
        </p:blipFill>
        <p:spPr>
          <a:xfrm>
            <a:off x="0" y="6691"/>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67000">
                <a:srgbClr val="FFFF00">
                  <a:alpha val="6300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2/3*ppt_w"/>
                                          </p:val>
                                        </p:tav>
                                      </p:tavLst>
                                    </p:anim>
                                    <p:anim calcmode="lin" valueType="num">
                                      <p:cBhvr>
                                        <p:cTn id="10" dur="3000"/>
                                        <p:tgtEl>
                                          <p:spTgt spid="6"/>
                                        </p:tgtEl>
                                        <p:attrNameLst>
                                          <p:attrName>ppt_h</p:attrName>
                                        </p:attrNameLst>
                                      </p:cBhvr>
                                      <p:tavLst>
                                        <p:tav tm="0">
                                          <p:val>
                                            <p:strVal val="ppt_h"/>
                                          </p:val>
                                        </p:tav>
                                        <p:tav tm="100000">
                                          <p:val>
                                            <p:strVal val="2/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00000"/>
          </a:solidFill>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0"/>
            <a:ext cx="9144000" cy="6844632"/>
          </a:xfrm>
          <a:prstGeom prst="rect">
            <a:avLst/>
          </a:prstGeom>
        </p:spPr>
      </p:pic>
      <p:sp>
        <p:nvSpPr>
          <p:cNvPr id="6" name="5 Triángulo rectángulo"/>
          <p:cNvSpPr/>
          <p:nvPr/>
        </p:nvSpPr>
        <p:spPr>
          <a:xfrm>
            <a:off x="0" y="0"/>
            <a:ext cx="9144000" cy="6858000"/>
          </a:xfrm>
          <a:prstGeom prst="rtTriangle">
            <a:avLst/>
          </a:prstGeom>
          <a:solidFill>
            <a:srgbClr val="00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0800000">
            <a:off x="0" y="0"/>
            <a:ext cx="9144000" cy="6858000"/>
          </a:xfrm>
          <a:prstGeom prst="rtTriangle">
            <a:avLst/>
          </a:prstGeom>
          <a:solidFill>
            <a:srgbClr val="00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7643834" cy="6858000"/>
          </a:xfrm>
          <a:prstGeom prst="rtTriangle">
            <a:avLst/>
          </a:prstGeom>
          <a:solidFill>
            <a:srgbClr val="0026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0800000">
            <a:off x="0" y="0"/>
            <a:ext cx="9144000" cy="5357826"/>
          </a:xfrm>
          <a:prstGeom prst="rtTriangle">
            <a:avLst/>
          </a:prstGeom>
          <a:solidFill>
            <a:srgbClr val="0026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5857884" cy="6858000"/>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0" y="0"/>
            <a:ext cx="9144000" cy="4071942"/>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xit" presetSubtype="1"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
                                          </p:val>
                                        </p:tav>
                                      </p:tavLst>
                                    </p:anim>
                                    <p:anim calcmode="lin" valueType="num">
                                      <p:cBhvr>
                                        <p:cTn id="10" dur="3000"/>
                                        <p:tgtEl>
                                          <p:spTgt spid="7"/>
                                        </p:tgtEl>
                                        <p:attrNameLst>
                                          <p:attrName>ppt_y</p:attrName>
                                        </p:attrNameLst>
                                      </p:cBhvr>
                                      <p:tavLst>
                                        <p:tav tm="0">
                                          <p:val>
                                            <p:strVal val="ppt_y"/>
                                          </p:val>
                                        </p:tav>
                                        <p:tav tm="100000">
                                          <p:val>
                                            <p:strVal val="ppt_y-ppt_h/2"/>
                                          </p:val>
                                        </p:tav>
                                      </p:tavLst>
                                    </p:anim>
                                    <p:anim calcmode="lin" valueType="num">
                                      <p:cBhvr>
                                        <p:cTn id="11" dur="3000"/>
                                        <p:tgtEl>
                                          <p:spTgt spid="7"/>
                                        </p:tgtEl>
                                        <p:attrNameLst>
                                          <p:attrName>ppt_w</p:attrName>
                                        </p:attrNameLst>
                                      </p:cBhvr>
                                      <p:tavLst>
                                        <p:tav tm="0">
                                          <p:val>
                                            <p:strVal val="ppt_w"/>
                                          </p:val>
                                        </p:tav>
                                        <p:tav tm="100000">
                                          <p:val>
                                            <p:strVal val="ppt_w"/>
                                          </p:val>
                                        </p:tav>
                                      </p:tavLst>
                                    </p:anim>
                                    <p:anim calcmode="lin" valueType="num">
                                      <p:cBhvr>
                                        <p:cTn id="12" dur="3000"/>
                                        <p:tgtEl>
                                          <p:spTgt spid="7"/>
                                        </p:tgtEl>
                                        <p:attrNameLst>
                                          <p:attrName>ppt_h</p:attrName>
                                        </p:attrNameLst>
                                      </p:cBhvr>
                                      <p:tavLst>
                                        <p:tav tm="0">
                                          <p:val>
                                            <p:strVal val="ppt_h"/>
                                          </p:val>
                                        </p:tav>
                                        <p:tav tm="100000">
                                          <p:val>
                                            <p:fltVal val="0"/>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8"/>
                                        </p:tgtEl>
                                        <p:attrNameLst>
                                          <p:attrName>ppt_x</p:attrName>
                                        </p:attrNameLst>
                                      </p:cBhvr>
                                      <p:tavLst>
                                        <p:tav tm="0">
                                          <p:val>
                                            <p:strVal val="ppt_x"/>
                                          </p:val>
                                        </p:tav>
                                        <p:tav tm="100000">
                                          <p:val>
                                            <p:strVal val="ppt_x-ppt_w/2"/>
                                          </p:val>
                                        </p:tav>
                                      </p:tavLst>
                                    </p:anim>
                                    <p:anim calcmode="lin" valueType="num">
                                      <p:cBhvr>
                                        <p:cTn id="22" dur="3000"/>
                                        <p:tgtEl>
                                          <p:spTgt spid="8"/>
                                        </p:tgtEl>
                                        <p:attrNameLst>
                                          <p:attrName>ppt_y</p:attrName>
                                        </p:attrNameLst>
                                      </p:cBhvr>
                                      <p:tavLst>
                                        <p:tav tm="0">
                                          <p:val>
                                            <p:strVal val="ppt_y"/>
                                          </p:val>
                                        </p:tav>
                                        <p:tav tm="100000">
                                          <p:val>
                                            <p:strVal val="ppt_y"/>
                                          </p:val>
                                        </p:tav>
                                      </p:tavLst>
                                    </p:anim>
                                    <p:anim calcmode="lin" valueType="num">
                                      <p:cBhvr>
                                        <p:cTn id="23" dur="3000"/>
                                        <p:tgtEl>
                                          <p:spTgt spid="8"/>
                                        </p:tgtEl>
                                        <p:attrNameLst>
                                          <p:attrName>ppt_w</p:attrName>
                                        </p:attrNameLst>
                                      </p:cBhvr>
                                      <p:tavLst>
                                        <p:tav tm="0">
                                          <p:val>
                                            <p:strVal val="ppt_w"/>
                                          </p:val>
                                        </p:tav>
                                        <p:tav tm="100000">
                                          <p:val>
                                            <p:fltVal val="0"/>
                                          </p:val>
                                        </p:tav>
                                      </p:tavLst>
                                    </p:anim>
                                    <p:anim calcmode="lin" valueType="num">
                                      <p:cBhvr>
                                        <p:cTn id="24" dur="3000"/>
                                        <p:tgtEl>
                                          <p:spTgt spid="8"/>
                                        </p:tgtEl>
                                        <p:attrNameLst>
                                          <p:attrName>ppt_h</p:attrName>
                                        </p:attrNameLst>
                                      </p:cBhvr>
                                      <p:tavLst>
                                        <p:tav tm="0">
                                          <p:val>
                                            <p:strVal val="ppt_h"/>
                                          </p:val>
                                        </p:tav>
                                        <p:tav tm="100000">
                                          <p:val>
                                            <p:strVal val="ppt_h"/>
                                          </p:val>
                                        </p:tav>
                                      </p:tavLst>
                                    </p:anim>
                                    <p:set>
                                      <p:cBhvr>
                                        <p:cTn id="25" dur="1" fill="hold">
                                          <p:stCondLst>
                                            <p:cond delay="2999"/>
                                          </p:stCondLst>
                                        </p:cTn>
                                        <p:tgtEl>
                                          <p:spTgt spid="8"/>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3000"/>
                                        <p:tgtEl>
                                          <p:spTgt spid="9"/>
                                        </p:tgtEl>
                                        <p:attrNameLst>
                                          <p:attrName>ppt_x</p:attrName>
                                        </p:attrNameLst>
                                      </p:cBhvr>
                                      <p:tavLst>
                                        <p:tav tm="0">
                                          <p:val>
                                            <p:strVal val="ppt_x"/>
                                          </p:val>
                                        </p:tav>
                                        <p:tav tm="100000">
                                          <p:val>
                                            <p:strVal val="ppt_x"/>
                                          </p:val>
                                        </p:tav>
                                      </p:tavLst>
                                    </p:anim>
                                    <p:anim calcmode="lin" valueType="num">
                                      <p:cBhvr>
                                        <p:cTn id="28" dur="3000"/>
                                        <p:tgtEl>
                                          <p:spTgt spid="9"/>
                                        </p:tgtEl>
                                        <p:attrNameLst>
                                          <p:attrName>ppt_y</p:attrName>
                                        </p:attrNameLst>
                                      </p:cBhvr>
                                      <p:tavLst>
                                        <p:tav tm="0">
                                          <p:val>
                                            <p:strVal val="ppt_y"/>
                                          </p:val>
                                        </p:tav>
                                        <p:tav tm="100000">
                                          <p:val>
                                            <p:strVal val="ppt_y-ppt_h/2"/>
                                          </p:val>
                                        </p:tav>
                                      </p:tavLst>
                                    </p:anim>
                                    <p:anim calcmode="lin" valueType="num">
                                      <p:cBhvr>
                                        <p:cTn id="29" dur="3000"/>
                                        <p:tgtEl>
                                          <p:spTgt spid="9"/>
                                        </p:tgtEl>
                                        <p:attrNameLst>
                                          <p:attrName>ppt_w</p:attrName>
                                        </p:attrNameLst>
                                      </p:cBhvr>
                                      <p:tavLst>
                                        <p:tav tm="0">
                                          <p:val>
                                            <p:strVal val="ppt_w"/>
                                          </p:val>
                                        </p:tav>
                                        <p:tav tm="100000">
                                          <p:val>
                                            <p:strVal val="ppt_w"/>
                                          </p:val>
                                        </p:tav>
                                      </p:tavLst>
                                    </p:anim>
                                    <p:anim calcmode="lin" valueType="num">
                                      <p:cBhvr>
                                        <p:cTn id="30" dur="3000"/>
                                        <p:tgtEl>
                                          <p:spTgt spid="9"/>
                                        </p:tgtEl>
                                        <p:attrNameLst>
                                          <p:attrName>ppt_h</p:attrName>
                                        </p:attrNameLst>
                                      </p:cBhvr>
                                      <p:tavLst>
                                        <p:tav tm="0">
                                          <p:val>
                                            <p:strVal val="ppt_h"/>
                                          </p:val>
                                        </p:tav>
                                        <p:tav tm="100000">
                                          <p:val>
                                            <p:fltVal val="0"/>
                                          </p:val>
                                        </p:tav>
                                      </p:tavLst>
                                    </p:anim>
                                    <p:set>
                                      <p:cBhvr>
                                        <p:cTn id="31" dur="1" fill="hold">
                                          <p:stCondLst>
                                            <p:cond delay="2999"/>
                                          </p:stCondLst>
                                        </p:cTn>
                                        <p:tgtEl>
                                          <p:spTgt spid="9"/>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0"/>
                                        </p:tgtEl>
                                        <p:attrNameLst>
                                          <p:attrName>ppt_x</p:attrName>
                                        </p:attrNameLst>
                                      </p:cBhvr>
                                      <p:tavLst>
                                        <p:tav tm="0">
                                          <p:val>
                                            <p:strVal val="ppt_x"/>
                                          </p:val>
                                        </p:tav>
                                        <p:tav tm="100000">
                                          <p:val>
                                            <p:strVal val="ppt_x-ppt_w/2"/>
                                          </p:val>
                                        </p:tav>
                                      </p:tavLst>
                                    </p:anim>
                                    <p:anim calcmode="lin" valueType="num">
                                      <p:cBhvr>
                                        <p:cTn id="34" dur="3000"/>
                                        <p:tgtEl>
                                          <p:spTgt spid="10"/>
                                        </p:tgtEl>
                                        <p:attrNameLst>
                                          <p:attrName>ppt_y</p:attrName>
                                        </p:attrNameLst>
                                      </p:cBhvr>
                                      <p:tavLst>
                                        <p:tav tm="0">
                                          <p:val>
                                            <p:strVal val="ppt_y"/>
                                          </p:val>
                                        </p:tav>
                                        <p:tav tm="100000">
                                          <p:val>
                                            <p:strVal val="ppt_y"/>
                                          </p:val>
                                        </p:tav>
                                      </p:tavLst>
                                    </p:anim>
                                    <p:anim calcmode="lin" valueType="num">
                                      <p:cBhvr>
                                        <p:cTn id="35" dur="3000"/>
                                        <p:tgtEl>
                                          <p:spTgt spid="10"/>
                                        </p:tgtEl>
                                        <p:attrNameLst>
                                          <p:attrName>ppt_w</p:attrName>
                                        </p:attrNameLst>
                                      </p:cBhvr>
                                      <p:tavLst>
                                        <p:tav tm="0">
                                          <p:val>
                                            <p:strVal val="ppt_w"/>
                                          </p:val>
                                        </p:tav>
                                        <p:tav tm="100000">
                                          <p:val>
                                            <p:fltVal val="0"/>
                                          </p:val>
                                        </p:tav>
                                      </p:tavLst>
                                    </p:anim>
                                    <p:anim calcmode="lin" valueType="num">
                                      <p:cBhvr>
                                        <p:cTn id="36" dur="3000"/>
                                        <p:tgtEl>
                                          <p:spTgt spid="10"/>
                                        </p:tgtEl>
                                        <p:attrNameLst>
                                          <p:attrName>ppt_h</p:attrName>
                                        </p:attrNameLst>
                                      </p:cBhvr>
                                      <p:tavLst>
                                        <p:tav tm="0">
                                          <p:val>
                                            <p:strVal val="ppt_h"/>
                                          </p:val>
                                        </p:tav>
                                        <p:tav tm="100000">
                                          <p:val>
                                            <p:strVal val="ppt_h"/>
                                          </p:val>
                                        </p:tav>
                                      </p:tavLst>
                                    </p:anim>
                                    <p:set>
                                      <p:cBhvr>
                                        <p:cTn id="37" dur="1" fill="hold">
                                          <p:stCondLst>
                                            <p:cond delay="2999"/>
                                          </p:stCondLst>
                                        </p:cTn>
                                        <p:tgtEl>
                                          <p:spTgt spid="10"/>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3000"/>
                                        <p:tgtEl>
                                          <p:spTgt spid="11"/>
                                        </p:tgtEl>
                                        <p:attrNameLst>
                                          <p:attrName>ppt_x</p:attrName>
                                        </p:attrNameLst>
                                      </p:cBhvr>
                                      <p:tavLst>
                                        <p:tav tm="0">
                                          <p:val>
                                            <p:strVal val="ppt_x"/>
                                          </p:val>
                                        </p:tav>
                                        <p:tav tm="100000">
                                          <p:val>
                                            <p:strVal val="ppt_x"/>
                                          </p:val>
                                        </p:tav>
                                      </p:tavLst>
                                    </p:anim>
                                    <p:anim calcmode="lin" valueType="num">
                                      <p:cBhvr>
                                        <p:cTn id="40" dur="3000"/>
                                        <p:tgtEl>
                                          <p:spTgt spid="11"/>
                                        </p:tgtEl>
                                        <p:attrNameLst>
                                          <p:attrName>ppt_y</p:attrName>
                                        </p:attrNameLst>
                                      </p:cBhvr>
                                      <p:tavLst>
                                        <p:tav tm="0">
                                          <p:val>
                                            <p:strVal val="ppt_y"/>
                                          </p:val>
                                        </p:tav>
                                        <p:tav tm="100000">
                                          <p:val>
                                            <p:strVal val="ppt_y-ppt_h/2"/>
                                          </p:val>
                                        </p:tav>
                                      </p:tavLst>
                                    </p:anim>
                                    <p:anim calcmode="lin" valueType="num">
                                      <p:cBhvr>
                                        <p:cTn id="41" dur="3000"/>
                                        <p:tgtEl>
                                          <p:spTgt spid="11"/>
                                        </p:tgtEl>
                                        <p:attrNameLst>
                                          <p:attrName>ppt_w</p:attrName>
                                        </p:attrNameLst>
                                      </p:cBhvr>
                                      <p:tavLst>
                                        <p:tav tm="0">
                                          <p:val>
                                            <p:strVal val="ppt_w"/>
                                          </p:val>
                                        </p:tav>
                                        <p:tav tm="100000">
                                          <p:val>
                                            <p:strVal val="ppt_w"/>
                                          </p:val>
                                        </p:tav>
                                      </p:tavLst>
                                    </p:anim>
                                    <p:anim calcmode="lin" valueType="num">
                                      <p:cBhvr>
                                        <p:cTn id="42" dur="3000"/>
                                        <p:tgtEl>
                                          <p:spTgt spid="11"/>
                                        </p:tgtEl>
                                        <p:attrNameLst>
                                          <p:attrName>ppt_h</p:attrName>
                                        </p:attrNameLst>
                                      </p:cBhvr>
                                      <p:tavLst>
                                        <p:tav tm="0">
                                          <p:val>
                                            <p:strVal val="ppt_h"/>
                                          </p:val>
                                        </p:tav>
                                        <p:tav tm="100000">
                                          <p:val>
                                            <p:fltVal val="0"/>
                                          </p:val>
                                        </p:tav>
                                      </p:tavLst>
                                    </p:anim>
                                    <p:set>
                                      <p:cBhvr>
                                        <p:cTn id="43" dur="1" fill="hold">
                                          <p:stCondLst>
                                            <p:cond delay="2999"/>
                                          </p:stCondLst>
                                        </p:cTn>
                                        <p:tgtEl>
                                          <p:spTgt spid="11"/>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4/3*#ppt_w"/>
                                          </p:val>
                                        </p:tav>
                                        <p:tav tm="100000">
                                          <p:val>
                                            <p:strVal val="#ppt_w"/>
                                          </p:val>
                                        </p:tav>
                                      </p:tavLst>
                                    </p:anim>
                                    <p:anim calcmode="lin" valueType="num">
                                      <p:cBhvr>
                                        <p:cTn id="47"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318592-svetik.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9144000" cy="6858000"/>
          </a:xfrm>
          <a:prstGeom prst="rtTriangle">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gradFill flip="none" rotWithShape="1">
            <a:gsLst>
              <a:gs pos="0">
                <a:srgbClr val="3333FF">
                  <a:shade val="30000"/>
                  <a:satMod val="115000"/>
                </a:srgbClr>
              </a:gs>
              <a:gs pos="50000">
                <a:srgbClr val="3333FF">
                  <a:shade val="67500"/>
                  <a:satMod val="115000"/>
                </a:srgbClr>
              </a:gs>
              <a:gs pos="100000">
                <a:srgbClr val="333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1000100" y="785794"/>
            <a:ext cx="7072362" cy="5286412"/>
          </a:xfrm>
          <a:prstGeom prst="rtTriangle">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1000100" y="785794"/>
            <a:ext cx="7072362" cy="5286412"/>
          </a:xfrm>
          <a:prstGeom prst="rtTriangle">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2143108" y="1643050"/>
            <a:ext cx="4929222" cy="3714776"/>
          </a:xfrm>
          <a:prstGeom prst="rtTriangle">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2143108" y="1643050"/>
            <a:ext cx="4929222" cy="3714776"/>
          </a:xfrm>
          <a:prstGeom prst="rtTriangle">
            <a:avLst/>
          </a:prstGeom>
          <a:solidFill>
            <a:srgbClr val="333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3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3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3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3000"/>
                                        <p:tgtEl>
                                          <p:spTgt spid="11"/>
                                        </p:tgtEl>
                                      </p:cBhvr>
                                    </p:animEffect>
                                  </p:childTnLst>
                                </p:cTn>
                              </p:par>
                            </p:childTnLst>
                          </p:cTn>
                        </p:par>
                        <p:par>
                          <p:cTn id="26" fill="hold">
                            <p:stCondLst>
                              <p:cond delay="3000"/>
                            </p:stCondLst>
                            <p:childTnLst>
                              <p:par>
                                <p:cTn id="27" presetID="4" presetClass="exit" presetSubtype="32" fill="hold" grpId="1" nodeType="afterEffect">
                                  <p:stCondLst>
                                    <p:cond delay="0"/>
                                  </p:stCondLst>
                                  <p:childTnLst>
                                    <p:animEffect transition="out" filter="box(out)">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3000"/>
                                        <p:tgtEl>
                                          <p:spTgt spid="6"/>
                                        </p:tgtEl>
                                      </p:cBhvr>
                                    </p:animEffect>
                                    <p:set>
                                      <p:cBhvr>
                                        <p:cTn id="32" dur="1" fill="hold">
                                          <p:stCondLst>
                                            <p:cond delay="2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3000"/>
                                        <p:tgtEl>
                                          <p:spTgt spid="8"/>
                                        </p:tgtEl>
                                      </p:cBhvr>
                                    </p:animEffect>
                                    <p:set>
                                      <p:cBhvr>
                                        <p:cTn id="35" dur="1" fill="hold">
                                          <p:stCondLst>
                                            <p:cond delay="2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3000"/>
                                        <p:tgtEl>
                                          <p:spTgt spid="9"/>
                                        </p:tgtEl>
                                      </p:cBhvr>
                                    </p:animEffect>
                                    <p:set>
                                      <p:cBhvr>
                                        <p:cTn id="38" dur="1" fill="hold">
                                          <p:stCondLst>
                                            <p:cond delay="2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3000"/>
                                        <p:tgtEl>
                                          <p:spTgt spid="11"/>
                                        </p:tgtEl>
                                      </p:cBhvr>
                                    </p:animEffect>
                                    <p:set>
                                      <p:cBhvr>
                                        <p:cTn id="41" dur="1" fill="hold">
                                          <p:stCondLst>
                                            <p:cond delay="2999"/>
                                          </p:stCondLst>
                                        </p:cTn>
                                        <p:tgtEl>
                                          <p:spTgt spid="11"/>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3000"/>
                                        <p:tgtEl>
                                          <p:spTgt spid="10"/>
                                        </p:tgtEl>
                                      </p:cBhvr>
                                    </p:animEffect>
                                    <p:set>
                                      <p:cBhvr>
                                        <p:cTn id="44" dur="1" fill="hold">
                                          <p:stCondLst>
                                            <p:cond delay="2999"/>
                                          </p:stCondLst>
                                        </p:cTn>
                                        <p:tgtEl>
                                          <p:spTgt spid="10"/>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strVal val="2/3*#ppt_w"/>
                                          </p:val>
                                        </p:tav>
                                        <p:tav tm="100000">
                                          <p:val>
                                            <p:strVal val="#ppt_w"/>
                                          </p:val>
                                        </p:tav>
                                      </p:tavLst>
                                    </p:anim>
                                    <p:anim calcmode="lin" valueType="num">
                                      <p:cBhvr>
                                        <p:cTn id="48" dur="3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DSCN0760.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rgbClr val="0000CC">
                  <a:shade val="30000"/>
                  <a:satMod val="115000"/>
                </a:srgbClr>
              </a:gs>
              <a:gs pos="50000">
                <a:srgbClr val="0000CC">
                  <a:shade val="67500"/>
                  <a:satMod val="115000"/>
                </a:srgbClr>
              </a:gs>
              <a:gs pos="100000">
                <a:srgbClr val="0000CC">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56000">
                <a:srgbClr val="92D050">
                  <a:alpha val="31000"/>
                </a:srgbClr>
              </a:gs>
              <a:gs pos="50000">
                <a:srgbClr val="007A37">
                  <a:shade val="67500"/>
                  <a:satMod val="115000"/>
                </a:srgbClr>
              </a:gs>
              <a:gs pos="100000">
                <a:srgbClr val="007A37">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xit" presetSubtype="288" fill="hold" grpId="0" nodeType="withEffect">
                                  <p:stCondLst>
                                    <p:cond delay="0"/>
                                  </p:stCondLst>
                                  <p:childTnLst>
                                    <p:anim calcmode="lin" valueType="num">
                                      <p:cBhvr>
                                        <p:cTn id="9" dur="3000"/>
                                        <p:tgtEl>
                                          <p:spTgt spid="7"/>
                                        </p:tgtEl>
                                        <p:attrNameLst>
                                          <p:attrName>ppt_w</p:attrName>
                                        </p:attrNameLst>
                                      </p:cBhvr>
                                      <p:tavLst>
                                        <p:tav tm="0">
                                          <p:val>
                                            <p:strVal val="ppt_w"/>
                                          </p:val>
                                        </p:tav>
                                        <p:tav tm="100000">
                                          <p:val>
                                            <p:strVal val="2/3*ppt_w"/>
                                          </p:val>
                                        </p:tav>
                                      </p:tavLst>
                                    </p:anim>
                                    <p:anim calcmode="lin" valueType="num">
                                      <p:cBhvr>
                                        <p:cTn id="10" dur="3000"/>
                                        <p:tgtEl>
                                          <p:spTgt spid="7"/>
                                        </p:tgtEl>
                                        <p:attrNameLst>
                                          <p:attrName>ppt_h</p:attrName>
                                        </p:attrNameLst>
                                      </p:cBhvr>
                                      <p:tavLst>
                                        <p:tav tm="0">
                                          <p:val>
                                            <p:strVal val="ppt_h"/>
                                          </p:val>
                                        </p:tav>
                                        <p:tav tm="100000">
                                          <p:val>
                                            <p:strVal val="2/3*ppt_h"/>
                                          </p:val>
                                        </p:tav>
                                      </p:tavLst>
                                    </p:anim>
                                    <p:set>
                                      <p:cBhvr>
                                        <p:cTn id="11" dur="1" fill="hold">
                                          <p:stCondLst>
                                            <p:cond delay="2999"/>
                                          </p:stCondLst>
                                        </p:cTn>
                                        <p:tgtEl>
                                          <p:spTgt spid="7"/>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7"/>
                                        </p:tgtEl>
                                      </p:cBhvr>
                                    </p:animEffect>
                                    <p:set>
                                      <p:cBhvr>
                                        <p:cTn id="14" dur="1" fill="hold">
                                          <p:stCondLst>
                                            <p:cond delay="2999"/>
                                          </p:stCondLst>
                                        </p:cTn>
                                        <p:tgtEl>
                                          <p:spTgt spid="7"/>
                                        </p:tgtEl>
                                        <p:attrNameLst>
                                          <p:attrName>style.visibility</p:attrName>
                                        </p:attrNameLst>
                                      </p:cBhvr>
                                      <p:to>
                                        <p:strVal val="hidden"/>
                                      </p:to>
                                    </p:set>
                                  </p:childTnLst>
                                </p:cTn>
                              </p:par>
                              <p:par>
                                <p:cTn id="15" presetID="23" presetClass="exit" presetSubtype="288" fill="hold" grpId="0" nodeType="withEffect">
                                  <p:stCondLst>
                                    <p:cond delay="0"/>
                                  </p:stCondLst>
                                  <p:childTnLst>
                                    <p:anim calcmode="lin" valueType="num">
                                      <p:cBhvr>
                                        <p:cTn id="16" dur="3000"/>
                                        <p:tgtEl>
                                          <p:spTgt spid="6"/>
                                        </p:tgtEl>
                                        <p:attrNameLst>
                                          <p:attrName>ppt_w</p:attrName>
                                        </p:attrNameLst>
                                      </p:cBhvr>
                                      <p:tavLst>
                                        <p:tav tm="0">
                                          <p:val>
                                            <p:strVal val="ppt_w"/>
                                          </p:val>
                                        </p:tav>
                                        <p:tav tm="100000">
                                          <p:val>
                                            <p:strVal val="2/3*ppt_w"/>
                                          </p:val>
                                        </p:tav>
                                      </p:tavLst>
                                    </p:anim>
                                    <p:anim calcmode="lin" valueType="num">
                                      <p:cBhvr>
                                        <p:cTn id="17" dur="3000"/>
                                        <p:tgtEl>
                                          <p:spTgt spid="6"/>
                                        </p:tgtEl>
                                        <p:attrNameLst>
                                          <p:attrName>ppt_h</p:attrName>
                                        </p:attrNameLst>
                                      </p:cBhvr>
                                      <p:tavLst>
                                        <p:tav tm="0">
                                          <p:val>
                                            <p:strVal val="ppt_h"/>
                                          </p:val>
                                        </p:tav>
                                        <p:tav tm="100000">
                                          <p:val>
                                            <p:strVal val="2/3*ppt_h"/>
                                          </p:val>
                                        </p:tav>
                                      </p:tavLst>
                                    </p:anim>
                                    <p:set>
                                      <p:cBhvr>
                                        <p:cTn id="18" dur="1" fill="hold">
                                          <p:stCondLst>
                                            <p:cond delay="2999"/>
                                          </p:stCondLst>
                                        </p:cTn>
                                        <p:tgtEl>
                                          <p:spTgt spid="6"/>
                                        </p:tgtEl>
                                        <p:attrNameLst>
                                          <p:attrName>style.visibility</p:attrName>
                                        </p:attrNameLst>
                                      </p:cBhvr>
                                      <p:to>
                                        <p:strVal val="hidden"/>
                                      </p:to>
                                    </p:set>
                                  </p:childTnLst>
                                </p:cTn>
                              </p:par>
                              <p:par>
                                <p:cTn id="19" presetID="4" presetClass="exit" presetSubtype="32" fill="hold" grpId="1" nodeType="withEffect">
                                  <p:stCondLst>
                                    <p:cond delay="0"/>
                                  </p:stCondLst>
                                  <p:childTnLst>
                                    <p:animEffect transition="out" filter="box(out)">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66"/>
          </a:solidFill>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rot="10800000">
            <a:off x="0"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10"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1285852"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7708721"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1928794"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072330"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422837"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136953"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4500562"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3851069"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3214678"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2565185"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1928794"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1279301"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642910"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a:off x="0" y="357166"/>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0800000">
            <a:off x="2571736"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3214678"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0800000">
            <a:off x="3857620"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4500562"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0800000">
            <a:off x="5143504"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5715008"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0800000">
            <a:off x="6286512"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0800000">
            <a:off x="6929454"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0800000">
            <a:off x="7708721" y="3786190"/>
            <a:ext cx="1435279" cy="2671117"/>
          </a:xfrm>
          <a:prstGeom prst="moon">
            <a:avLst>
              <a:gd name="adj" fmla="val 36667"/>
            </a:avLst>
          </a:prstGeom>
          <a:solidFill>
            <a:srgbClr val="996633"/>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0-#ppt_w/2"/>
                                          </p:val>
                                        </p:tav>
                                        <p:tav tm="100000">
                                          <p:val>
                                            <p:strVal val="#ppt_x"/>
                                          </p:val>
                                        </p:tav>
                                      </p:tavLst>
                                    </p:anim>
                                    <p:anim calcmode="lin" valueType="num">
                                      <p:cBhvr additive="base">
                                        <p:cTn id="11" dur="30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0-#ppt_w/2"/>
                                          </p:val>
                                        </p:tav>
                                        <p:tav tm="100000">
                                          <p:val>
                                            <p:strVal val="#ppt_x"/>
                                          </p:val>
                                        </p:tav>
                                      </p:tavLst>
                                    </p:anim>
                                    <p:anim calcmode="lin" valueType="num">
                                      <p:cBhvr additive="base">
                                        <p:cTn id="15" dur="3000" fill="hold"/>
                                        <p:tgtEl>
                                          <p:spTgt spid="11"/>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0-#ppt_w/2"/>
                                          </p:val>
                                        </p:tav>
                                        <p:tav tm="100000">
                                          <p:val>
                                            <p:strVal val="#ppt_x"/>
                                          </p:val>
                                        </p:tav>
                                      </p:tavLst>
                                    </p:anim>
                                    <p:anim calcmode="lin" valueType="num">
                                      <p:cBhvr additive="base">
                                        <p:cTn id="19" dur="3000" fill="hold"/>
                                        <p:tgtEl>
                                          <p:spTgt spid="12"/>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0-#ppt_w/2"/>
                                          </p:val>
                                        </p:tav>
                                        <p:tav tm="100000">
                                          <p:val>
                                            <p:strVal val="#ppt_x"/>
                                          </p:val>
                                        </p:tav>
                                      </p:tavLst>
                                    </p:anim>
                                    <p:anim calcmode="lin" valueType="num">
                                      <p:cBhvr additive="base">
                                        <p:cTn id="35" dur="3000" fill="hold"/>
                                        <p:tgtEl>
                                          <p:spTgt spid="1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0-#ppt_w/2"/>
                                          </p:val>
                                        </p:tav>
                                        <p:tav tm="100000">
                                          <p:val>
                                            <p:strVal val="#ppt_x"/>
                                          </p:val>
                                        </p:tav>
                                      </p:tavLst>
                                    </p:anim>
                                    <p:anim calcmode="lin" valueType="num">
                                      <p:cBhvr additive="base">
                                        <p:cTn id="51" dur="3000" fill="hold"/>
                                        <p:tgtEl>
                                          <p:spTgt spid="20"/>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3000" fill="hold"/>
                                        <p:tgtEl>
                                          <p:spTgt spid="22"/>
                                        </p:tgtEl>
                                        <p:attrNameLst>
                                          <p:attrName>ppt_x</p:attrName>
                                        </p:attrNameLst>
                                      </p:cBhvr>
                                      <p:tavLst>
                                        <p:tav tm="0">
                                          <p:val>
                                            <p:strVal val="0-#ppt_w/2"/>
                                          </p:val>
                                        </p:tav>
                                        <p:tav tm="100000">
                                          <p:val>
                                            <p:strVal val="#ppt_x"/>
                                          </p:val>
                                        </p:tav>
                                      </p:tavLst>
                                    </p:anim>
                                    <p:anim calcmode="lin" valueType="num">
                                      <p:cBhvr additive="base">
                                        <p:cTn id="59" dur="3000" fill="hold"/>
                                        <p:tgtEl>
                                          <p:spTgt spid="2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1+#ppt_w/2"/>
                                          </p:val>
                                        </p:tav>
                                        <p:tav tm="100000">
                                          <p:val>
                                            <p:strVal val="#ppt_x"/>
                                          </p:val>
                                        </p:tav>
                                      </p:tavLst>
                                    </p:anim>
                                    <p:anim calcmode="lin" valueType="num">
                                      <p:cBhvr additive="base">
                                        <p:cTn id="63" dur="3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1+#ppt_w/2"/>
                                          </p:val>
                                        </p:tav>
                                        <p:tav tm="100000">
                                          <p:val>
                                            <p:strVal val="#ppt_x"/>
                                          </p:val>
                                        </p:tav>
                                      </p:tavLst>
                                    </p:anim>
                                    <p:anim calcmode="lin" valueType="num">
                                      <p:cBhvr additive="base">
                                        <p:cTn id="67" dur="3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1+#ppt_w/2"/>
                                          </p:val>
                                        </p:tav>
                                        <p:tav tm="100000">
                                          <p:val>
                                            <p:strVal val="#ppt_x"/>
                                          </p:val>
                                        </p:tav>
                                      </p:tavLst>
                                    </p:anim>
                                    <p:anim calcmode="lin" valueType="num">
                                      <p:cBhvr additive="base">
                                        <p:cTn id="75" dur="3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1+#ppt_w/2"/>
                                          </p:val>
                                        </p:tav>
                                        <p:tav tm="100000">
                                          <p:val>
                                            <p:strVal val="#ppt_x"/>
                                          </p:val>
                                        </p:tav>
                                      </p:tavLst>
                                    </p:anim>
                                    <p:anim calcmode="lin" valueType="num">
                                      <p:cBhvr additive="base">
                                        <p:cTn id="83" dur="3000" fill="hold"/>
                                        <p:tgtEl>
                                          <p:spTgt spid="24"/>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1+#ppt_w/2"/>
                                          </p:val>
                                        </p:tav>
                                        <p:tav tm="100000">
                                          <p:val>
                                            <p:strVal val="#ppt_x"/>
                                          </p:val>
                                        </p:tav>
                                      </p:tavLst>
                                    </p:anim>
                                    <p:anim calcmode="lin" valueType="num">
                                      <p:cBhvr additive="base">
                                        <p:cTn id="87" dur="3000" fill="hold"/>
                                        <p:tgtEl>
                                          <p:spTgt spid="25"/>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1+#ppt_w/2"/>
                                          </p:val>
                                        </p:tav>
                                        <p:tav tm="100000">
                                          <p:val>
                                            <p:strVal val="#ppt_x"/>
                                          </p:val>
                                        </p:tav>
                                      </p:tavLst>
                                    </p:anim>
                                    <p:anim calcmode="lin" valueType="num">
                                      <p:cBhvr additive="base">
                                        <p:cTn id="95" dur="3000" fill="hold"/>
                                        <p:tgtEl>
                                          <p:spTgt spid="27"/>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1+#ppt_w/2"/>
                                          </p:val>
                                        </p:tav>
                                        <p:tav tm="100000">
                                          <p:val>
                                            <p:strVal val="#ppt_x"/>
                                          </p:val>
                                        </p:tav>
                                      </p:tavLst>
                                    </p:anim>
                                    <p:anim calcmode="lin" valueType="num">
                                      <p:cBhvr additive="base">
                                        <p:cTn id="99" dur="3000" fill="hold"/>
                                        <p:tgtEl>
                                          <p:spTgt spid="28"/>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1+#ppt_w/2"/>
                                          </p:val>
                                        </p:tav>
                                        <p:tav tm="100000">
                                          <p:val>
                                            <p:strVal val="#ppt_x"/>
                                          </p:val>
                                        </p:tav>
                                      </p:tavLst>
                                    </p:anim>
                                    <p:anim calcmode="lin" valueType="num">
                                      <p:cBhvr additive="base">
                                        <p:cTn id="103" dur="3000" fill="hold"/>
                                        <p:tgtEl>
                                          <p:spTgt spid="29"/>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1+#ppt_w/2"/>
                                          </p:val>
                                        </p:tav>
                                        <p:tav tm="100000">
                                          <p:val>
                                            <p:strVal val="#ppt_x"/>
                                          </p:val>
                                        </p:tav>
                                      </p:tavLst>
                                    </p:anim>
                                    <p:anim calcmode="lin" valueType="num">
                                      <p:cBhvr additive="base">
                                        <p:cTn id="107" dur="3000" fill="hold"/>
                                        <p:tgtEl>
                                          <p:spTgt spid="30"/>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1+#ppt_w/2"/>
                                          </p:val>
                                        </p:tav>
                                        <p:tav tm="100000">
                                          <p:val>
                                            <p:strVal val="#ppt_x"/>
                                          </p:val>
                                        </p:tav>
                                      </p:tavLst>
                                    </p:anim>
                                    <p:anim calcmode="lin" valueType="num">
                                      <p:cBhvr additive="base">
                                        <p:cTn id="111" dur="3000" fill="hold"/>
                                        <p:tgtEl>
                                          <p:spTgt spid="31"/>
                                        </p:tgtEl>
                                        <p:attrNameLst>
                                          <p:attrName>ppt_y</p:attrName>
                                        </p:attrNameLst>
                                      </p:cBhvr>
                                      <p:tavLst>
                                        <p:tav tm="0">
                                          <p:val>
                                            <p:strVal val="#ppt_y"/>
                                          </p:val>
                                        </p:tav>
                                        <p:tav tm="100000">
                                          <p:val>
                                            <p:strVal val="#ppt_y"/>
                                          </p:val>
                                        </p:tav>
                                      </p:tavLst>
                                    </p:anim>
                                  </p:childTnLst>
                                </p:cTn>
                              </p:par>
                              <p:par>
                                <p:cTn id="112" presetID="8" presetClass="emph" presetSubtype="0" fill="hold" grpId="1"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3"/>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4"/>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5"/>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6"/>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8"/>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9"/>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0"/>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1"/>
                                        </p:tgtEl>
                                        <p:attrNameLst>
                                          <p:attrName>r</p:attrName>
                                        </p:attrNameLst>
                                      </p:cBhvr>
                                    </p:animRot>
                                  </p:childTnLst>
                                </p:cTn>
                              </p:par>
                              <p:par>
                                <p:cTn id="164" presetID="13"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plus(in)">
                                      <p:cBhvr>
                                        <p:cTn id="166" dur="3000"/>
                                        <p:tgtEl>
                                          <p:spTgt spid="9"/>
                                        </p:tgtEl>
                                      </p:cBhvr>
                                    </p:animEffect>
                                  </p:childTnLst>
                                </p:cTn>
                              </p:par>
                              <p:par>
                                <p:cTn id="167" presetID="13" presetClass="entr" presetSubtype="16" fill="hold" grpId="2" nodeType="withEffect">
                                  <p:stCondLst>
                                    <p:cond delay="0"/>
                                  </p:stCondLst>
                                  <p:childTnLst>
                                    <p:set>
                                      <p:cBhvr>
                                        <p:cTn id="168" dur="1" fill="hold">
                                          <p:stCondLst>
                                            <p:cond delay="0"/>
                                          </p:stCondLst>
                                        </p:cTn>
                                        <p:tgtEl>
                                          <p:spTgt spid="11"/>
                                        </p:tgtEl>
                                        <p:attrNameLst>
                                          <p:attrName>style.visibility</p:attrName>
                                        </p:attrNameLst>
                                      </p:cBhvr>
                                      <p:to>
                                        <p:strVal val="visible"/>
                                      </p:to>
                                    </p:set>
                                    <p:animEffect transition="in" filter="plus(in)">
                                      <p:cBhvr>
                                        <p:cTn id="169" dur="3000"/>
                                        <p:tgtEl>
                                          <p:spTgt spid="11"/>
                                        </p:tgtEl>
                                      </p:cBhvr>
                                    </p:animEffect>
                                  </p:childTnLst>
                                </p:cTn>
                              </p:par>
                              <p:par>
                                <p:cTn id="170" presetID="13" presetClass="entr" presetSubtype="16" fill="hold" grpId="2" nodeType="withEffect">
                                  <p:stCondLst>
                                    <p:cond delay="0"/>
                                  </p:stCondLst>
                                  <p:childTnLst>
                                    <p:set>
                                      <p:cBhvr>
                                        <p:cTn id="171" dur="1" fill="hold">
                                          <p:stCondLst>
                                            <p:cond delay="0"/>
                                          </p:stCondLst>
                                        </p:cTn>
                                        <p:tgtEl>
                                          <p:spTgt spid="12"/>
                                        </p:tgtEl>
                                        <p:attrNameLst>
                                          <p:attrName>style.visibility</p:attrName>
                                        </p:attrNameLst>
                                      </p:cBhvr>
                                      <p:to>
                                        <p:strVal val="visible"/>
                                      </p:to>
                                    </p:set>
                                    <p:animEffect transition="in" filter="plus(in)">
                                      <p:cBhvr>
                                        <p:cTn id="172" dur="3000"/>
                                        <p:tgtEl>
                                          <p:spTgt spid="12"/>
                                        </p:tgtEl>
                                      </p:cBhvr>
                                    </p:animEffect>
                                  </p:childTnLst>
                                </p:cTn>
                              </p:par>
                              <p:par>
                                <p:cTn id="173" presetID="13" presetClass="entr" presetSubtype="16" fill="hold" grpId="2" nodeType="withEffect">
                                  <p:stCondLst>
                                    <p:cond delay="0"/>
                                  </p:stCondLst>
                                  <p:childTnLst>
                                    <p:set>
                                      <p:cBhvr>
                                        <p:cTn id="174" dur="1" fill="hold">
                                          <p:stCondLst>
                                            <p:cond delay="0"/>
                                          </p:stCondLst>
                                        </p:cTn>
                                        <p:tgtEl>
                                          <p:spTgt spid="13"/>
                                        </p:tgtEl>
                                        <p:attrNameLst>
                                          <p:attrName>style.visibility</p:attrName>
                                        </p:attrNameLst>
                                      </p:cBhvr>
                                      <p:to>
                                        <p:strVal val="visible"/>
                                      </p:to>
                                    </p:set>
                                    <p:animEffect transition="in" filter="plus(in)">
                                      <p:cBhvr>
                                        <p:cTn id="175" dur="3000"/>
                                        <p:tgtEl>
                                          <p:spTgt spid="13"/>
                                        </p:tgtEl>
                                      </p:cBhvr>
                                    </p:animEffect>
                                  </p:childTnLst>
                                </p:cTn>
                              </p:par>
                              <p:par>
                                <p:cTn id="176" presetID="13" presetClass="entr" presetSubtype="16" fill="hold" grpId="2" nodeType="withEffect">
                                  <p:stCondLst>
                                    <p:cond delay="0"/>
                                  </p:stCondLst>
                                  <p:childTnLst>
                                    <p:set>
                                      <p:cBhvr>
                                        <p:cTn id="177" dur="1" fill="hold">
                                          <p:stCondLst>
                                            <p:cond delay="0"/>
                                          </p:stCondLst>
                                        </p:cTn>
                                        <p:tgtEl>
                                          <p:spTgt spid="14"/>
                                        </p:tgtEl>
                                        <p:attrNameLst>
                                          <p:attrName>style.visibility</p:attrName>
                                        </p:attrNameLst>
                                      </p:cBhvr>
                                      <p:to>
                                        <p:strVal val="visible"/>
                                      </p:to>
                                    </p:set>
                                    <p:animEffect transition="in" filter="plus(in)">
                                      <p:cBhvr>
                                        <p:cTn id="178" dur="3000"/>
                                        <p:tgtEl>
                                          <p:spTgt spid="14"/>
                                        </p:tgtEl>
                                      </p:cBhvr>
                                    </p:animEffect>
                                  </p:childTnLst>
                                </p:cTn>
                              </p:par>
                              <p:par>
                                <p:cTn id="179" presetID="13" presetClass="entr" presetSubtype="16" fill="hold" grpId="2" nodeType="withEffect">
                                  <p:stCondLst>
                                    <p:cond delay="0"/>
                                  </p:stCondLst>
                                  <p:childTnLst>
                                    <p:set>
                                      <p:cBhvr>
                                        <p:cTn id="180" dur="1" fill="hold">
                                          <p:stCondLst>
                                            <p:cond delay="0"/>
                                          </p:stCondLst>
                                        </p:cTn>
                                        <p:tgtEl>
                                          <p:spTgt spid="15"/>
                                        </p:tgtEl>
                                        <p:attrNameLst>
                                          <p:attrName>style.visibility</p:attrName>
                                        </p:attrNameLst>
                                      </p:cBhvr>
                                      <p:to>
                                        <p:strVal val="visible"/>
                                      </p:to>
                                    </p:set>
                                    <p:animEffect transition="in" filter="plus(in)">
                                      <p:cBhvr>
                                        <p:cTn id="181" dur="3000"/>
                                        <p:tgtEl>
                                          <p:spTgt spid="15"/>
                                        </p:tgtEl>
                                      </p:cBhvr>
                                    </p:animEffect>
                                  </p:childTnLst>
                                </p:cTn>
                              </p:par>
                              <p:par>
                                <p:cTn id="182" presetID="13" presetClass="entr" presetSubtype="16" fill="hold" grpId="2" nodeType="withEffect">
                                  <p:stCondLst>
                                    <p:cond delay="0"/>
                                  </p:stCondLst>
                                  <p:childTnLst>
                                    <p:set>
                                      <p:cBhvr>
                                        <p:cTn id="183" dur="1" fill="hold">
                                          <p:stCondLst>
                                            <p:cond delay="0"/>
                                          </p:stCondLst>
                                        </p:cTn>
                                        <p:tgtEl>
                                          <p:spTgt spid="16"/>
                                        </p:tgtEl>
                                        <p:attrNameLst>
                                          <p:attrName>style.visibility</p:attrName>
                                        </p:attrNameLst>
                                      </p:cBhvr>
                                      <p:to>
                                        <p:strVal val="visible"/>
                                      </p:to>
                                    </p:set>
                                    <p:animEffect transition="in" filter="plus(in)">
                                      <p:cBhvr>
                                        <p:cTn id="184" dur="3000"/>
                                        <p:tgtEl>
                                          <p:spTgt spid="16"/>
                                        </p:tgtEl>
                                      </p:cBhvr>
                                    </p:animEffect>
                                  </p:childTnLst>
                                </p:cTn>
                              </p:par>
                              <p:par>
                                <p:cTn id="185" presetID="13" presetClass="entr" presetSubtype="16" fill="hold" grpId="2" nodeType="withEffect">
                                  <p:stCondLst>
                                    <p:cond delay="0"/>
                                  </p:stCondLst>
                                  <p:childTnLst>
                                    <p:set>
                                      <p:cBhvr>
                                        <p:cTn id="186" dur="1" fill="hold">
                                          <p:stCondLst>
                                            <p:cond delay="0"/>
                                          </p:stCondLst>
                                        </p:cTn>
                                        <p:tgtEl>
                                          <p:spTgt spid="17"/>
                                        </p:tgtEl>
                                        <p:attrNameLst>
                                          <p:attrName>style.visibility</p:attrName>
                                        </p:attrNameLst>
                                      </p:cBhvr>
                                      <p:to>
                                        <p:strVal val="visible"/>
                                      </p:to>
                                    </p:set>
                                    <p:animEffect transition="in" filter="plus(in)">
                                      <p:cBhvr>
                                        <p:cTn id="187" dur="3000"/>
                                        <p:tgtEl>
                                          <p:spTgt spid="17"/>
                                        </p:tgtEl>
                                      </p:cBhvr>
                                    </p:animEffect>
                                  </p:childTnLst>
                                </p:cTn>
                              </p:par>
                              <p:par>
                                <p:cTn id="188" presetID="13" presetClass="entr" presetSubtype="16" fill="hold" grpId="2" nodeType="withEffect">
                                  <p:stCondLst>
                                    <p:cond delay="0"/>
                                  </p:stCondLst>
                                  <p:childTnLst>
                                    <p:set>
                                      <p:cBhvr>
                                        <p:cTn id="189" dur="1" fill="hold">
                                          <p:stCondLst>
                                            <p:cond delay="0"/>
                                          </p:stCondLst>
                                        </p:cTn>
                                        <p:tgtEl>
                                          <p:spTgt spid="18"/>
                                        </p:tgtEl>
                                        <p:attrNameLst>
                                          <p:attrName>style.visibility</p:attrName>
                                        </p:attrNameLst>
                                      </p:cBhvr>
                                      <p:to>
                                        <p:strVal val="visible"/>
                                      </p:to>
                                    </p:set>
                                    <p:animEffect transition="in" filter="plus(in)">
                                      <p:cBhvr>
                                        <p:cTn id="190" dur="3000"/>
                                        <p:tgtEl>
                                          <p:spTgt spid="18"/>
                                        </p:tgtEl>
                                      </p:cBhvr>
                                    </p:animEffect>
                                  </p:childTnLst>
                                </p:cTn>
                              </p:par>
                              <p:par>
                                <p:cTn id="191" presetID="13" presetClass="entr" presetSubtype="16" fill="hold" grpId="2" nodeType="withEffect">
                                  <p:stCondLst>
                                    <p:cond delay="0"/>
                                  </p:stCondLst>
                                  <p:childTnLst>
                                    <p:set>
                                      <p:cBhvr>
                                        <p:cTn id="192" dur="1" fill="hold">
                                          <p:stCondLst>
                                            <p:cond delay="0"/>
                                          </p:stCondLst>
                                        </p:cTn>
                                        <p:tgtEl>
                                          <p:spTgt spid="19"/>
                                        </p:tgtEl>
                                        <p:attrNameLst>
                                          <p:attrName>style.visibility</p:attrName>
                                        </p:attrNameLst>
                                      </p:cBhvr>
                                      <p:to>
                                        <p:strVal val="visible"/>
                                      </p:to>
                                    </p:set>
                                    <p:animEffect transition="in" filter="plus(in)">
                                      <p:cBhvr>
                                        <p:cTn id="193" dur="3000"/>
                                        <p:tgtEl>
                                          <p:spTgt spid="19"/>
                                        </p:tgtEl>
                                      </p:cBhvr>
                                    </p:animEffect>
                                  </p:childTnLst>
                                </p:cTn>
                              </p:par>
                              <p:par>
                                <p:cTn id="194" presetID="13" presetClass="entr" presetSubtype="16" fill="hold" grpId="2"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plus(in)">
                                      <p:cBhvr>
                                        <p:cTn id="196" dur="3000"/>
                                        <p:tgtEl>
                                          <p:spTgt spid="20"/>
                                        </p:tgtEl>
                                      </p:cBhvr>
                                    </p:animEffect>
                                  </p:childTnLst>
                                </p:cTn>
                              </p:par>
                              <p:par>
                                <p:cTn id="197" presetID="13" presetClass="entr" presetSubtype="16" fill="hold" grpId="2" nodeType="withEffect">
                                  <p:stCondLst>
                                    <p:cond delay="0"/>
                                  </p:stCondLst>
                                  <p:childTnLst>
                                    <p:set>
                                      <p:cBhvr>
                                        <p:cTn id="198" dur="1" fill="hold">
                                          <p:stCondLst>
                                            <p:cond delay="0"/>
                                          </p:stCondLst>
                                        </p:cTn>
                                        <p:tgtEl>
                                          <p:spTgt spid="21"/>
                                        </p:tgtEl>
                                        <p:attrNameLst>
                                          <p:attrName>style.visibility</p:attrName>
                                        </p:attrNameLst>
                                      </p:cBhvr>
                                      <p:to>
                                        <p:strVal val="visible"/>
                                      </p:to>
                                    </p:set>
                                    <p:animEffect transition="in" filter="plus(in)">
                                      <p:cBhvr>
                                        <p:cTn id="199" dur="3000"/>
                                        <p:tgtEl>
                                          <p:spTgt spid="21"/>
                                        </p:tgtEl>
                                      </p:cBhvr>
                                    </p:animEffect>
                                  </p:childTnLst>
                                </p:cTn>
                              </p:par>
                              <p:par>
                                <p:cTn id="200" presetID="13" presetClass="entr" presetSubtype="16" fill="hold" grpId="2" nodeType="withEffect">
                                  <p:stCondLst>
                                    <p:cond delay="0"/>
                                  </p:stCondLst>
                                  <p:childTnLst>
                                    <p:set>
                                      <p:cBhvr>
                                        <p:cTn id="201" dur="1" fill="hold">
                                          <p:stCondLst>
                                            <p:cond delay="0"/>
                                          </p:stCondLst>
                                        </p:cTn>
                                        <p:tgtEl>
                                          <p:spTgt spid="22"/>
                                        </p:tgtEl>
                                        <p:attrNameLst>
                                          <p:attrName>style.visibility</p:attrName>
                                        </p:attrNameLst>
                                      </p:cBhvr>
                                      <p:to>
                                        <p:strVal val="visible"/>
                                      </p:to>
                                    </p:set>
                                    <p:animEffect transition="in" filter="plus(in)">
                                      <p:cBhvr>
                                        <p:cTn id="202" dur="3000"/>
                                        <p:tgtEl>
                                          <p:spTgt spid="22"/>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6"/>
                                        </p:tgtEl>
                                        <p:attrNameLst>
                                          <p:attrName>style.visibility</p:attrName>
                                        </p:attrNameLst>
                                      </p:cBhvr>
                                      <p:to>
                                        <p:strVal val="visible"/>
                                      </p:to>
                                    </p:set>
                                    <p:animEffect transition="in" filter="plus(in)">
                                      <p:cBhvr>
                                        <p:cTn id="205" dur="3000"/>
                                        <p:tgtEl>
                                          <p:spTgt spid="6"/>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plus(in)">
                                      <p:cBhvr>
                                        <p:cTn id="208" dur="3000"/>
                                        <p:tgtEl>
                                          <p:spTgt spid="7"/>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plus(in)">
                                      <p:cBhvr>
                                        <p:cTn id="211" dur="3000"/>
                                        <p:tgtEl>
                                          <p:spTgt spid="8"/>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10"/>
                                        </p:tgtEl>
                                        <p:attrNameLst>
                                          <p:attrName>style.visibility</p:attrName>
                                        </p:attrNameLst>
                                      </p:cBhvr>
                                      <p:to>
                                        <p:strVal val="visible"/>
                                      </p:to>
                                    </p:set>
                                    <p:animEffect transition="in" filter="plus(in)">
                                      <p:cBhvr>
                                        <p:cTn id="214" dur="3000"/>
                                        <p:tgtEl>
                                          <p:spTgt spid="10"/>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23"/>
                                        </p:tgtEl>
                                        <p:attrNameLst>
                                          <p:attrName>style.visibility</p:attrName>
                                        </p:attrNameLst>
                                      </p:cBhvr>
                                      <p:to>
                                        <p:strVal val="visible"/>
                                      </p:to>
                                    </p:set>
                                    <p:animEffect transition="in" filter="plus(in)">
                                      <p:cBhvr>
                                        <p:cTn id="217" dur="3000"/>
                                        <p:tgtEl>
                                          <p:spTgt spid="23"/>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24"/>
                                        </p:tgtEl>
                                        <p:attrNameLst>
                                          <p:attrName>style.visibility</p:attrName>
                                        </p:attrNameLst>
                                      </p:cBhvr>
                                      <p:to>
                                        <p:strVal val="visible"/>
                                      </p:to>
                                    </p:set>
                                    <p:animEffect transition="in" filter="plus(in)">
                                      <p:cBhvr>
                                        <p:cTn id="220" dur="3000"/>
                                        <p:tgtEl>
                                          <p:spTgt spid="24"/>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25"/>
                                        </p:tgtEl>
                                        <p:attrNameLst>
                                          <p:attrName>style.visibility</p:attrName>
                                        </p:attrNameLst>
                                      </p:cBhvr>
                                      <p:to>
                                        <p:strVal val="visible"/>
                                      </p:to>
                                    </p:set>
                                    <p:animEffect transition="in" filter="plus(in)">
                                      <p:cBhvr>
                                        <p:cTn id="223" dur="3000"/>
                                        <p:tgtEl>
                                          <p:spTgt spid="25"/>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26"/>
                                        </p:tgtEl>
                                        <p:attrNameLst>
                                          <p:attrName>style.visibility</p:attrName>
                                        </p:attrNameLst>
                                      </p:cBhvr>
                                      <p:to>
                                        <p:strVal val="visible"/>
                                      </p:to>
                                    </p:set>
                                    <p:animEffect transition="in" filter="plus(in)">
                                      <p:cBhvr>
                                        <p:cTn id="226" dur="3000"/>
                                        <p:tgtEl>
                                          <p:spTgt spid="26"/>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27"/>
                                        </p:tgtEl>
                                        <p:attrNameLst>
                                          <p:attrName>style.visibility</p:attrName>
                                        </p:attrNameLst>
                                      </p:cBhvr>
                                      <p:to>
                                        <p:strVal val="visible"/>
                                      </p:to>
                                    </p:set>
                                    <p:animEffect transition="in" filter="plus(in)">
                                      <p:cBhvr>
                                        <p:cTn id="229" dur="3000"/>
                                        <p:tgtEl>
                                          <p:spTgt spid="27"/>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28"/>
                                        </p:tgtEl>
                                        <p:attrNameLst>
                                          <p:attrName>style.visibility</p:attrName>
                                        </p:attrNameLst>
                                      </p:cBhvr>
                                      <p:to>
                                        <p:strVal val="visible"/>
                                      </p:to>
                                    </p:set>
                                    <p:animEffect transition="in" filter="plus(in)">
                                      <p:cBhvr>
                                        <p:cTn id="232" dur="3000"/>
                                        <p:tgtEl>
                                          <p:spTgt spid="28"/>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29"/>
                                        </p:tgtEl>
                                        <p:attrNameLst>
                                          <p:attrName>style.visibility</p:attrName>
                                        </p:attrNameLst>
                                      </p:cBhvr>
                                      <p:to>
                                        <p:strVal val="visible"/>
                                      </p:to>
                                    </p:set>
                                    <p:animEffect transition="in" filter="plus(in)">
                                      <p:cBhvr>
                                        <p:cTn id="235" dur="3000"/>
                                        <p:tgtEl>
                                          <p:spTgt spid="29"/>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30"/>
                                        </p:tgtEl>
                                        <p:attrNameLst>
                                          <p:attrName>style.visibility</p:attrName>
                                        </p:attrNameLst>
                                      </p:cBhvr>
                                      <p:to>
                                        <p:strVal val="visible"/>
                                      </p:to>
                                    </p:set>
                                    <p:animEffect transition="in" filter="plus(in)">
                                      <p:cBhvr>
                                        <p:cTn id="238" dur="3000"/>
                                        <p:tgtEl>
                                          <p:spTgt spid="30"/>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31"/>
                                        </p:tgtEl>
                                        <p:attrNameLst>
                                          <p:attrName>style.visibility</p:attrName>
                                        </p:attrNameLst>
                                      </p:cBhvr>
                                      <p:to>
                                        <p:strVal val="visible"/>
                                      </p:to>
                                    </p:set>
                                    <p:animEffect transition="in" filter="plus(in)">
                                      <p:cBhvr>
                                        <p:cTn id="241" dur="3000"/>
                                        <p:tgtEl>
                                          <p:spTgt spid="31"/>
                                        </p:tgtEl>
                                      </p:cBhvr>
                                    </p:animEffect>
                                  </p:childTnLst>
                                </p:cTn>
                              </p:par>
                            </p:childTnLst>
                          </p:cTn>
                        </p:par>
                        <p:par>
                          <p:cTn id="242" fill="hold">
                            <p:stCondLst>
                              <p:cond delay="3000"/>
                            </p:stCondLst>
                            <p:childTnLst>
                              <p:par>
                                <p:cTn id="243" presetID="2" presetClass="exit" presetSubtype="2" fill="hold" grpId="3" nodeType="afterEffect">
                                  <p:stCondLst>
                                    <p:cond delay="0"/>
                                  </p:stCondLst>
                                  <p:childTnLst>
                                    <p:anim calcmode="lin" valueType="num">
                                      <p:cBhvr additive="base">
                                        <p:cTn id="244" dur="3000"/>
                                        <p:tgtEl>
                                          <p:spTgt spid="9"/>
                                        </p:tgtEl>
                                        <p:attrNameLst>
                                          <p:attrName>ppt_x</p:attrName>
                                        </p:attrNameLst>
                                      </p:cBhvr>
                                      <p:tavLst>
                                        <p:tav tm="0">
                                          <p:val>
                                            <p:strVal val="ppt_x"/>
                                          </p:val>
                                        </p:tav>
                                        <p:tav tm="100000">
                                          <p:val>
                                            <p:strVal val="1+ppt_w/2"/>
                                          </p:val>
                                        </p:tav>
                                      </p:tavLst>
                                    </p:anim>
                                    <p:anim calcmode="lin" valueType="num">
                                      <p:cBhvr additive="base">
                                        <p:cTn id="245" dur="3000"/>
                                        <p:tgtEl>
                                          <p:spTgt spid="9"/>
                                        </p:tgtEl>
                                        <p:attrNameLst>
                                          <p:attrName>ppt_y</p:attrName>
                                        </p:attrNameLst>
                                      </p:cBhvr>
                                      <p:tavLst>
                                        <p:tav tm="0">
                                          <p:val>
                                            <p:strVal val="ppt_y"/>
                                          </p:val>
                                        </p:tav>
                                        <p:tav tm="100000">
                                          <p:val>
                                            <p:strVal val="ppt_y"/>
                                          </p:val>
                                        </p:tav>
                                      </p:tavLst>
                                    </p:anim>
                                    <p:set>
                                      <p:cBhvr>
                                        <p:cTn id="246" dur="1" fill="hold">
                                          <p:stCondLst>
                                            <p:cond delay="2999"/>
                                          </p:stCondLst>
                                        </p:cTn>
                                        <p:tgtEl>
                                          <p:spTgt spid="9"/>
                                        </p:tgtEl>
                                        <p:attrNameLst>
                                          <p:attrName>style.visibility</p:attrName>
                                        </p:attrNameLst>
                                      </p:cBhvr>
                                      <p:to>
                                        <p:strVal val="hidden"/>
                                      </p:to>
                                    </p:set>
                                  </p:childTnLst>
                                </p:cTn>
                              </p:par>
                              <p:par>
                                <p:cTn id="247" presetID="2" presetClass="exit" presetSubtype="2" fill="hold" grpId="3" nodeType="withEffect">
                                  <p:stCondLst>
                                    <p:cond delay="0"/>
                                  </p:stCondLst>
                                  <p:childTnLst>
                                    <p:anim calcmode="lin" valueType="num">
                                      <p:cBhvr additive="base">
                                        <p:cTn id="248" dur="3000"/>
                                        <p:tgtEl>
                                          <p:spTgt spid="11"/>
                                        </p:tgtEl>
                                        <p:attrNameLst>
                                          <p:attrName>ppt_x</p:attrName>
                                        </p:attrNameLst>
                                      </p:cBhvr>
                                      <p:tavLst>
                                        <p:tav tm="0">
                                          <p:val>
                                            <p:strVal val="ppt_x"/>
                                          </p:val>
                                        </p:tav>
                                        <p:tav tm="100000">
                                          <p:val>
                                            <p:strVal val="1+ppt_w/2"/>
                                          </p:val>
                                        </p:tav>
                                      </p:tavLst>
                                    </p:anim>
                                    <p:anim calcmode="lin" valueType="num">
                                      <p:cBhvr additive="base">
                                        <p:cTn id="249" dur="3000"/>
                                        <p:tgtEl>
                                          <p:spTgt spid="11"/>
                                        </p:tgtEl>
                                        <p:attrNameLst>
                                          <p:attrName>ppt_y</p:attrName>
                                        </p:attrNameLst>
                                      </p:cBhvr>
                                      <p:tavLst>
                                        <p:tav tm="0">
                                          <p:val>
                                            <p:strVal val="ppt_y"/>
                                          </p:val>
                                        </p:tav>
                                        <p:tav tm="100000">
                                          <p:val>
                                            <p:strVal val="ppt_y"/>
                                          </p:val>
                                        </p:tav>
                                      </p:tavLst>
                                    </p:anim>
                                    <p:set>
                                      <p:cBhvr>
                                        <p:cTn id="250" dur="1" fill="hold">
                                          <p:stCondLst>
                                            <p:cond delay="2999"/>
                                          </p:stCondLst>
                                        </p:cTn>
                                        <p:tgtEl>
                                          <p:spTgt spid="11"/>
                                        </p:tgtEl>
                                        <p:attrNameLst>
                                          <p:attrName>style.visibility</p:attrName>
                                        </p:attrNameLst>
                                      </p:cBhvr>
                                      <p:to>
                                        <p:strVal val="hidden"/>
                                      </p:to>
                                    </p:set>
                                  </p:childTnLst>
                                </p:cTn>
                              </p:par>
                              <p:par>
                                <p:cTn id="251" presetID="2" presetClass="exit" presetSubtype="2" fill="hold" grpId="3" nodeType="withEffect">
                                  <p:stCondLst>
                                    <p:cond delay="0"/>
                                  </p:stCondLst>
                                  <p:childTnLst>
                                    <p:anim calcmode="lin" valueType="num">
                                      <p:cBhvr additive="base">
                                        <p:cTn id="252" dur="3000"/>
                                        <p:tgtEl>
                                          <p:spTgt spid="12"/>
                                        </p:tgtEl>
                                        <p:attrNameLst>
                                          <p:attrName>ppt_x</p:attrName>
                                        </p:attrNameLst>
                                      </p:cBhvr>
                                      <p:tavLst>
                                        <p:tav tm="0">
                                          <p:val>
                                            <p:strVal val="ppt_x"/>
                                          </p:val>
                                        </p:tav>
                                        <p:tav tm="100000">
                                          <p:val>
                                            <p:strVal val="1+ppt_w/2"/>
                                          </p:val>
                                        </p:tav>
                                      </p:tavLst>
                                    </p:anim>
                                    <p:anim calcmode="lin" valueType="num">
                                      <p:cBhvr additive="base">
                                        <p:cTn id="253" dur="3000"/>
                                        <p:tgtEl>
                                          <p:spTgt spid="12"/>
                                        </p:tgtEl>
                                        <p:attrNameLst>
                                          <p:attrName>ppt_y</p:attrName>
                                        </p:attrNameLst>
                                      </p:cBhvr>
                                      <p:tavLst>
                                        <p:tav tm="0">
                                          <p:val>
                                            <p:strVal val="ppt_y"/>
                                          </p:val>
                                        </p:tav>
                                        <p:tav tm="100000">
                                          <p:val>
                                            <p:strVal val="ppt_y"/>
                                          </p:val>
                                        </p:tav>
                                      </p:tavLst>
                                    </p:anim>
                                    <p:set>
                                      <p:cBhvr>
                                        <p:cTn id="254" dur="1" fill="hold">
                                          <p:stCondLst>
                                            <p:cond delay="2999"/>
                                          </p:stCondLst>
                                        </p:cTn>
                                        <p:tgtEl>
                                          <p:spTgt spid="12"/>
                                        </p:tgtEl>
                                        <p:attrNameLst>
                                          <p:attrName>style.visibility</p:attrName>
                                        </p:attrNameLst>
                                      </p:cBhvr>
                                      <p:to>
                                        <p:strVal val="hidden"/>
                                      </p:to>
                                    </p:set>
                                  </p:childTnLst>
                                </p:cTn>
                              </p:par>
                              <p:par>
                                <p:cTn id="255" presetID="2" presetClass="exit" presetSubtype="2" fill="hold" grpId="3" nodeType="withEffect">
                                  <p:stCondLst>
                                    <p:cond delay="0"/>
                                  </p:stCondLst>
                                  <p:childTnLst>
                                    <p:anim calcmode="lin" valueType="num">
                                      <p:cBhvr additive="base">
                                        <p:cTn id="256" dur="3000"/>
                                        <p:tgtEl>
                                          <p:spTgt spid="13"/>
                                        </p:tgtEl>
                                        <p:attrNameLst>
                                          <p:attrName>ppt_x</p:attrName>
                                        </p:attrNameLst>
                                      </p:cBhvr>
                                      <p:tavLst>
                                        <p:tav tm="0">
                                          <p:val>
                                            <p:strVal val="ppt_x"/>
                                          </p:val>
                                        </p:tav>
                                        <p:tav tm="100000">
                                          <p:val>
                                            <p:strVal val="1+ppt_w/2"/>
                                          </p:val>
                                        </p:tav>
                                      </p:tavLst>
                                    </p:anim>
                                    <p:anim calcmode="lin" valueType="num">
                                      <p:cBhvr additive="base">
                                        <p:cTn id="257" dur="3000"/>
                                        <p:tgtEl>
                                          <p:spTgt spid="13"/>
                                        </p:tgtEl>
                                        <p:attrNameLst>
                                          <p:attrName>ppt_y</p:attrName>
                                        </p:attrNameLst>
                                      </p:cBhvr>
                                      <p:tavLst>
                                        <p:tav tm="0">
                                          <p:val>
                                            <p:strVal val="ppt_y"/>
                                          </p:val>
                                        </p:tav>
                                        <p:tav tm="100000">
                                          <p:val>
                                            <p:strVal val="ppt_y"/>
                                          </p:val>
                                        </p:tav>
                                      </p:tavLst>
                                    </p:anim>
                                    <p:set>
                                      <p:cBhvr>
                                        <p:cTn id="258" dur="1" fill="hold">
                                          <p:stCondLst>
                                            <p:cond delay="2999"/>
                                          </p:stCondLst>
                                        </p:cTn>
                                        <p:tgtEl>
                                          <p:spTgt spid="13"/>
                                        </p:tgtEl>
                                        <p:attrNameLst>
                                          <p:attrName>style.visibility</p:attrName>
                                        </p:attrNameLst>
                                      </p:cBhvr>
                                      <p:to>
                                        <p:strVal val="hidden"/>
                                      </p:to>
                                    </p:set>
                                  </p:childTnLst>
                                </p:cTn>
                              </p:par>
                              <p:par>
                                <p:cTn id="259" presetID="2" presetClass="exit" presetSubtype="2" fill="hold" grpId="3" nodeType="withEffect">
                                  <p:stCondLst>
                                    <p:cond delay="0"/>
                                  </p:stCondLst>
                                  <p:childTnLst>
                                    <p:anim calcmode="lin" valueType="num">
                                      <p:cBhvr additive="base">
                                        <p:cTn id="260" dur="3000"/>
                                        <p:tgtEl>
                                          <p:spTgt spid="14"/>
                                        </p:tgtEl>
                                        <p:attrNameLst>
                                          <p:attrName>ppt_x</p:attrName>
                                        </p:attrNameLst>
                                      </p:cBhvr>
                                      <p:tavLst>
                                        <p:tav tm="0">
                                          <p:val>
                                            <p:strVal val="ppt_x"/>
                                          </p:val>
                                        </p:tav>
                                        <p:tav tm="100000">
                                          <p:val>
                                            <p:strVal val="1+ppt_w/2"/>
                                          </p:val>
                                        </p:tav>
                                      </p:tavLst>
                                    </p:anim>
                                    <p:anim calcmode="lin" valueType="num">
                                      <p:cBhvr additive="base">
                                        <p:cTn id="261" dur="3000"/>
                                        <p:tgtEl>
                                          <p:spTgt spid="14"/>
                                        </p:tgtEl>
                                        <p:attrNameLst>
                                          <p:attrName>ppt_y</p:attrName>
                                        </p:attrNameLst>
                                      </p:cBhvr>
                                      <p:tavLst>
                                        <p:tav tm="0">
                                          <p:val>
                                            <p:strVal val="ppt_y"/>
                                          </p:val>
                                        </p:tav>
                                        <p:tav tm="100000">
                                          <p:val>
                                            <p:strVal val="ppt_y"/>
                                          </p:val>
                                        </p:tav>
                                      </p:tavLst>
                                    </p:anim>
                                    <p:set>
                                      <p:cBhvr>
                                        <p:cTn id="262" dur="1" fill="hold">
                                          <p:stCondLst>
                                            <p:cond delay="2999"/>
                                          </p:stCondLst>
                                        </p:cTn>
                                        <p:tgtEl>
                                          <p:spTgt spid="14"/>
                                        </p:tgtEl>
                                        <p:attrNameLst>
                                          <p:attrName>style.visibility</p:attrName>
                                        </p:attrNameLst>
                                      </p:cBhvr>
                                      <p:to>
                                        <p:strVal val="hidden"/>
                                      </p:to>
                                    </p:set>
                                  </p:childTnLst>
                                </p:cTn>
                              </p:par>
                              <p:par>
                                <p:cTn id="263" presetID="2" presetClass="exit" presetSubtype="2" fill="hold" grpId="3" nodeType="withEffect">
                                  <p:stCondLst>
                                    <p:cond delay="0"/>
                                  </p:stCondLst>
                                  <p:childTnLst>
                                    <p:anim calcmode="lin" valueType="num">
                                      <p:cBhvr additive="base">
                                        <p:cTn id="264" dur="3000"/>
                                        <p:tgtEl>
                                          <p:spTgt spid="15"/>
                                        </p:tgtEl>
                                        <p:attrNameLst>
                                          <p:attrName>ppt_x</p:attrName>
                                        </p:attrNameLst>
                                      </p:cBhvr>
                                      <p:tavLst>
                                        <p:tav tm="0">
                                          <p:val>
                                            <p:strVal val="ppt_x"/>
                                          </p:val>
                                        </p:tav>
                                        <p:tav tm="100000">
                                          <p:val>
                                            <p:strVal val="1+ppt_w/2"/>
                                          </p:val>
                                        </p:tav>
                                      </p:tavLst>
                                    </p:anim>
                                    <p:anim calcmode="lin" valueType="num">
                                      <p:cBhvr additive="base">
                                        <p:cTn id="265" dur="3000"/>
                                        <p:tgtEl>
                                          <p:spTgt spid="15"/>
                                        </p:tgtEl>
                                        <p:attrNameLst>
                                          <p:attrName>ppt_y</p:attrName>
                                        </p:attrNameLst>
                                      </p:cBhvr>
                                      <p:tavLst>
                                        <p:tav tm="0">
                                          <p:val>
                                            <p:strVal val="ppt_y"/>
                                          </p:val>
                                        </p:tav>
                                        <p:tav tm="100000">
                                          <p:val>
                                            <p:strVal val="ppt_y"/>
                                          </p:val>
                                        </p:tav>
                                      </p:tavLst>
                                    </p:anim>
                                    <p:set>
                                      <p:cBhvr>
                                        <p:cTn id="266" dur="1" fill="hold">
                                          <p:stCondLst>
                                            <p:cond delay="2999"/>
                                          </p:stCondLst>
                                        </p:cTn>
                                        <p:tgtEl>
                                          <p:spTgt spid="15"/>
                                        </p:tgtEl>
                                        <p:attrNameLst>
                                          <p:attrName>style.visibility</p:attrName>
                                        </p:attrNameLst>
                                      </p:cBhvr>
                                      <p:to>
                                        <p:strVal val="hidden"/>
                                      </p:to>
                                    </p:set>
                                  </p:childTnLst>
                                </p:cTn>
                              </p:par>
                              <p:par>
                                <p:cTn id="267" presetID="2" presetClass="exit" presetSubtype="2" fill="hold" grpId="3" nodeType="withEffect">
                                  <p:stCondLst>
                                    <p:cond delay="0"/>
                                  </p:stCondLst>
                                  <p:childTnLst>
                                    <p:anim calcmode="lin" valueType="num">
                                      <p:cBhvr additive="base">
                                        <p:cTn id="268" dur="3000"/>
                                        <p:tgtEl>
                                          <p:spTgt spid="16"/>
                                        </p:tgtEl>
                                        <p:attrNameLst>
                                          <p:attrName>ppt_x</p:attrName>
                                        </p:attrNameLst>
                                      </p:cBhvr>
                                      <p:tavLst>
                                        <p:tav tm="0">
                                          <p:val>
                                            <p:strVal val="ppt_x"/>
                                          </p:val>
                                        </p:tav>
                                        <p:tav tm="100000">
                                          <p:val>
                                            <p:strVal val="1+ppt_w/2"/>
                                          </p:val>
                                        </p:tav>
                                      </p:tavLst>
                                    </p:anim>
                                    <p:anim calcmode="lin" valueType="num">
                                      <p:cBhvr additive="base">
                                        <p:cTn id="269" dur="3000"/>
                                        <p:tgtEl>
                                          <p:spTgt spid="16"/>
                                        </p:tgtEl>
                                        <p:attrNameLst>
                                          <p:attrName>ppt_y</p:attrName>
                                        </p:attrNameLst>
                                      </p:cBhvr>
                                      <p:tavLst>
                                        <p:tav tm="0">
                                          <p:val>
                                            <p:strVal val="ppt_y"/>
                                          </p:val>
                                        </p:tav>
                                        <p:tav tm="100000">
                                          <p:val>
                                            <p:strVal val="ppt_y"/>
                                          </p:val>
                                        </p:tav>
                                      </p:tavLst>
                                    </p:anim>
                                    <p:set>
                                      <p:cBhvr>
                                        <p:cTn id="270" dur="1" fill="hold">
                                          <p:stCondLst>
                                            <p:cond delay="2999"/>
                                          </p:stCondLst>
                                        </p:cTn>
                                        <p:tgtEl>
                                          <p:spTgt spid="16"/>
                                        </p:tgtEl>
                                        <p:attrNameLst>
                                          <p:attrName>style.visibility</p:attrName>
                                        </p:attrNameLst>
                                      </p:cBhvr>
                                      <p:to>
                                        <p:strVal val="hidden"/>
                                      </p:to>
                                    </p:set>
                                  </p:childTnLst>
                                </p:cTn>
                              </p:par>
                              <p:par>
                                <p:cTn id="271" presetID="2" presetClass="exit" presetSubtype="2" fill="hold" grpId="3" nodeType="withEffect">
                                  <p:stCondLst>
                                    <p:cond delay="0"/>
                                  </p:stCondLst>
                                  <p:childTnLst>
                                    <p:anim calcmode="lin" valueType="num">
                                      <p:cBhvr additive="base">
                                        <p:cTn id="272" dur="3000"/>
                                        <p:tgtEl>
                                          <p:spTgt spid="17"/>
                                        </p:tgtEl>
                                        <p:attrNameLst>
                                          <p:attrName>ppt_x</p:attrName>
                                        </p:attrNameLst>
                                      </p:cBhvr>
                                      <p:tavLst>
                                        <p:tav tm="0">
                                          <p:val>
                                            <p:strVal val="ppt_x"/>
                                          </p:val>
                                        </p:tav>
                                        <p:tav tm="100000">
                                          <p:val>
                                            <p:strVal val="1+ppt_w/2"/>
                                          </p:val>
                                        </p:tav>
                                      </p:tavLst>
                                    </p:anim>
                                    <p:anim calcmode="lin" valueType="num">
                                      <p:cBhvr additive="base">
                                        <p:cTn id="273" dur="3000"/>
                                        <p:tgtEl>
                                          <p:spTgt spid="17"/>
                                        </p:tgtEl>
                                        <p:attrNameLst>
                                          <p:attrName>ppt_y</p:attrName>
                                        </p:attrNameLst>
                                      </p:cBhvr>
                                      <p:tavLst>
                                        <p:tav tm="0">
                                          <p:val>
                                            <p:strVal val="ppt_y"/>
                                          </p:val>
                                        </p:tav>
                                        <p:tav tm="100000">
                                          <p:val>
                                            <p:strVal val="ppt_y"/>
                                          </p:val>
                                        </p:tav>
                                      </p:tavLst>
                                    </p:anim>
                                    <p:set>
                                      <p:cBhvr>
                                        <p:cTn id="274" dur="1" fill="hold">
                                          <p:stCondLst>
                                            <p:cond delay="2999"/>
                                          </p:stCondLst>
                                        </p:cTn>
                                        <p:tgtEl>
                                          <p:spTgt spid="17"/>
                                        </p:tgtEl>
                                        <p:attrNameLst>
                                          <p:attrName>style.visibility</p:attrName>
                                        </p:attrNameLst>
                                      </p:cBhvr>
                                      <p:to>
                                        <p:strVal val="hidden"/>
                                      </p:to>
                                    </p:set>
                                  </p:childTnLst>
                                </p:cTn>
                              </p:par>
                              <p:par>
                                <p:cTn id="275" presetID="2" presetClass="exit" presetSubtype="2" fill="hold" grpId="3" nodeType="withEffect">
                                  <p:stCondLst>
                                    <p:cond delay="0"/>
                                  </p:stCondLst>
                                  <p:childTnLst>
                                    <p:anim calcmode="lin" valueType="num">
                                      <p:cBhvr additive="base">
                                        <p:cTn id="276" dur="3000"/>
                                        <p:tgtEl>
                                          <p:spTgt spid="18"/>
                                        </p:tgtEl>
                                        <p:attrNameLst>
                                          <p:attrName>ppt_x</p:attrName>
                                        </p:attrNameLst>
                                      </p:cBhvr>
                                      <p:tavLst>
                                        <p:tav tm="0">
                                          <p:val>
                                            <p:strVal val="ppt_x"/>
                                          </p:val>
                                        </p:tav>
                                        <p:tav tm="100000">
                                          <p:val>
                                            <p:strVal val="1+ppt_w/2"/>
                                          </p:val>
                                        </p:tav>
                                      </p:tavLst>
                                    </p:anim>
                                    <p:anim calcmode="lin" valueType="num">
                                      <p:cBhvr additive="base">
                                        <p:cTn id="277" dur="3000"/>
                                        <p:tgtEl>
                                          <p:spTgt spid="18"/>
                                        </p:tgtEl>
                                        <p:attrNameLst>
                                          <p:attrName>ppt_y</p:attrName>
                                        </p:attrNameLst>
                                      </p:cBhvr>
                                      <p:tavLst>
                                        <p:tav tm="0">
                                          <p:val>
                                            <p:strVal val="ppt_y"/>
                                          </p:val>
                                        </p:tav>
                                        <p:tav tm="100000">
                                          <p:val>
                                            <p:strVal val="ppt_y"/>
                                          </p:val>
                                        </p:tav>
                                      </p:tavLst>
                                    </p:anim>
                                    <p:set>
                                      <p:cBhvr>
                                        <p:cTn id="278" dur="1" fill="hold">
                                          <p:stCondLst>
                                            <p:cond delay="2999"/>
                                          </p:stCondLst>
                                        </p:cTn>
                                        <p:tgtEl>
                                          <p:spTgt spid="18"/>
                                        </p:tgtEl>
                                        <p:attrNameLst>
                                          <p:attrName>style.visibility</p:attrName>
                                        </p:attrNameLst>
                                      </p:cBhvr>
                                      <p:to>
                                        <p:strVal val="hidden"/>
                                      </p:to>
                                    </p:set>
                                  </p:childTnLst>
                                </p:cTn>
                              </p:par>
                              <p:par>
                                <p:cTn id="279" presetID="2" presetClass="exit" presetSubtype="2" fill="hold" grpId="3" nodeType="withEffect">
                                  <p:stCondLst>
                                    <p:cond delay="0"/>
                                  </p:stCondLst>
                                  <p:childTnLst>
                                    <p:anim calcmode="lin" valueType="num">
                                      <p:cBhvr additive="base">
                                        <p:cTn id="280" dur="3000"/>
                                        <p:tgtEl>
                                          <p:spTgt spid="19"/>
                                        </p:tgtEl>
                                        <p:attrNameLst>
                                          <p:attrName>ppt_x</p:attrName>
                                        </p:attrNameLst>
                                      </p:cBhvr>
                                      <p:tavLst>
                                        <p:tav tm="0">
                                          <p:val>
                                            <p:strVal val="ppt_x"/>
                                          </p:val>
                                        </p:tav>
                                        <p:tav tm="100000">
                                          <p:val>
                                            <p:strVal val="1+ppt_w/2"/>
                                          </p:val>
                                        </p:tav>
                                      </p:tavLst>
                                    </p:anim>
                                    <p:anim calcmode="lin" valueType="num">
                                      <p:cBhvr additive="base">
                                        <p:cTn id="281" dur="3000"/>
                                        <p:tgtEl>
                                          <p:spTgt spid="19"/>
                                        </p:tgtEl>
                                        <p:attrNameLst>
                                          <p:attrName>ppt_y</p:attrName>
                                        </p:attrNameLst>
                                      </p:cBhvr>
                                      <p:tavLst>
                                        <p:tav tm="0">
                                          <p:val>
                                            <p:strVal val="ppt_y"/>
                                          </p:val>
                                        </p:tav>
                                        <p:tav tm="100000">
                                          <p:val>
                                            <p:strVal val="ppt_y"/>
                                          </p:val>
                                        </p:tav>
                                      </p:tavLst>
                                    </p:anim>
                                    <p:set>
                                      <p:cBhvr>
                                        <p:cTn id="282" dur="1" fill="hold">
                                          <p:stCondLst>
                                            <p:cond delay="2999"/>
                                          </p:stCondLst>
                                        </p:cTn>
                                        <p:tgtEl>
                                          <p:spTgt spid="19"/>
                                        </p:tgtEl>
                                        <p:attrNameLst>
                                          <p:attrName>style.visibility</p:attrName>
                                        </p:attrNameLst>
                                      </p:cBhvr>
                                      <p:to>
                                        <p:strVal val="hidden"/>
                                      </p:to>
                                    </p:set>
                                  </p:childTnLst>
                                </p:cTn>
                              </p:par>
                              <p:par>
                                <p:cTn id="283" presetID="2" presetClass="exit" presetSubtype="2" fill="hold" grpId="3" nodeType="withEffect">
                                  <p:stCondLst>
                                    <p:cond delay="0"/>
                                  </p:stCondLst>
                                  <p:childTnLst>
                                    <p:anim calcmode="lin" valueType="num">
                                      <p:cBhvr additive="base">
                                        <p:cTn id="284" dur="3000"/>
                                        <p:tgtEl>
                                          <p:spTgt spid="20"/>
                                        </p:tgtEl>
                                        <p:attrNameLst>
                                          <p:attrName>ppt_x</p:attrName>
                                        </p:attrNameLst>
                                      </p:cBhvr>
                                      <p:tavLst>
                                        <p:tav tm="0">
                                          <p:val>
                                            <p:strVal val="ppt_x"/>
                                          </p:val>
                                        </p:tav>
                                        <p:tav tm="100000">
                                          <p:val>
                                            <p:strVal val="1+ppt_w/2"/>
                                          </p:val>
                                        </p:tav>
                                      </p:tavLst>
                                    </p:anim>
                                    <p:anim calcmode="lin" valueType="num">
                                      <p:cBhvr additive="base">
                                        <p:cTn id="285" dur="3000"/>
                                        <p:tgtEl>
                                          <p:spTgt spid="20"/>
                                        </p:tgtEl>
                                        <p:attrNameLst>
                                          <p:attrName>ppt_y</p:attrName>
                                        </p:attrNameLst>
                                      </p:cBhvr>
                                      <p:tavLst>
                                        <p:tav tm="0">
                                          <p:val>
                                            <p:strVal val="ppt_y"/>
                                          </p:val>
                                        </p:tav>
                                        <p:tav tm="100000">
                                          <p:val>
                                            <p:strVal val="ppt_y"/>
                                          </p:val>
                                        </p:tav>
                                      </p:tavLst>
                                    </p:anim>
                                    <p:set>
                                      <p:cBhvr>
                                        <p:cTn id="286" dur="1" fill="hold">
                                          <p:stCondLst>
                                            <p:cond delay="2999"/>
                                          </p:stCondLst>
                                        </p:cTn>
                                        <p:tgtEl>
                                          <p:spTgt spid="20"/>
                                        </p:tgtEl>
                                        <p:attrNameLst>
                                          <p:attrName>style.visibility</p:attrName>
                                        </p:attrNameLst>
                                      </p:cBhvr>
                                      <p:to>
                                        <p:strVal val="hidden"/>
                                      </p:to>
                                    </p:set>
                                  </p:childTnLst>
                                </p:cTn>
                              </p:par>
                              <p:par>
                                <p:cTn id="287" presetID="2" presetClass="exit" presetSubtype="2" fill="hold" grpId="3" nodeType="withEffect">
                                  <p:stCondLst>
                                    <p:cond delay="0"/>
                                  </p:stCondLst>
                                  <p:childTnLst>
                                    <p:anim calcmode="lin" valueType="num">
                                      <p:cBhvr additive="base">
                                        <p:cTn id="288" dur="3000"/>
                                        <p:tgtEl>
                                          <p:spTgt spid="21"/>
                                        </p:tgtEl>
                                        <p:attrNameLst>
                                          <p:attrName>ppt_x</p:attrName>
                                        </p:attrNameLst>
                                      </p:cBhvr>
                                      <p:tavLst>
                                        <p:tav tm="0">
                                          <p:val>
                                            <p:strVal val="ppt_x"/>
                                          </p:val>
                                        </p:tav>
                                        <p:tav tm="100000">
                                          <p:val>
                                            <p:strVal val="1+ppt_w/2"/>
                                          </p:val>
                                        </p:tav>
                                      </p:tavLst>
                                    </p:anim>
                                    <p:anim calcmode="lin" valueType="num">
                                      <p:cBhvr additive="base">
                                        <p:cTn id="289" dur="3000"/>
                                        <p:tgtEl>
                                          <p:spTgt spid="21"/>
                                        </p:tgtEl>
                                        <p:attrNameLst>
                                          <p:attrName>ppt_y</p:attrName>
                                        </p:attrNameLst>
                                      </p:cBhvr>
                                      <p:tavLst>
                                        <p:tav tm="0">
                                          <p:val>
                                            <p:strVal val="ppt_y"/>
                                          </p:val>
                                        </p:tav>
                                        <p:tav tm="100000">
                                          <p:val>
                                            <p:strVal val="ppt_y"/>
                                          </p:val>
                                        </p:tav>
                                      </p:tavLst>
                                    </p:anim>
                                    <p:set>
                                      <p:cBhvr>
                                        <p:cTn id="290" dur="1" fill="hold">
                                          <p:stCondLst>
                                            <p:cond delay="2999"/>
                                          </p:stCondLst>
                                        </p:cTn>
                                        <p:tgtEl>
                                          <p:spTgt spid="21"/>
                                        </p:tgtEl>
                                        <p:attrNameLst>
                                          <p:attrName>style.visibility</p:attrName>
                                        </p:attrNameLst>
                                      </p:cBhvr>
                                      <p:to>
                                        <p:strVal val="hidden"/>
                                      </p:to>
                                    </p:set>
                                  </p:childTnLst>
                                </p:cTn>
                              </p:par>
                              <p:par>
                                <p:cTn id="291" presetID="2" presetClass="exit" presetSubtype="2" fill="hold" grpId="3" nodeType="withEffect">
                                  <p:stCondLst>
                                    <p:cond delay="0"/>
                                  </p:stCondLst>
                                  <p:childTnLst>
                                    <p:anim calcmode="lin" valueType="num">
                                      <p:cBhvr additive="base">
                                        <p:cTn id="292" dur="3000"/>
                                        <p:tgtEl>
                                          <p:spTgt spid="22"/>
                                        </p:tgtEl>
                                        <p:attrNameLst>
                                          <p:attrName>ppt_x</p:attrName>
                                        </p:attrNameLst>
                                      </p:cBhvr>
                                      <p:tavLst>
                                        <p:tav tm="0">
                                          <p:val>
                                            <p:strVal val="ppt_x"/>
                                          </p:val>
                                        </p:tav>
                                        <p:tav tm="100000">
                                          <p:val>
                                            <p:strVal val="1+ppt_w/2"/>
                                          </p:val>
                                        </p:tav>
                                      </p:tavLst>
                                    </p:anim>
                                    <p:anim calcmode="lin" valueType="num">
                                      <p:cBhvr additive="base">
                                        <p:cTn id="293" dur="3000"/>
                                        <p:tgtEl>
                                          <p:spTgt spid="22"/>
                                        </p:tgtEl>
                                        <p:attrNameLst>
                                          <p:attrName>ppt_y</p:attrName>
                                        </p:attrNameLst>
                                      </p:cBhvr>
                                      <p:tavLst>
                                        <p:tav tm="0">
                                          <p:val>
                                            <p:strVal val="ppt_y"/>
                                          </p:val>
                                        </p:tav>
                                        <p:tav tm="100000">
                                          <p:val>
                                            <p:strVal val="ppt_y"/>
                                          </p:val>
                                        </p:tav>
                                      </p:tavLst>
                                    </p:anim>
                                    <p:set>
                                      <p:cBhvr>
                                        <p:cTn id="294" dur="1" fill="hold">
                                          <p:stCondLst>
                                            <p:cond delay="2999"/>
                                          </p:stCondLst>
                                        </p:cTn>
                                        <p:tgtEl>
                                          <p:spTgt spid="22"/>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3000"/>
                                        <p:tgtEl>
                                          <p:spTgt spid="6"/>
                                        </p:tgtEl>
                                        <p:attrNameLst>
                                          <p:attrName>ppt_x</p:attrName>
                                        </p:attrNameLst>
                                      </p:cBhvr>
                                      <p:tavLst>
                                        <p:tav tm="0">
                                          <p:val>
                                            <p:strVal val="ppt_x"/>
                                          </p:val>
                                        </p:tav>
                                        <p:tav tm="100000">
                                          <p:val>
                                            <p:strVal val="0-ppt_w/2"/>
                                          </p:val>
                                        </p:tav>
                                      </p:tavLst>
                                    </p:anim>
                                    <p:anim calcmode="lin" valueType="num">
                                      <p:cBhvr additive="base">
                                        <p:cTn id="297" dur="3000"/>
                                        <p:tgtEl>
                                          <p:spTgt spid="6"/>
                                        </p:tgtEl>
                                        <p:attrNameLst>
                                          <p:attrName>ppt_y</p:attrName>
                                        </p:attrNameLst>
                                      </p:cBhvr>
                                      <p:tavLst>
                                        <p:tav tm="0">
                                          <p:val>
                                            <p:strVal val="ppt_y"/>
                                          </p:val>
                                        </p:tav>
                                        <p:tav tm="100000">
                                          <p:val>
                                            <p:strVal val="ppt_y"/>
                                          </p:val>
                                        </p:tav>
                                      </p:tavLst>
                                    </p:anim>
                                    <p:set>
                                      <p:cBhvr>
                                        <p:cTn id="298" dur="1" fill="hold">
                                          <p:stCondLst>
                                            <p:cond delay="2999"/>
                                          </p:stCondLst>
                                        </p:cTn>
                                        <p:tgtEl>
                                          <p:spTgt spid="6"/>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3000"/>
                                        <p:tgtEl>
                                          <p:spTgt spid="7"/>
                                        </p:tgtEl>
                                        <p:attrNameLst>
                                          <p:attrName>ppt_x</p:attrName>
                                        </p:attrNameLst>
                                      </p:cBhvr>
                                      <p:tavLst>
                                        <p:tav tm="0">
                                          <p:val>
                                            <p:strVal val="ppt_x"/>
                                          </p:val>
                                        </p:tav>
                                        <p:tav tm="100000">
                                          <p:val>
                                            <p:strVal val="0-ppt_w/2"/>
                                          </p:val>
                                        </p:tav>
                                      </p:tavLst>
                                    </p:anim>
                                    <p:anim calcmode="lin" valueType="num">
                                      <p:cBhvr additive="base">
                                        <p:cTn id="301" dur="3000"/>
                                        <p:tgtEl>
                                          <p:spTgt spid="7"/>
                                        </p:tgtEl>
                                        <p:attrNameLst>
                                          <p:attrName>ppt_y</p:attrName>
                                        </p:attrNameLst>
                                      </p:cBhvr>
                                      <p:tavLst>
                                        <p:tav tm="0">
                                          <p:val>
                                            <p:strVal val="ppt_y"/>
                                          </p:val>
                                        </p:tav>
                                        <p:tav tm="100000">
                                          <p:val>
                                            <p:strVal val="ppt_y"/>
                                          </p:val>
                                        </p:tav>
                                      </p:tavLst>
                                    </p:anim>
                                    <p:set>
                                      <p:cBhvr>
                                        <p:cTn id="302" dur="1" fill="hold">
                                          <p:stCondLst>
                                            <p:cond delay="2999"/>
                                          </p:stCondLst>
                                        </p:cTn>
                                        <p:tgtEl>
                                          <p:spTgt spid="7"/>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3000"/>
                                        <p:tgtEl>
                                          <p:spTgt spid="8"/>
                                        </p:tgtEl>
                                        <p:attrNameLst>
                                          <p:attrName>ppt_x</p:attrName>
                                        </p:attrNameLst>
                                      </p:cBhvr>
                                      <p:tavLst>
                                        <p:tav tm="0">
                                          <p:val>
                                            <p:strVal val="ppt_x"/>
                                          </p:val>
                                        </p:tav>
                                        <p:tav tm="100000">
                                          <p:val>
                                            <p:strVal val="0-ppt_w/2"/>
                                          </p:val>
                                        </p:tav>
                                      </p:tavLst>
                                    </p:anim>
                                    <p:anim calcmode="lin" valueType="num">
                                      <p:cBhvr additive="base">
                                        <p:cTn id="305" dur="3000"/>
                                        <p:tgtEl>
                                          <p:spTgt spid="8"/>
                                        </p:tgtEl>
                                        <p:attrNameLst>
                                          <p:attrName>ppt_y</p:attrName>
                                        </p:attrNameLst>
                                      </p:cBhvr>
                                      <p:tavLst>
                                        <p:tav tm="0">
                                          <p:val>
                                            <p:strVal val="ppt_y"/>
                                          </p:val>
                                        </p:tav>
                                        <p:tav tm="100000">
                                          <p:val>
                                            <p:strVal val="ppt_y"/>
                                          </p:val>
                                        </p:tav>
                                      </p:tavLst>
                                    </p:anim>
                                    <p:set>
                                      <p:cBhvr>
                                        <p:cTn id="306" dur="1" fill="hold">
                                          <p:stCondLst>
                                            <p:cond delay="2999"/>
                                          </p:stCondLst>
                                        </p:cTn>
                                        <p:tgtEl>
                                          <p:spTgt spid="8"/>
                                        </p:tgtEl>
                                        <p:attrNameLst>
                                          <p:attrName>style.visibility</p:attrName>
                                        </p:attrNameLst>
                                      </p:cBhvr>
                                      <p:to>
                                        <p:strVal val="hidden"/>
                                      </p:to>
                                    </p:set>
                                  </p:childTnLst>
                                </p:cTn>
                              </p:par>
                              <p:par>
                                <p:cTn id="307" presetID="2" presetClass="exit" presetSubtype="8" fill="hold" grpId="3" nodeType="withEffect">
                                  <p:stCondLst>
                                    <p:cond delay="0"/>
                                  </p:stCondLst>
                                  <p:childTnLst>
                                    <p:anim calcmode="lin" valueType="num">
                                      <p:cBhvr additive="base">
                                        <p:cTn id="308" dur="3000"/>
                                        <p:tgtEl>
                                          <p:spTgt spid="10"/>
                                        </p:tgtEl>
                                        <p:attrNameLst>
                                          <p:attrName>ppt_x</p:attrName>
                                        </p:attrNameLst>
                                      </p:cBhvr>
                                      <p:tavLst>
                                        <p:tav tm="0">
                                          <p:val>
                                            <p:strVal val="ppt_x"/>
                                          </p:val>
                                        </p:tav>
                                        <p:tav tm="100000">
                                          <p:val>
                                            <p:strVal val="0-ppt_w/2"/>
                                          </p:val>
                                        </p:tav>
                                      </p:tavLst>
                                    </p:anim>
                                    <p:anim calcmode="lin" valueType="num">
                                      <p:cBhvr additive="base">
                                        <p:cTn id="309" dur="3000"/>
                                        <p:tgtEl>
                                          <p:spTgt spid="10"/>
                                        </p:tgtEl>
                                        <p:attrNameLst>
                                          <p:attrName>ppt_y</p:attrName>
                                        </p:attrNameLst>
                                      </p:cBhvr>
                                      <p:tavLst>
                                        <p:tav tm="0">
                                          <p:val>
                                            <p:strVal val="ppt_y"/>
                                          </p:val>
                                        </p:tav>
                                        <p:tav tm="100000">
                                          <p:val>
                                            <p:strVal val="ppt_y"/>
                                          </p:val>
                                        </p:tav>
                                      </p:tavLst>
                                    </p:anim>
                                    <p:set>
                                      <p:cBhvr>
                                        <p:cTn id="310" dur="1" fill="hold">
                                          <p:stCondLst>
                                            <p:cond delay="2999"/>
                                          </p:stCondLst>
                                        </p:cTn>
                                        <p:tgtEl>
                                          <p:spTgt spid="10"/>
                                        </p:tgtEl>
                                        <p:attrNameLst>
                                          <p:attrName>style.visibility</p:attrName>
                                        </p:attrNameLst>
                                      </p:cBhvr>
                                      <p:to>
                                        <p:strVal val="hidden"/>
                                      </p:to>
                                    </p:set>
                                  </p:childTnLst>
                                </p:cTn>
                              </p:par>
                              <p:par>
                                <p:cTn id="311" presetID="2" presetClass="exit" presetSubtype="8" fill="hold" grpId="3" nodeType="withEffect">
                                  <p:stCondLst>
                                    <p:cond delay="0"/>
                                  </p:stCondLst>
                                  <p:childTnLst>
                                    <p:anim calcmode="lin" valueType="num">
                                      <p:cBhvr additive="base">
                                        <p:cTn id="312" dur="3000"/>
                                        <p:tgtEl>
                                          <p:spTgt spid="23"/>
                                        </p:tgtEl>
                                        <p:attrNameLst>
                                          <p:attrName>ppt_x</p:attrName>
                                        </p:attrNameLst>
                                      </p:cBhvr>
                                      <p:tavLst>
                                        <p:tav tm="0">
                                          <p:val>
                                            <p:strVal val="ppt_x"/>
                                          </p:val>
                                        </p:tav>
                                        <p:tav tm="100000">
                                          <p:val>
                                            <p:strVal val="0-ppt_w/2"/>
                                          </p:val>
                                        </p:tav>
                                      </p:tavLst>
                                    </p:anim>
                                    <p:anim calcmode="lin" valueType="num">
                                      <p:cBhvr additive="base">
                                        <p:cTn id="313" dur="3000"/>
                                        <p:tgtEl>
                                          <p:spTgt spid="23"/>
                                        </p:tgtEl>
                                        <p:attrNameLst>
                                          <p:attrName>ppt_y</p:attrName>
                                        </p:attrNameLst>
                                      </p:cBhvr>
                                      <p:tavLst>
                                        <p:tav tm="0">
                                          <p:val>
                                            <p:strVal val="ppt_y"/>
                                          </p:val>
                                        </p:tav>
                                        <p:tav tm="100000">
                                          <p:val>
                                            <p:strVal val="ppt_y"/>
                                          </p:val>
                                        </p:tav>
                                      </p:tavLst>
                                    </p:anim>
                                    <p:set>
                                      <p:cBhvr>
                                        <p:cTn id="314" dur="1" fill="hold">
                                          <p:stCondLst>
                                            <p:cond delay="2999"/>
                                          </p:stCondLst>
                                        </p:cTn>
                                        <p:tgtEl>
                                          <p:spTgt spid="23"/>
                                        </p:tgtEl>
                                        <p:attrNameLst>
                                          <p:attrName>style.visibility</p:attrName>
                                        </p:attrNameLst>
                                      </p:cBhvr>
                                      <p:to>
                                        <p:strVal val="hidden"/>
                                      </p:to>
                                    </p:set>
                                  </p:childTnLst>
                                </p:cTn>
                              </p:par>
                              <p:par>
                                <p:cTn id="315" presetID="2" presetClass="exit" presetSubtype="8" fill="hold" grpId="3" nodeType="withEffect">
                                  <p:stCondLst>
                                    <p:cond delay="0"/>
                                  </p:stCondLst>
                                  <p:childTnLst>
                                    <p:anim calcmode="lin" valueType="num">
                                      <p:cBhvr additive="base">
                                        <p:cTn id="316" dur="3000"/>
                                        <p:tgtEl>
                                          <p:spTgt spid="24"/>
                                        </p:tgtEl>
                                        <p:attrNameLst>
                                          <p:attrName>ppt_x</p:attrName>
                                        </p:attrNameLst>
                                      </p:cBhvr>
                                      <p:tavLst>
                                        <p:tav tm="0">
                                          <p:val>
                                            <p:strVal val="ppt_x"/>
                                          </p:val>
                                        </p:tav>
                                        <p:tav tm="100000">
                                          <p:val>
                                            <p:strVal val="0-ppt_w/2"/>
                                          </p:val>
                                        </p:tav>
                                      </p:tavLst>
                                    </p:anim>
                                    <p:anim calcmode="lin" valueType="num">
                                      <p:cBhvr additive="base">
                                        <p:cTn id="317" dur="3000"/>
                                        <p:tgtEl>
                                          <p:spTgt spid="24"/>
                                        </p:tgtEl>
                                        <p:attrNameLst>
                                          <p:attrName>ppt_y</p:attrName>
                                        </p:attrNameLst>
                                      </p:cBhvr>
                                      <p:tavLst>
                                        <p:tav tm="0">
                                          <p:val>
                                            <p:strVal val="ppt_y"/>
                                          </p:val>
                                        </p:tav>
                                        <p:tav tm="100000">
                                          <p:val>
                                            <p:strVal val="ppt_y"/>
                                          </p:val>
                                        </p:tav>
                                      </p:tavLst>
                                    </p:anim>
                                    <p:set>
                                      <p:cBhvr>
                                        <p:cTn id="318" dur="1" fill="hold">
                                          <p:stCondLst>
                                            <p:cond delay="2999"/>
                                          </p:stCondLst>
                                        </p:cTn>
                                        <p:tgtEl>
                                          <p:spTgt spid="24"/>
                                        </p:tgtEl>
                                        <p:attrNameLst>
                                          <p:attrName>style.visibility</p:attrName>
                                        </p:attrNameLst>
                                      </p:cBhvr>
                                      <p:to>
                                        <p:strVal val="hidden"/>
                                      </p:to>
                                    </p:set>
                                  </p:childTnLst>
                                </p:cTn>
                              </p:par>
                              <p:par>
                                <p:cTn id="319" presetID="2" presetClass="exit" presetSubtype="8" fill="hold" grpId="3" nodeType="withEffect">
                                  <p:stCondLst>
                                    <p:cond delay="0"/>
                                  </p:stCondLst>
                                  <p:childTnLst>
                                    <p:anim calcmode="lin" valueType="num">
                                      <p:cBhvr additive="base">
                                        <p:cTn id="320" dur="3000"/>
                                        <p:tgtEl>
                                          <p:spTgt spid="25"/>
                                        </p:tgtEl>
                                        <p:attrNameLst>
                                          <p:attrName>ppt_x</p:attrName>
                                        </p:attrNameLst>
                                      </p:cBhvr>
                                      <p:tavLst>
                                        <p:tav tm="0">
                                          <p:val>
                                            <p:strVal val="ppt_x"/>
                                          </p:val>
                                        </p:tav>
                                        <p:tav tm="100000">
                                          <p:val>
                                            <p:strVal val="0-ppt_w/2"/>
                                          </p:val>
                                        </p:tav>
                                      </p:tavLst>
                                    </p:anim>
                                    <p:anim calcmode="lin" valueType="num">
                                      <p:cBhvr additive="base">
                                        <p:cTn id="321" dur="3000"/>
                                        <p:tgtEl>
                                          <p:spTgt spid="25"/>
                                        </p:tgtEl>
                                        <p:attrNameLst>
                                          <p:attrName>ppt_y</p:attrName>
                                        </p:attrNameLst>
                                      </p:cBhvr>
                                      <p:tavLst>
                                        <p:tav tm="0">
                                          <p:val>
                                            <p:strVal val="ppt_y"/>
                                          </p:val>
                                        </p:tav>
                                        <p:tav tm="100000">
                                          <p:val>
                                            <p:strVal val="ppt_y"/>
                                          </p:val>
                                        </p:tav>
                                      </p:tavLst>
                                    </p:anim>
                                    <p:set>
                                      <p:cBhvr>
                                        <p:cTn id="322" dur="1" fill="hold">
                                          <p:stCondLst>
                                            <p:cond delay="2999"/>
                                          </p:stCondLst>
                                        </p:cTn>
                                        <p:tgtEl>
                                          <p:spTgt spid="25"/>
                                        </p:tgtEl>
                                        <p:attrNameLst>
                                          <p:attrName>style.visibility</p:attrName>
                                        </p:attrNameLst>
                                      </p:cBhvr>
                                      <p:to>
                                        <p:strVal val="hidden"/>
                                      </p:to>
                                    </p:set>
                                  </p:childTnLst>
                                </p:cTn>
                              </p:par>
                              <p:par>
                                <p:cTn id="323" presetID="2" presetClass="exit" presetSubtype="8" fill="hold" grpId="3" nodeType="withEffect">
                                  <p:stCondLst>
                                    <p:cond delay="0"/>
                                  </p:stCondLst>
                                  <p:childTnLst>
                                    <p:anim calcmode="lin" valueType="num">
                                      <p:cBhvr additive="base">
                                        <p:cTn id="324" dur="3000"/>
                                        <p:tgtEl>
                                          <p:spTgt spid="26"/>
                                        </p:tgtEl>
                                        <p:attrNameLst>
                                          <p:attrName>ppt_x</p:attrName>
                                        </p:attrNameLst>
                                      </p:cBhvr>
                                      <p:tavLst>
                                        <p:tav tm="0">
                                          <p:val>
                                            <p:strVal val="ppt_x"/>
                                          </p:val>
                                        </p:tav>
                                        <p:tav tm="100000">
                                          <p:val>
                                            <p:strVal val="0-ppt_w/2"/>
                                          </p:val>
                                        </p:tav>
                                      </p:tavLst>
                                    </p:anim>
                                    <p:anim calcmode="lin" valueType="num">
                                      <p:cBhvr additive="base">
                                        <p:cTn id="325" dur="3000"/>
                                        <p:tgtEl>
                                          <p:spTgt spid="26"/>
                                        </p:tgtEl>
                                        <p:attrNameLst>
                                          <p:attrName>ppt_y</p:attrName>
                                        </p:attrNameLst>
                                      </p:cBhvr>
                                      <p:tavLst>
                                        <p:tav tm="0">
                                          <p:val>
                                            <p:strVal val="ppt_y"/>
                                          </p:val>
                                        </p:tav>
                                        <p:tav tm="100000">
                                          <p:val>
                                            <p:strVal val="ppt_y"/>
                                          </p:val>
                                        </p:tav>
                                      </p:tavLst>
                                    </p:anim>
                                    <p:set>
                                      <p:cBhvr>
                                        <p:cTn id="326" dur="1" fill="hold">
                                          <p:stCondLst>
                                            <p:cond delay="2999"/>
                                          </p:stCondLst>
                                        </p:cTn>
                                        <p:tgtEl>
                                          <p:spTgt spid="26"/>
                                        </p:tgtEl>
                                        <p:attrNameLst>
                                          <p:attrName>style.visibility</p:attrName>
                                        </p:attrNameLst>
                                      </p:cBhvr>
                                      <p:to>
                                        <p:strVal val="hidden"/>
                                      </p:to>
                                    </p:set>
                                  </p:childTnLst>
                                </p:cTn>
                              </p:par>
                              <p:par>
                                <p:cTn id="327" presetID="2" presetClass="exit" presetSubtype="8" fill="hold" grpId="3" nodeType="withEffect">
                                  <p:stCondLst>
                                    <p:cond delay="0"/>
                                  </p:stCondLst>
                                  <p:childTnLst>
                                    <p:anim calcmode="lin" valueType="num">
                                      <p:cBhvr additive="base">
                                        <p:cTn id="328" dur="3000"/>
                                        <p:tgtEl>
                                          <p:spTgt spid="27"/>
                                        </p:tgtEl>
                                        <p:attrNameLst>
                                          <p:attrName>ppt_x</p:attrName>
                                        </p:attrNameLst>
                                      </p:cBhvr>
                                      <p:tavLst>
                                        <p:tav tm="0">
                                          <p:val>
                                            <p:strVal val="ppt_x"/>
                                          </p:val>
                                        </p:tav>
                                        <p:tav tm="100000">
                                          <p:val>
                                            <p:strVal val="0-ppt_w/2"/>
                                          </p:val>
                                        </p:tav>
                                      </p:tavLst>
                                    </p:anim>
                                    <p:anim calcmode="lin" valueType="num">
                                      <p:cBhvr additive="base">
                                        <p:cTn id="329" dur="3000"/>
                                        <p:tgtEl>
                                          <p:spTgt spid="27"/>
                                        </p:tgtEl>
                                        <p:attrNameLst>
                                          <p:attrName>ppt_y</p:attrName>
                                        </p:attrNameLst>
                                      </p:cBhvr>
                                      <p:tavLst>
                                        <p:tav tm="0">
                                          <p:val>
                                            <p:strVal val="ppt_y"/>
                                          </p:val>
                                        </p:tav>
                                        <p:tav tm="100000">
                                          <p:val>
                                            <p:strVal val="ppt_y"/>
                                          </p:val>
                                        </p:tav>
                                      </p:tavLst>
                                    </p:anim>
                                    <p:set>
                                      <p:cBhvr>
                                        <p:cTn id="330" dur="1" fill="hold">
                                          <p:stCondLst>
                                            <p:cond delay="2999"/>
                                          </p:stCondLst>
                                        </p:cTn>
                                        <p:tgtEl>
                                          <p:spTgt spid="27"/>
                                        </p:tgtEl>
                                        <p:attrNameLst>
                                          <p:attrName>style.visibility</p:attrName>
                                        </p:attrNameLst>
                                      </p:cBhvr>
                                      <p:to>
                                        <p:strVal val="hidden"/>
                                      </p:to>
                                    </p:set>
                                  </p:childTnLst>
                                </p:cTn>
                              </p:par>
                              <p:par>
                                <p:cTn id="331" presetID="2" presetClass="exit" presetSubtype="8" fill="hold" grpId="3" nodeType="withEffect">
                                  <p:stCondLst>
                                    <p:cond delay="0"/>
                                  </p:stCondLst>
                                  <p:childTnLst>
                                    <p:anim calcmode="lin" valueType="num">
                                      <p:cBhvr additive="base">
                                        <p:cTn id="332" dur="3000"/>
                                        <p:tgtEl>
                                          <p:spTgt spid="28"/>
                                        </p:tgtEl>
                                        <p:attrNameLst>
                                          <p:attrName>ppt_x</p:attrName>
                                        </p:attrNameLst>
                                      </p:cBhvr>
                                      <p:tavLst>
                                        <p:tav tm="0">
                                          <p:val>
                                            <p:strVal val="ppt_x"/>
                                          </p:val>
                                        </p:tav>
                                        <p:tav tm="100000">
                                          <p:val>
                                            <p:strVal val="0-ppt_w/2"/>
                                          </p:val>
                                        </p:tav>
                                      </p:tavLst>
                                    </p:anim>
                                    <p:anim calcmode="lin" valueType="num">
                                      <p:cBhvr additive="base">
                                        <p:cTn id="333" dur="3000"/>
                                        <p:tgtEl>
                                          <p:spTgt spid="28"/>
                                        </p:tgtEl>
                                        <p:attrNameLst>
                                          <p:attrName>ppt_y</p:attrName>
                                        </p:attrNameLst>
                                      </p:cBhvr>
                                      <p:tavLst>
                                        <p:tav tm="0">
                                          <p:val>
                                            <p:strVal val="ppt_y"/>
                                          </p:val>
                                        </p:tav>
                                        <p:tav tm="100000">
                                          <p:val>
                                            <p:strVal val="ppt_y"/>
                                          </p:val>
                                        </p:tav>
                                      </p:tavLst>
                                    </p:anim>
                                    <p:set>
                                      <p:cBhvr>
                                        <p:cTn id="334" dur="1" fill="hold">
                                          <p:stCondLst>
                                            <p:cond delay="2999"/>
                                          </p:stCondLst>
                                        </p:cTn>
                                        <p:tgtEl>
                                          <p:spTgt spid="28"/>
                                        </p:tgtEl>
                                        <p:attrNameLst>
                                          <p:attrName>style.visibility</p:attrName>
                                        </p:attrNameLst>
                                      </p:cBhvr>
                                      <p:to>
                                        <p:strVal val="hidden"/>
                                      </p:to>
                                    </p:set>
                                  </p:childTnLst>
                                </p:cTn>
                              </p:par>
                              <p:par>
                                <p:cTn id="335" presetID="2" presetClass="exit" presetSubtype="8" fill="hold" grpId="3" nodeType="withEffect">
                                  <p:stCondLst>
                                    <p:cond delay="0"/>
                                  </p:stCondLst>
                                  <p:childTnLst>
                                    <p:anim calcmode="lin" valueType="num">
                                      <p:cBhvr additive="base">
                                        <p:cTn id="336" dur="3000"/>
                                        <p:tgtEl>
                                          <p:spTgt spid="29"/>
                                        </p:tgtEl>
                                        <p:attrNameLst>
                                          <p:attrName>ppt_x</p:attrName>
                                        </p:attrNameLst>
                                      </p:cBhvr>
                                      <p:tavLst>
                                        <p:tav tm="0">
                                          <p:val>
                                            <p:strVal val="ppt_x"/>
                                          </p:val>
                                        </p:tav>
                                        <p:tav tm="100000">
                                          <p:val>
                                            <p:strVal val="0-ppt_w/2"/>
                                          </p:val>
                                        </p:tav>
                                      </p:tavLst>
                                    </p:anim>
                                    <p:anim calcmode="lin" valueType="num">
                                      <p:cBhvr additive="base">
                                        <p:cTn id="337" dur="3000"/>
                                        <p:tgtEl>
                                          <p:spTgt spid="29"/>
                                        </p:tgtEl>
                                        <p:attrNameLst>
                                          <p:attrName>ppt_y</p:attrName>
                                        </p:attrNameLst>
                                      </p:cBhvr>
                                      <p:tavLst>
                                        <p:tav tm="0">
                                          <p:val>
                                            <p:strVal val="ppt_y"/>
                                          </p:val>
                                        </p:tav>
                                        <p:tav tm="100000">
                                          <p:val>
                                            <p:strVal val="ppt_y"/>
                                          </p:val>
                                        </p:tav>
                                      </p:tavLst>
                                    </p:anim>
                                    <p:set>
                                      <p:cBhvr>
                                        <p:cTn id="338" dur="1" fill="hold">
                                          <p:stCondLst>
                                            <p:cond delay="2999"/>
                                          </p:stCondLst>
                                        </p:cTn>
                                        <p:tgtEl>
                                          <p:spTgt spid="29"/>
                                        </p:tgtEl>
                                        <p:attrNameLst>
                                          <p:attrName>style.visibility</p:attrName>
                                        </p:attrNameLst>
                                      </p:cBhvr>
                                      <p:to>
                                        <p:strVal val="hidden"/>
                                      </p:to>
                                    </p:set>
                                  </p:childTnLst>
                                </p:cTn>
                              </p:par>
                              <p:par>
                                <p:cTn id="339" presetID="2" presetClass="exit" presetSubtype="8" fill="hold" grpId="3" nodeType="withEffect">
                                  <p:stCondLst>
                                    <p:cond delay="0"/>
                                  </p:stCondLst>
                                  <p:childTnLst>
                                    <p:anim calcmode="lin" valueType="num">
                                      <p:cBhvr additive="base">
                                        <p:cTn id="340" dur="3000"/>
                                        <p:tgtEl>
                                          <p:spTgt spid="30"/>
                                        </p:tgtEl>
                                        <p:attrNameLst>
                                          <p:attrName>ppt_x</p:attrName>
                                        </p:attrNameLst>
                                      </p:cBhvr>
                                      <p:tavLst>
                                        <p:tav tm="0">
                                          <p:val>
                                            <p:strVal val="ppt_x"/>
                                          </p:val>
                                        </p:tav>
                                        <p:tav tm="100000">
                                          <p:val>
                                            <p:strVal val="0-ppt_w/2"/>
                                          </p:val>
                                        </p:tav>
                                      </p:tavLst>
                                    </p:anim>
                                    <p:anim calcmode="lin" valueType="num">
                                      <p:cBhvr additive="base">
                                        <p:cTn id="341" dur="3000"/>
                                        <p:tgtEl>
                                          <p:spTgt spid="30"/>
                                        </p:tgtEl>
                                        <p:attrNameLst>
                                          <p:attrName>ppt_y</p:attrName>
                                        </p:attrNameLst>
                                      </p:cBhvr>
                                      <p:tavLst>
                                        <p:tav tm="0">
                                          <p:val>
                                            <p:strVal val="ppt_y"/>
                                          </p:val>
                                        </p:tav>
                                        <p:tav tm="100000">
                                          <p:val>
                                            <p:strVal val="ppt_y"/>
                                          </p:val>
                                        </p:tav>
                                      </p:tavLst>
                                    </p:anim>
                                    <p:set>
                                      <p:cBhvr>
                                        <p:cTn id="342" dur="1" fill="hold">
                                          <p:stCondLst>
                                            <p:cond delay="2999"/>
                                          </p:stCondLst>
                                        </p:cTn>
                                        <p:tgtEl>
                                          <p:spTgt spid="30"/>
                                        </p:tgtEl>
                                        <p:attrNameLst>
                                          <p:attrName>style.visibility</p:attrName>
                                        </p:attrNameLst>
                                      </p:cBhvr>
                                      <p:to>
                                        <p:strVal val="hidden"/>
                                      </p:to>
                                    </p:set>
                                  </p:childTnLst>
                                </p:cTn>
                              </p:par>
                              <p:par>
                                <p:cTn id="343" presetID="2" presetClass="exit" presetSubtype="8" fill="hold" grpId="3" nodeType="withEffect">
                                  <p:stCondLst>
                                    <p:cond delay="0"/>
                                  </p:stCondLst>
                                  <p:childTnLst>
                                    <p:anim calcmode="lin" valueType="num">
                                      <p:cBhvr additive="base">
                                        <p:cTn id="344" dur="3000"/>
                                        <p:tgtEl>
                                          <p:spTgt spid="31"/>
                                        </p:tgtEl>
                                        <p:attrNameLst>
                                          <p:attrName>ppt_x</p:attrName>
                                        </p:attrNameLst>
                                      </p:cBhvr>
                                      <p:tavLst>
                                        <p:tav tm="0">
                                          <p:val>
                                            <p:strVal val="ppt_x"/>
                                          </p:val>
                                        </p:tav>
                                        <p:tav tm="100000">
                                          <p:val>
                                            <p:strVal val="0-ppt_w/2"/>
                                          </p:val>
                                        </p:tav>
                                      </p:tavLst>
                                    </p:anim>
                                    <p:anim calcmode="lin" valueType="num">
                                      <p:cBhvr additive="base">
                                        <p:cTn id="345" dur="3000"/>
                                        <p:tgtEl>
                                          <p:spTgt spid="31"/>
                                        </p:tgtEl>
                                        <p:attrNameLst>
                                          <p:attrName>ppt_y</p:attrName>
                                        </p:attrNameLst>
                                      </p:cBhvr>
                                      <p:tavLst>
                                        <p:tav tm="0">
                                          <p:val>
                                            <p:strVal val="ppt_y"/>
                                          </p:val>
                                        </p:tav>
                                        <p:tav tm="100000">
                                          <p:val>
                                            <p:strVal val="ppt_y"/>
                                          </p:val>
                                        </p:tav>
                                      </p:tavLst>
                                    </p:anim>
                                    <p:set>
                                      <p:cBhvr>
                                        <p:cTn id="346" dur="1" fill="hold">
                                          <p:stCondLst>
                                            <p:cond delay="2999"/>
                                          </p:stCondLst>
                                        </p:cTn>
                                        <p:tgtEl>
                                          <p:spTgt spid="31"/>
                                        </p:tgtEl>
                                        <p:attrNameLst>
                                          <p:attrName>style.visibility</p:attrName>
                                        </p:attrNameLst>
                                      </p:cBhvr>
                                      <p:to>
                                        <p:strVal val="hidden"/>
                                      </p:to>
                                    </p:set>
                                  </p:childTnLst>
                                </p:cTn>
                              </p:par>
                              <p:par>
                                <p:cTn id="347" presetID="13" presetClass="exit" presetSubtype="32" fill="hold" grpId="4" nodeType="withEffect">
                                  <p:stCondLst>
                                    <p:cond delay="0"/>
                                  </p:stCondLst>
                                  <p:childTnLst>
                                    <p:animEffect transition="out" filter="plus(out)">
                                      <p:cBhvr>
                                        <p:cTn id="348" dur="3000"/>
                                        <p:tgtEl>
                                          <p:spTgt spid="9"/>
                                        </p:tgtEl>
                                      </p:cBhvr>
                                    </p:animEffect>
                                    <p:set>
                                      <p:cBhvr>
                                        <p:cTn id="349" dur="1" fill="hold">
                                          <p:stCondLst>
                                            <p:cond delay="2999"/>
                                          </p:stCondLst>
                                        </p:cTn>
                                        <p:tgtEl>
                                          <p:spTgt spid="9"/>
                                        </p:tgtEl>
                                        <p:attrNameLst>
                                          <p:attrName>style.visibility</p:attrName>
                                        </p:attrNameLst>
                                      </p:cBhvr>
                                      <p:to>
                                        <p:strVal val="hidden"/>
                                      </p:to>
                                    </p:set>
                                  </p:childTnLst>
                                </p:cTn>
                              </p:par>
                              <p:par>
                                <p:cTn id="350" presetID="13" presetClass="exit" presetSubtype="32" fill="hold" grpId="4" nodeType="withEffect">
                                  <p:stCondLst>
                                    <p:cond delay="0"/>
                                  </p:stCondLst>
                                  <p:childTnLst>
                                    <p:animEffect transition="out" filter="plus(out)">
                                      <p:cBhvr>
                                        <p:cTn id="351" dur="3000"/>
                                        <p:tgtEl>
                                          <p:spTgt spid="11"/>
                                        </p:tgtEl>
                                      </p:cBhvr>
                                    </p:animEffect>
                                    <p:set>
                                      <p:cBhvr>
                                        <p:cTn id="352" dur="1" fill="hold">
                                          <p:stCondLst>
                                            <p:cond delay="2999"/>
                                          </p:stCondLst>
                                        </p:cTn>
                                        <p:tgtEl>
                                          <p:spTgt spid="11"/>
                                        </p:tgtEl>
                                        <p:attrNameLst>
                                          <p:attrName>style.visibility</p:attrName>
                                        </p:attrNameLst>
                                      </p:cBhvr>
                                      <p:to>
                                        <p:strVal val="hidden"/>
                                      </p:to>
                                    </p:set>
                                  </p:childTnLst>
                                </p:cTn>
                              </p:par>
                              <p:par>
                                <p:cTn id="353" presetID="13" presetClass="exit" presetSubtype="32" fill="hold" grpId="4" nodeType="withEffect">
                                  <p:stCondLst>
                                    <p:cond delay="0"/>
                                  </p:stCondLst>
                                  <p:childTnLst>
                                    <p:animEffect transition="out" filter="plus(out)">
                                      <p:cBhvr>
                                        <p:cTn id="354" dur="3000"/>
                                        <p:tgtEl>
                                          <p:spTgt spid="12"/>
                                        </p:tgtEl>
                                      </p:cBhvr>
                                    </p:animEffect>
                                    <p:set>
                                      <p:cBhvr>
                                        <p:cTn id="355" dur="1" fill="hold">
                                          <p:stCondLst>
                                            <p:cond delay="2999"/>
                                          </p:stCondLst>
                                        </p:cTn>
                                        <p:tgtEl>
                                          <p:spTgt spid="12"/>
                                        </p:tgtEl>
                                        <p:attrNameLst>
                                          <p:attrName>style.visibility</p:attrName>
                                        </p:attrNameLst>
                                      </p:cBhvr>
                                      <p:to>
                                        <p:strVal val="hidden"/>
                                      </p:to>
                                    </p:set>
                                  </p:childTnLst>
                                </p:cTn>
                              </p:par>
                              <p:par>
                                <p:cTn id="356" presetID="13" presetClass="exit" presetSubtype="32" fill="hold" grpId="4" nodeType="withEffect">
                                  <p:stCondLst>
                                    <p:cond delay="0"/>
                                  </p:stCondLst>
                                  <p:childTnLst>
                                    <p:animEffect transition="out" filter="plus(out)">
                                      <p:cBhvr>
                                        <p:cTn id="357" dur="3000"/>
                                        <p:tgtEl>
                                          <p:spTgt spid="13"/>
                                        </p:tgtEl>
                                      </p:cBhvr>
                                    </p:animEffect>
                                    <p:set>
                                      <p:cBhvr>
                                        <p:cTn id="358" dur="1" fill="hold">
                                          <p:stCondLst>
                                            <p:cond delay="2999"/>
                                          </p:stCondLst>
                                        </p:cTn>
                                        <p:tgtEl>
                                          <p:spTgt spid="13"/>
                                        </p:tgtEl>
                                        <p:attrNameLst>
                                          <p:attrName>style.visibility</p:attrName>
                                        </p:attrNameLst>
                                      </p:cBhvr>
                                      <p:to>
                                        <p:strVal val="hidden"/>
                                      </p:to>
                                    </p:set>
                                  </p:childTnLst>
                                </p:cTn>
                              </p:par>
                              <p:par>
                                <p:cTn id="359" presetID="13" presetClass="exit" presetSubtype="32" fill="hold" grpId="4" nodeType="withEffect">
                                  <p:stCondLst>
                                    <p:cond delay="0"/>
                                  </p:stCondLst>
                                  <p:childTnLst>
                                    <p:animEffect transition="out" filter="plus(out)">
                                      <p:cBhvr>
                                        <p:cTn id="360" dur="3000"/>
                                        <p:tgtEl>
                                          <p:spTgt spid="14"/>
                                        </p:tgtEl>
                                      </p:cBhvr>
                                    </p:animEffect>
                                    <p:set>
                                      <p:cBhvr>
                                        <p:cTn id="361" dur="1" fill="hold">
                                          <p:stCondLst>
                                            <p:cond delay="2999"/>
                                          </p:stCondLst>
                                        </p:cTn>
                                        <p:tgtEl>
                                          <p:spTgt spid="14"/>
                                        </p:tgtEl>
                                        <p:attrNameLst>
                                          <p:attrName>style.visibility</p:attrName>
                                        </p:attrNameLst>
                                      </p:cBhvr>
                                      <p:to>
                                        <p:strVal val="hidden"/>
                                      </p:to>
                                    </p:set>
                                  </p:childTnLst>
                                </p:cTn>
                              </p:par>
                              <p:par>
                                <p:cTn id="362" presetID="13" presetClass="exit" presetSubtype="32" fill="hold" grpId="4" nodeType="withEffect">
                                  <p:stCondLst>
                                    <p:cond delay="0"/>
                                  </p:stCondLst>
                                  <p:childTnLst>
                                    <p:animEffect transition="out" filter="plus(out)">
                                      <p:cBhvr>
                                        <p:cTn id="363" dur="3000"/>
                                        <p:tgtEl>
                                          <p:spTgt spid="15"/>
                                        </p:tgtEl>
                                      </p:cBhvr>
                                    </p:animEffect>
                                    <p:set>
                                      <p:cBhvr>
                                        <p:cTn id="364" dur="1" fill="hold">
                                          <p:stCondLst>
                                            <p:cond delay="2999"/>
                                          </p:stCondLst>
                                        </p:cTn>
                                        <p:tgtEl>
                                          <p:spTgt spid="15"/>
                                        </p:tgtEl>
                                        <p:attrNameLst>
                                          <p:attrName>style.visibility</p:attrName>
                                        </p:attrNameLst>
                                      </p:cBhvr>
                                      <p:to>
                                        <p:strVal val="hidden"/>
                                      </p:to>
                                    </p:set>
                                  </p:childTnLst>
                                </p:cTn>
                              </p:par>
                              <p:par>
                                <p:cTn id="365" presetID="13" presetClass="exit" presetSubtype="32" fill="hold" grpId="4" nodeType="withEffect">
                                  <p:stCondLst>
                                    <p:cond delay="0"/>
                                  </p:stCondLst>
                                  <p:childTnLst>
                                    <p:animEffect transition="out" filter="plus(out)">
                                      <p:cBhvr>
                                        <p:cTn id="366" dur="3000"/>
                                        <p:tgtEl>
                                          <p:spTgt spid="16"/>
                                        </p:tgtEl>
                                      </p:cBhvr>
                                    </p:animEffect>
                                    <p:set>
                                      <p:cBhvr>
                                        <p:cTn id="367" dur="1" fill="hold">
                                          <p:stCondLst>
                                            <p:cond delay="2999"/>
                                          </p:stCondLst>
                                        </p:cTn>
                                        <p:tgtEl>
                                          <p:spTgt spid="16"/>
                                        </p:tgtEl>
                                        <p:attrNameLst>
                                          <p:attrName>style.visibility</p:attrName>
                                        </p:attrNameLst>
                                      </p:cBhvr>
                                      <p:to>
                                        <p:strVal val="hidden"/>
                                      </p:to>
                                    </p:set>
                                  </p:childTnLst>
                                </p:cTn>
                              </p:par>
                              <p:par>
                                <p:cTn id="368" presetID="13" presetClass="exit" presetSubtype="32" fill="hold" grpId="4" nodeType="withEffect">
                                  <p:stCondLst>
                                    <p:cond delay="0"/>
                                  </p:stCondLst>
                                  <p:childTnLst>
                                    <p:animEffect transition="out" filter="plus(out)">
                                      <p:cBhvr>
                                        <p:cTn id="369" dur="3000"/>
                                        <p:tgtEl>
                                          <p:spTgt spid="17"/>
                                        </p:tgtEl>
                                      </p:cBhvr>
                                    </p:animEffect>
                                    <p:set>
                                      <p:cBhvr>
                                        <p:cTn id="370" dur="1" fill="hold">
                                          <p:stCondLst>
                                            <p:cond delay="2999"/>
                                          </p:stCondLst>
                                        </p:cTn>
                                        <p:tgtEl>
                                          <p:spTgt spid="17"/>
                                        </p:tgtEl>
                                        <p:attrNameLst>
                                          <p:attrName>style.visibility</p:attrName>
                                        </p:attrNameLst>
                                      </p:cBhvr>
                                      <p:to>
                                        <p:strVal val="hidden"/>
                                      </p:to>
                                    </p:set>
                                  </p:childTnLst>
                                </p:cTn>
                              </p:par>
                              <p:par>
                                <p:cTn id="371" presetID="13" presetClass="exit" presetSubtype="32" fill="hold" grpId="4" nodeType="withEffect">
                                  <p:stCondLst>
                                    <p:cond delay="0"/>
                                  </p:stCondLst>
                                  <p:childTnLst>
                                    <p:animEffect transition="out" filter="plus(out)">
                                      <p:cBhvr>
                                        <p:cTn id="372" dur="3000"/>
                                        <p:tgtEl>
                                          <p:spTgt spid="18"/>
                                        </p:tgtEl>
                                      </p:cBhvr>
                                    </p:animEffect>
                                    <p:set>
                                      <p:cBhvr>
                                        <p:cTn id="373" dur="1" fill="hold">
                                          <p:stCondLst>
                                            <p:cond delay="2999"/>
                                          </p:stCondLst>
                                        </p:cTn>
                                        <p:tgtEl>
                                          <p:spTgt spid="18"/>
                                        </p:tgtEl>
                                        <p:attrNameLst>
                                          <p:attrName>style.visibility</p:attrName>
                                        </p:attrNameLst>
                                      </p:cBhvr>
                                      <p:to>
                                        <p:strVal val="hidden"/>
                                      </p:to>
                                    </p:set>
                                  </p:childTnLst>
                                </p:cTn>
                              </p:par>
                              <p:par>
                                <p:cTn id="374" presetID="13" presetClass="exit" presetSubtype="32" fill="hold" grpId="4" nodeType="withEffect">
                                  <p:stCondLst>
                                    <p:cond delay="0"/>
                                  </p:stCondLst>
                                  <p:childTnLst>
                                    <p:animEffect transition="out" filter="plus(out)">
                                      <p:cBhvr>
                                        <p:cTn id="375" dur="3000"/>
                                        <p:tgtEl>
                                          <p:spTgt spid="19"/>
                                        </p:tgtEl>
                                      </p:cBhvr>
                                    </p:animEffect>
                                    <p:set>
                                      <p:cBhvr>
                                        <p:cTn id="376" dur="1" fill="hold">
                                          <p:stCondLst>
                                            <p:cond delay="2999"/>
                                          </p:stCondLst>
                                        </p:cTn>
                                        <p:tgtEl>
                                          <p:spTgt spid="19"/>
                                        </p:tgtEl>
                                        <p:attrNameLst>
                                          <p:attrName>style.visibility</p:attrName>
                                        </p:attrNameLst>
                                      </p:cBhvr>
                                      <p:to>
                                        <p:strVal val="hidden"/>
                                      </p:to>
                                    </p:set>
                                  </p:childTnLst>
                                </p:cTn>
                              </p:par>
                              <p:par>
                                <p:cTn id="377" presetID="13" presetClass="exit" presetSubtype="32" fill="hold" grpId="4" nodeType="withEffect">
                                  <p:stCondLst>
                                    <p:cond delay="0"/>
                                  </p:stCondLst>
                                  <p:childTnLst>
                                    <p:animEffect transition="out" filter="plus(out)">
                                      <p:cBhvr>
                                        <p:cTn id="378" dur="3000"/>
                                        <p:tgtEl>
                                          <p:spTgt spid="20"/>
                                        </p:tgtEl>
                                      </p:cBhvr>
                                    </p:animEffect>
                                    <p:set>
                                      <p:cBhvr>
                                        <p:cTn id="379" dur="1" fill="hold">
                                          <p:stCondLst>
                                            <p:cond delay="2999"/>
                                          </p:stCondLst>
                                        </p:cTn>
                                        <p:tgtEl>
                                          <p:spTgt spid="20"/>
                                        </p:tgtEl>
                                        <p:attrNameLst>
                                          <p:attrName>style.visibility</p:attrName>
                                        </p:attrNameLst>
                                      </p:cBhvr>
                                      <p:to>
                                        <p:strVal val="hidden"/>
                                      </p:to>
                                    </p:set>
                                  </p:childTnLst>
                                </p:cTn>
                              </p:par>
                              <p:par>
                                <p:cTn id="380" presetID="13" presetClass="exit" presetSubtype="32" fill="hold" grpId="4" nodeType="withEffect">
                                  <p:stCondLst>
                                    <p:cond delay="0"/>
                                  </p:stCondLst>
                                  <p:childTnLst>
                                    <p:animEffect transition="out" filter="plus(out)">
                                      <p:cBhvr>
                                        <p:cTn id="381" dur="3000"/>
                                        <p:tgtEl>
                                          <p:spTgt spid="21"/>
                                        </p:tgtEl>
                                      </p:cBhvr>
                                    </p:animEffect>
                                    <p:set>
                                      <p:cBhvr>
                                        <p:cTn id="382" dur="1" fill="hold">
                                          <p:stCondLst>
                                            <p:cond delay="2999"/>
                                          </p:stCondLst>
                                        </p:cTn>
                                        <p:tgtEl>
                                          <p:spTgt spid="21"/>
                                        </p:tgtEl>
                                        <p:attrNameLst>
                                          <p:attrName>style.visibility</p:attrName>
                                        </p:attrNameLst>
                                      </p:cBhvr>
                                      <p:to>
                                        <p:strVal val="hidden"/>
                                      </p:to>
                                    </p:set>
                                  </p:childTnLst>
                                </p:cTn>
                              </p:par>
                              <p:par>
                                <p:cTn id="383" presetID="13" presetClass="exit" presetSubtype="32" fill="hold" grpId="4" nodeType="withEffect">
                                  <p:stCondLst>
                                    <p:cond delay="0"/>
                                  </p:stCondLst>
                                  <p:childTnLst>
                                    <p:animEffect transition="out" filter="plus(out)">
                                      <p:cBhvr>
                                        <p:cTn id="384" dur="3000"/>
                                        <p:tgtEl>
                                          <p:spTgt spid="22"/>
                                        </p:tgtEl>
                                      </p:cBhvr>
                                    </p:animEffect>
                                    <p:set>
                                      <p:cBhvr>
                                        <p:cTn id="385" dur="1" fill="hold">
                                          <p:stCondLst>
                                            <p:cond delay="2999"/>
                                          </p:stCondLst>
                                        </p:cTn>
                                        <p:tgtEl>
                                          <p:spTgt spid="22"/>
                                        </p:tgtEl>
                                        <p:attrNameLst>
                                          <p:attrName>style.visibility</p:attrName>
                                        </p:attrNameLst>
                                      </p:cBhvr>
                                      <p:to>
                                        <p:strVal val="hidden"/>
                                      </p:to>
                                    </p:set>
                                  </p:childTnLst>
                                </p:cTn>
                              </p:par>
                              <p:par>
                                <p:cTn id="386" presetID="13" presetClass="exit" presetSubtype="32" fill="hold" grpId="4" nodeType="withEffect">
                                  <p:stCondLst>
                                    <p:cond delay="0"/>
                                  </p:stCondLst>
                                  <p:childTnLst>
                                    <p:animEffect transition="out" filter="plus(out)">
                                      <p:cBhvr>
                                        <p:cTn id="387" dur="3000"/>
                                        <p:tgtEl>
                                          <p:spTgt spid="6"/>
                                        </p:tgtEl>
                                      </p:cBhvr>
                                    </p:animEffect>
                                    <p:set>
                                      <p:cBhvr>
                                        <p:cTn id="388" dur="1" fill="hold">
                                          <p:stCondLst>
                                            <p:cond delay="2999"/>
                                          </p:stCondLst>
                                        </p:cTn>
                                        <p:tgtEl>
                                          <p:spTgt spid="6"/>
                                        </p:tgtEl>
                                        <p:attrNameLst>
                                          <p:attrName>style.visibility</p:attrName>
                                        </p:attrNameLst>
                                      </p:cBhvr>
                                      <p:to>
                                        <p:strVal val="hidden"/>
                                      </p:to>
                                    </p:set>
                                  </p:childTnLst>
                                </p:cTn>
                              </p:par>
                              <p:par>
                                <p:cTn id="389" presetID="13" presetClass="exit" presetSubtype="32" fill="hold" grpId="4" nodeType="withEffect">
                                  <p:stCondLst>
                                    <p:cond delay="0"/>
                                  </p:stCondLst>
                                  <p:childTnLst>
                                    <p:animEffect transition="out" filter="plus(out)">
                                      <p:cBhvr>
                                        <p:cTn id="390" dur="3000"/>
                                        <p:tgtEl>
                                          <p:spTgt spid="7"/>
                                        </p:tgtEl>
                                      </p:cBhvr>
                                    </p:animEffect>
                                    <p:set>
                                      <p:cBhvr>
                                        <p:cTn id="391" dur="1" fill="hold">
                                          <p:stCondLst>
                                            <p:cond delay="2999"/>
                                          </p:stCondLst>
                                        </p:cTn>
                                        <p:tgtEl>
                                          <p:spTgt spid="7"/>
                                        </p:tgtEl>
                                        <p:attrNameLst>
                                          <p:attrName>style.visibility</p:attrName>
                                        </p:attrNameLst>
                                      </p:cBhvr>
                                      <p:to>
                                        <p:strVal val="hidden"/>
                                      </p:to>
                                    </p:set>
                                  </p:childTnLst>
                                </p:cTn>
                              </p:par>
                              <p:par>
                                <p:cTn id="392" presetID="13" presetClass="exit" presetSubtype="32" fill="hold" grpId="4" nodeType="withEffect">
                                  <p:stCondLst>
                                    <p:cond delay="0"/>
                                  </p:stCondLst>
                                  <p:childTnLst>
                                    <p:animEffect transition="out" filter="plus(out)">
                                      <p:cBhvr>
                                        <p:cTn id="393" dur="3000"/>
                                        <p:tgtEl>
                                          <p:spTgt spid="8"/>
                                        </p:tgtEl>
                                      </p:cBhvr>
                                    </p:animEffect>
                                    <p:set>
                                      <p:cBhvr>
                                        <p:cTn id="394" dur="1" fill="hold">
                                          <p:stCondLst>
                                            <p:cond delay="2999"/>
                                          </p:stCondLst>
                                        </p:cTn>
                                        <p:tgtEl>
                                          <p:spTgt spid="8"/>
                                        </p:tgtEl>
                                        <p:attrNameLst>
                                          <p:attrName>style.visibility</p:attrName>
                                        </p:attrNameLst>
                                      </p:cBhvr>
                                      <p:to>
                                        <p:strVal val="hidden"/>
                                      </p:to>
                                    </p:set>
                                  </p:childTnLst>
                                </p:cTn>
                              </p:par>
                              <p:par>
                                <p:cTn id="395" presetID="13" presetClass="exit" presetSubtype="32" fill="hold" grpId="4" nodeType="withEffect">
                                  <p:stCondLst>
                                    <p:cond delay="0"/>
                                  </p:stCondLst>
                                  <p:childTnLst>
                                    <p:animEffect transition="out" filter="plus(out)">
                                      <p:cBhvr>
                                        <p:cTn id="396" dur="3000"/>
                                        <p:tgtEl>
                                          <p:spTgt spid="10"/>
                                        </p:tgtEl>
                                      </p:cBhvr>
                                    </p:animEffect>
                                    <p:set>
                                      <p:cBhvr>
                                        <p:cTn id="397" dur="1" fill="hold">
                                          <p:stCondLst>
                                            <p:cond delay="2999"/>
                                          </p:stCondLst>
                                        </p:cTn>
                                        <p:tgtEl>
                                          <p:spTgt spid="10"/>
                                        </p:tgtEl>
                                        <p:attrNameLst>
                                          <p:attrName>style.visibility</p:attrName>
                                        </p:attrNameLst>
                                      </p:cBhvr>
                                      <p:to>
                                        <p:strVal val="hidden"/>
                                      </p:to>
                                    </p:set>
                                  </p:childTnLst>
                                </p:cTn>
                              </p:par>
                              <p:par>
                                <p:cTn id="398" presetID="13" presetClass="exit" presetSubtype="32" fill="hold" grpId="4" nodeType="withEffect">
                                  <p:stCondLst>
                                    <p:cond delay="0"/>
                                  </p:stCondLst>
                                  <p:childTnLst>
                                    <p:animEffect transition="out" filter="plus(out)">
                                      <p:cBhvr>
                                        <p:cTn id="399" dur="3000"/>
                                        <p:tgtEl>
                                          <p:spTgt spid="23"/>
                                        </p:tgtEl>
                                      </p:cBhvr>
                                    </p:animEffect>
                                    <p:set>
                                      <p:cBhvr>
                                        <p:cTn id="400" dur="1" fill="hold">
                                          <p:stCondLst>
                                            <p:cond delay="2999"/>
                                          </p:stCondLst>
                                        </p:cTn>
                                        <p:tgtEl>
                                          <p:spTgt spid="23"/>
                                        </p:tgtEl>
                                        <p:attrNameLst>
                                          <p:attrName>style.visibility</p:attrName>
                                        </p:attrNameLst>
                                      </p:cBhvr>
                                      <p:to>
                                        <p:strVal val="hidden"/>
                                      </p:to>
                                    </p:set>
                                  </p:childTnLst>
                                </p:cTn>
                              </p:par>
                              <p:par>
                                <p:cTn id="401" presetID="13" presetClass="exit" presetSubtype="32" fill="hold" grpId="4" nodeType="withEffect">
                                  <p:stCondLst>
                                    <p:cond delay="0"/>
                                  </p:stCondLst>
                                  <p:childTnLst>
                                    <p:animEffect transition="out" filter="plus(out)">
                                      <p:cBhvr>
                                        <p:cTn id="402" dur="3000"/>
                                        <p:tgtEl>
                                          <p:spTgt spid="24"/>
                                        </p:tgtEl>
                                      </p:cBhvr>
                                    </p:animEffect>
                                    <p:set>
                                      <p:cBhvr>
                                        <p:cTn id="403" dur="1" fill="hold">
                                          <p:stCondLst>
                                            <p:cond delay="2999"/>
                                          </p:stCondLst>
                                        </p:cTn>
                                        <p:tgtEl>
                                          <p:spTgt spid="24"/>
                                        </p:tgtEl>
                                        <p:attrNameLst>
                                          <p:attrName>style.visibility</p:attrName>
                                        </p:attrNameLst>
                                      </p:cBhvr>
                                      <p:to>
                                        <p:strVal val="hidden"/>
                                      </p:to>
                                    </p:set>
                                  </p:childTnLst>
                                </p:cTn>
                              </p:par>
                              <p:par>
                                <p:cTn id="404" presetID="13" presetClass="exit" presetSubtype="32" fill="hold" grpId="4" nodeType="withEffect">
                                  <p:stCondLst>
                                    <p:cond delay="0"/>
                                  </p:stCondLst>
                                  <p:childTnLst>
                                    <p:animEffect transition="out" filter="plus(out)">
                                      <p:cBhvr>
                                        <p:cTn id="405" dur="3000"/>
                                        <p:tgtEl>
                                          <p:spTgt spid="25"/>
                                        </p:tgtEl>
                                      </p:cBhvr>
                                    </p:animEffect>
                                    <p:set>
                                      <p:cBhvr>
                                        <p:cTn id="406" dur="1" fill="hold">
                                          <p:stCondLst>
                                            <p:cond delay="2999"/>
                                          </p:stCondLst>
                                        </p:cTn>
                                        <p:tgtEl>
                                          <p:spTgt spid="25"/>
                                        </p:tgtEl>
                                        <p:attrNameLst>
                                          <p:attrName>style.visibility</p:attrName>
                                        </p:attrNameLst>
                                      </p:cBhvr>
                                      <p:to>
                                        <p:strVal val="hidden"/>
                                      </p:to>
                                    </p:set>
                                  </p:childTnLst>
                                </p:cTn>
                              </p:par>
                              <p:par>
                                <p:cTn id="407" presetID="13" presetClass="exit" presetSubtype="32" fill="hold" grpId="4" nodeType="withEffect">
                                  <p:stCondLst>
                                    <p:cond delay="0"/>
                                  </p:stCondLst>
                                  <p:childTnLst>
                                    <p:animEffect transition="out" filter="plus(out)">
                                      <p:cBhvr>
                                        <p:cTn id="408" dur="3000"/>
                                        <p:tgtEl>
                                          <p:spTgt spid="26"/>
                                        </p:tgtEl>
                                      </p:cBhvr>
                                    </p:animEffect>
                                    <p:set>
                                      <p:cBhvr>
                                        <p:cTn id="409" dur="1" fill="hold">
                                          <p:stCondLst>
                                            <p:cond delay="2999"/>
                                          </p:stCondLst>
                                        </p:cTn>
                                        <p:tgtEl>
                                          <p:spTgt spid="26"/>
                                        </p:tgtEl>
                                        <p:attrNameLst>
                                          <p:attrName>style.visibility</p:attrName>
                                        </p:attrNameLst>
                                      </p:cBhvr>
                                      <p:to>
                                        <p:strVal val="hidden"/>
                                      </p:to>
                                    </p:set>
                                  </p:childTnLst>
                                </p:cTn>
                              </p:par>
                              <p:par>
                                <p:cTn id="410" presetID="13" presetClass="exit" presetSubtype="32" fill="hold" grpId="4" nodeType="withEffect">
                                  <p:stCondLst>
                                    <p:cond delay="0"/>
                                  </p:stCondLst>
                                  <p:childTnLst>
                                    <p:animEffect transition="out" filter="plus(out)">
                                      <p:cBhvr>
                                        <p:cTn id="411" dur="3000"/>
                                        <p:tgtEl>
                                          <p:spTgt spid="27"/>
                                        </p:tgtEl>
                                      </p:cBhvr>
                                    </p:animEffect>
                                    <p:set>
                                      <p:cBhvr>
                                        <p:cTn id="412" dur="1" fill="hold">
                                          <p:stCondLst>
                                            <p:cond delay="2999"/>
                                          </p:stCondLst>
                                        </p:cTn>
                                        <p:tgtEl>
                                          <p:spTgt spid="27"/>
                                        </p:tgtEl>
                                        <p:attrNameLst>
                                          <p:attrName>style.visibility</p:attrName>
                                        </p:attrNameLst>
                                      </p:cBhvr>
                                      <p:to>
                                        <p:strVal val="hidden"/>
                                      </p:to>
                                    </p:set>
                                  </p:childTnLst>
                                </p:cTn>
                              </p:par>
                              <p:par>
                                <p:cTn id="413" presetID="13" presetClass="exit" presetSubtype="32" fill="hold" grpId="4" nodeType="withEffect">
                                  <p:stCondLst>
                                    <p:cond delay="0"/>
                                  </p:stCondLst>
                                  <p:childTnLst>
                                    <p:animEffect transition="out" filter="plus(out)">
                                      <p:cBhvr>
                                        <p:cTn id="414" dur="3000"/>
                                        <p:tgtEl>
                                          <p:spTgt spid="28"/>
                                        </p:tgtEl>
                                      </p:cBhvr>
                                    </p:animEffect>
                                    <p:set>
                                      <p:cBhvr>
                                        <p:cTn id="415" dur="1" fill="hold">
                                          <p:stCondLst>
                                            <p:cond delay="2999"/>
                                          </p:stCondLst>
                                        </p:cTn>
                                        <p:tgtEl>
                                          <p:spTgt spid="28"/>
                                        </p:tgtEl>
                                        <p:attrNameLst>
                                          <p:attrName>style.visibility</p:attrName>
                                        </p:attrNameLst>
                                      </p:cBhvr>
                                      <p:to>
                                        <p:strVal val="hidden"/>
                                      </p:to>
                                    </p:set>
                                  </p:childTnLst>
                                </p:cTn>
                              </p:par>
                              <p:par>
                                <p:cTn id="416" presetID="13" presetClass="exit" presetSubtype="32" fill="hold" grpId="4" nodeType="withEffect">
                                  <p:stCondLst>
                                    <p:cond delay="0"/>
                                  </p:stCondLst>
                                  <p:childTnLst>
                                    <p:animEffect transition="out" filter="plus(out)">
                                      <p:cBhvr>
                                        <p:cTn id="417" dur="3000"/>
                                        <p:tgtEl>
                                          <p:spTgt spid="29"/>
                                        </p:tgtEl>
                                      </p:cBhvr>
                                    </p:animEffect>
                                    <p:set>
                                      <p:cBhvr>
                                        <p:cTn id="418" dur="1" fill="hold">
                                          <p:stCondLst>
                                            <p:cond delay="2999"/>
                                          </p:stCondLst>
                                        </p:cTn>
                                        <p:tgtEl>
                                          <p:spTgt spid="29"/>
                                        </p:tgtEl>
                                        <p:attrNameLst>
                                          <p:attrName>style.visibility</p:attrName>
                                        </p:attrNameLst>
                                      </p:cBhvr>
                                      <p:to>
                                        <p:strVal val="hidden"/>
                                      </p:to>
                                    </p:set>
                                  </p:childTnLst>
                                </p:cTn>
                              </p:par>
                              <p:par>
                                <p:cTn id="419" presetID="13" presetClass="exit" presetSubtype="32" fill="hold" grpId="4" nodeType="withEffect">
                                  <p:stCondLst>
                                    <p:cond delay="0"/>
                                  </p:stCondLst>
                                  <p:childTnLst>
                                    <p:animEffect transition="out" filter="plus(out)">
                                      <p:cBhvr>
                                        <p:cTn id="420" dur="3000"/>
                                        <p:tgtEl>
                                          <p:spTgt spid="30"/>
                                        </p:tgtEl>
                                      </p:cBhvr>
                                    </p:animEffect>
                                    <p:set>
                                      <p:cBhvr>
                                        <p:cTn id="421" dur="1" fill="hold">
                                          <p:stCondLst>
                                            <p:cond delay="2999"/>
                                          </p:stCondLst>
                                        </p:cTn>
                                        <p:tgtEl>
                                          <p:spTgt spid="30"/>
                                        </p:tgtEl>
                                        <p:attrNameLst>
                                          <p:attrName>style.visibility</p:attrName>
                                        </p:attrNameLst>
                                      </p:cBhvr>
                                      <p:to>
                                        <p:strVal val="hidden"/>
                                      </p:to>
                                    </p:set>
                                  </p:childTnLst>
                                </p:cTn>
                              </p:par>
                              <p:par>
                                <p:cTn id="422" presetID="13" presetClass="exit" presetSubtype="32" fill="hold" grpId="4" nodeType="withEffect">
                                  <p:stCondLst>
                                    <p:cond delay="0"/>
                                  </p:stCondLst>
                                  <p:childTnLst>
                                    <p:animEffect transition="out" filter="plus(out)">
                                      <p:cBhvr>
                                        <p:cTn id="423" dur="3000"/>
                                        <p:tgtEl>
                                          <p:spTgt spid="31"/>
                                        </p:tgtEl>
                                      </p:cBhvr>
                                    </p:animEffect>
                                    <p:set>
                                      <p:cBhvr>
                                        <p:cTn id="424" dur="1" fill="hold">
                                          <p:stCondLst>
                                            <p:cond delay="2999"/>
                                          </p:stCondLst>
                                        </p:cTn>
                                        <p:tgtEl>
                                          <p:spTgt spid="31"/>
                                        </p:tgtEl>
                                        <p:attrNameLst>
                                          <p:attrName>style.visibility</p:attrName>
                                        </p:attrNameLst>
                                      </p:cBhvr>
                                      <p:to>
                                        <p:strVal val="hidden"/>
                                      </p:to>
                                    </p:set>
                                  </p:childTnLst>
                                </p:cTn>
                              </p:par>
                              <p:par>
                                <p:cTn id="425" presetID="23" presetClass="entr" presetSubtype="272"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3000" fill="hold"/>
                                        <p:tgtEl>
                                          <p:spTgt spid="4"/>
                                        </p:tgtEl>
                                        <p:attrNameLst>
                                          <p:attrName>ppt_w</p:attrName>
                                        </p:attrNameLst>
                                      </p:cBhvr>
                                      <p:tavLst>
                                        <p:tav tm="0">
                                          <p:val>
                                            <p:strVal val="2/3*#ppt_w"/>
                                          </p:val>
                                        </p:tav>
                                        <p:tav tm="100000">
                                          <p:val>
                                            <p:strVal val="#ppt_w"/>
                                          </p:val>
                                        </p:tav>
                                      </p:tavLst>
                                    </p:anim>
                                    <p:anim calcmode="lin" valueType="num">
                                      <p:cBhvr>
                                        <p:cTn id="428" dur="3000" fill="hold"/>
                                        <p:tgtEl>
                                          <p:spTgt spid="4"/>
                                        </p:tgtEl>
                                        <p:attrNameLst>
                                          <p:attrName>ppt_h</p:attrName>
                                        </p:attrNameLst>
                                      </p:cBhvr>
                                      <p:tavLst>
                                        <p:tav tm="0">
                                          <p:val>
                                            <p:strVal val="2/3*#ppt_h"/>
                                          </p:val>
                                        </p:tav>
                                        <p:tav tm="100000">
                                          <p:val>
                                            <p:strVal val="#ppt_h"/>
                                          </p:val>
                                        </p:tav>
                                      </p:tavLst>
                                    </p:anim>
                                  </p:childTnLst>
                                </p:cTn>
                              </p:par>
                              <p:par>
                                <p:cTn id="429" presetID="16" presetClass="entr" presetSubtype="37"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arn(outVertical)">
                                      <p:cBhvr>
                                        <p:cTn id="4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rot="5400000">
            <a:off x="-2178851" y="2178851"/>
            <a:ext cx="6858000" cy="2500298"/>
          </a:xfrm>
          <a:prstGeom prst="wave">
            <a:avLst>
              <a:gd name="adj1" fmla="val 20000"/>
              <a:gd name="adj2" fmla="val 0"/>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2286008" y="2286008"/>
            <a:ext cx="6858000" cy="2285984"/>
          </a:xfrm>
          <a:prstGeom prst="wave">
            <a:avLst>
              <a:gd name="adj1" fmla="val 20000"/>
              <a:gd name="adj2" fmla="val 0"/>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5695" y="2178851"/>
            <a:ext cx="6858000" cy="2500298"/>
          </a:xfrm>
          <a:prstGeom prst="wave">
            <a:avLst>
              <a:gd name="adj1" fmla="val 20000"/>
              <a:gd name="adj2" fmla="val 0"/>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flipV="1">
            <a:off x="2285992" y="2286008"/>
            <a:ext cx="6858000" cy="2285984"/>
          </a:xfrm>
          <a:prstGeom prst="wave">
            <a:avLst>
              <a:gd name="adj1" fmla="val 20000"/>
              <a:gd name="adj2" fmla="val 0"/>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2393149" y="2178851"/>
            <a:ext cx="6858000" cy="2500298"/>
          </a:xfrm>
          <a:prstGeom prst="wave">
            <a:avLst>
              <a:gd name="adj1" fmla="val 20000"/>
              <a:gd name="adj2" fmla="val 0"/>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4572008" y="2286008"/>
            <a:ext cx="6858000" cy="2285984"/>
          </a:xfrm>
          <a:prstGeom prst="wave">
            <a:avLst>
              <a:gd name="adj1" fmla="val 20000"/>
              <a:gd name="adj2" fmla="val 0"/>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679165" y="2178851"/>
            <a:ext cx="6858000" cy="2500298"/>
          </a:xfrm>
          <a:prstGeom prst="wave">
            <a:avLst>
              <a:gd name="adj1" fmla="val 20000"/>
              <a:gd name="adj2" fmla="val 0"/>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flipV="1">
            <a:off x="142852" y="2286008"/>
            <a:ext cx="6858000" cy="2285984"/>
          </a:xfrm>
          <a:prstGeom prst="wave">
            <a:avLst>
              <a:gd name="adj1" fmla="val 20000"/>
              <a:gd name="adj2" fmla="val 0"/>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501222"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lide(fromLeft)">
                                      <p:cBhvr>
                                        <p:cTn id="10" dur="3000"/>
                                        <p:tgtEl>
                                          <p:spTgt spid="6"/>
                                        </p:tgtEl>
                                      </p:cBhvr>
                                    </p:animEffect>
                                  </p:childTnLst>
                                </p:cTn>
                              </p:par>
                              <p:par>
                                <p:cTn id="11" presetID="1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lide(fromRight)">
                                      <p:cBhvr>
                                        <p:cTn id="13" dur="3000"/>
                                        <p:tgtEl>
                                          <p:spTgt spid="7"/>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lide(fromLeft)">
                                      <p:cBhvr>
                                        <p:cTn id="16" dur="3000"/>
                                        <p:tgtEl>
                                          <p:spTgt spid="8"/>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slide(fromRight)">
                                      <p:cBhvr>
                                        <p:cTn id="19" dur="3000"/>
                                        <p:tgtEl>
                                          <p:spTgt spid="9"/>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slide(fromLeft)">
                                      <p:cBhvr>
                                        <p:cTn id="22" dur="3000"/>
                                        <p:tgtEl>
                                          <p:spTgt spid="10"/>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slide(fromRight)">
                                      <p:cBhvr>
                                        <p:cTn id="25" dur="3000"/>
                                        <p:tgtEl>
                                          <p:spTgt spid="11"/>
                                        </p:tgtEl>
                                      </p:cBhvr>
                                    </p:animEffect>
                                  </p:childTnLst>
                                </p:cTn>
                              </p:par>
                              <p:par>
                                <p:cTn id="26" presetID="1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slide(fromLeft)">
                                      <p:cBhvr>
                                        <p:cTn id="28" dur="3000"/>
                                        <p:tgtEl>
                                          <p:spTgt spid="12"/>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slide(fromRight)">
                                      <p:cBhvr>
                                        <p:cTn id="31" dur="3000"/>
                                        <p:tgtEl>
                                          <p:spTgt spid="13"/>
                                        </p:tgtEl>
                                      </p:cBhvr>
                                    </p:animEffect>
                                  </p:childTnLst>
                                </p:cTn>
                              </p:par>
                            </p:childTnLst>
                          </p:cTn>
                        </p:par>
                        <p:par>
                          <p:cTn id="32" fill="hold">
                            <p:stCondLst>
                              <p:cond delay="3000"/>
                            </p:stCondLst>
                            <p:childTnLst>
                              <p:par>
                                <p:cTn id="33" presetID="2" presetClass="exit" presetSubtype="2" fill="hold" grpId="1" nodeType="after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1+ppt_w/2"/>
                                          </p:val>
                                        </p:tav>
                                      </p:tavLst>
                                    </p:anim>
                                    <p:anim calcmode="lin" valueType="num">
                                      <p:cBhvr additive="base">
                                        <p:cTn id="35" dur="3000"/>
                                        <p:tgtEl>
                                          <p:spTgt spid="6"/>
                                        </p:tgtEl>
                                        <p:attrNameLst>
                                          <p:attrName>ppt_y</p:attrName>
                                        </p:attrNameLst>
                                      </p:cBhvr>
                                      <p:tavLst>
                                        <p:tav tm="0">
                                          <p:val>
                                            <p:strVal val="ppt_y"/>
                                          </p:val>
                                        </p:tav>
                                        <p:tav tm="100000">
                                          <p:val>
                                            <p:strVal val="ppt_y"/>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2" fill="hold" grpId="1" nodeType="withEffect">
                                  <p:stCondLst>
                                    <p:cond delay="0"/>
                                  </p:stCondLst>
                                  <p:childTnLst>
                                    <p:anim calcmode="lin" valueType="num">
                                      <p:cBhvr additive="base">
                                        <p:cTn id="38" dur="3000"/>
                                        <p:tgtEl>
                                          <p:spTgt spid="8"/>
                                        </p:tgtEl>
                                        <p:attrNameLst>
                                          <p:attrName>ppt_x</p:attrName>
                                        </p:attrNameLst>
                                      </p:cBhvr>
                                      <p:tavLst>
                                        <p:tav tm="0">
                                          <p:val>
                                            <p:strVal val="ppt_x"/>
                                          </p:val>
                                        </p:tav>
                                        <p:tav tm="100000">
                                          <p:val>
                                            <p:strVal val="1+ppt_w/2"/>
                                          </p:val>
                                        </p:tav>
                                      </p:tavLst>
                                    </p:anim>
                                    <p:anim calcmode="lin" valueType="num">
                                      <p:cBhvr additive="base">
                                        <p:cTn id="39" dur="3000"/>
                                        <p:tgtEl>
                                          <p:spTgt spid="8"/>
                                        </p:tgtEl>
                                        <p:attrNameLst>
                                          <p:attrName>ppt_y</p:attrName>
                                        </p:attrNameLst>
                                      </p:cBhvr>
                                      <p:tavLst>
                                        <p:tav tm="0">
                                          <p:val>
                                            <p:strVal val="ppt_y"/>
                                          </p:val>
                                        </p:tav>
                                        <p:tav tm="100000">
                                          <p:val>
                                            <p:strVal val="ppt_y"/>
                                          </p:val>
                                        </p:tav>
                                      </p:tavLst>
                                    </p:anim>
                                    <p:set>
                                      <p:cBhvr>
                                        <p:cTn id="40" dur="1" fill="hold">
                                          <p:stCondLst>
                                            <p:cond delay="2999"/>
                                          </p:stCondLst>
                                        </p:cTn>
                                        <p:tgtEl>
                                          <p:spTgt spid="8"/>
                                        </p:tgtEl>
                                        <p:attrNameLst>
                                          <p:attrName>style.visibility</p:attrName>
                                        </p:attrNameLst>
                                      </p:cBhvr>
                                      <p:to>
                                        <p:strVal val="hidden"/>
                                      </p:to>
                                    </p:set>
                                  </p:childTnLst>
                                </p:cTn>
                              </p:par>
                              <p:par>
                                <p:cTn id="41" presetID="2" presetClass="exit" presetSubtype="2" fill="hold" grpId="1" nodeType="withEffect">
                                  <p:stCondLst>
                                    <p:cond delay="0"/>
                                  </p:stCondLst>
                                  <p:childTnLst>
                                    <p:anim calcmode="lin" valueType="num">
                                      <p:cBhvr additive="base">
                                        <p:cTn id="42" dur="3000"/>
                                        <p:tgtEl>
                                          <p:spTgt spid="10"/>
                                        </p:tgtEl>
                                        <p:attrNameLst>
                                          <p:attrName>ppt_x</p:attrName>
                                        </p:attrNameLst>
                                      </p:cBhvr>
                                      <p:tavLst>
                                        <p:tav tm="0">
                                          <p:val>
                                            <p:strVal val="ppt_x"/>
                                          </p:val>
                                        </p:tav>
                                        <p:tav tm="100000">
                                          <p:val>
                                            <p:strVal val="1+ppt_w/2"/>
                                          </p:val>
                                        </p:tav>
                                      </p:tavLst>
                                    </p:anim>
                                    <p:anim calcmode="lin" valueType="num">
                                      <p:cBhvr additive="base">
                                        <p:cTn id="43" dur="3000"/>
                                        <p:tgtEl>
                                          <p:spTgt spid="10"/>
                                        </p:tgtEl>
                                        <p:attrNameLst>
                                          <p:attrName>ppt_y</p:attrName>
                                        </p:attrNameLst>
                                      </p:cBhvr>
                                      <p:tavLst>
                                        <p:tav tm="0">
                                          <p:val>
                                            <p:strVal val="ppt_y"/>
                                          </p:val>
                                        </p:tav>
                                        <p:tav tm="100000">
                                          <p:val>
                                            <p:strVal val="ppt_y"/>
                                          </p:val>
                                        </p:tav>
                                      </p:tavLst>
                                    </p:anim>
                                    <p:set>
                                      <p:cBhvr>
                                        <p:cTn id="44" dur="1" fill="hold">
                                          <p:stCondLst>
                                            <p:cond delay="2999"/>
                                          </p:stCondLst>
                                        </p:cTn>
                                        <p:tgtEl>
                                          <p:spTgt spid="10"/>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3000"/>
                                        <p:tgtEl>
                                          <p:spTgt spid="12"/>
                                        </p:tgtEl>
                                        <p:attrNameLst>
                                          <p:attrName>ppt_x</p:attrName>
                                        </p:attrNameLst>
                                      </p:cBhvr>
                                      <p:tavLst>
                                        <p:tav tm="0">
                                          <p:val>
                                            <p:strVal val="ppt_x"/>
                                          </p:val>
                                        </p:tav>
                                        <p:tav tm="100000">
                                          <p:val>
                                            <p:strVal val="1+ppt_w/2"/>
                                          </p:val>
                                        </p:tav>
                                      </p:tavLst>
                                    </p:anim>
                                    <p:anim calcmode="lin" valueType="num">
                                      <p:cBhvr additive="base">
                                        <p:cTn id="47" dur="3000"/>
                                        <p:tgtEl>
                                          <p:spTgt spid="12"/>
                                        </p:tgtEl>
                                        <p:attrNameLst>
                                          <p:attrName>ppt_y</p:attrName>
                                        </p:attrNameLst>
                                      </p:cBhvr>
                                      <p:tavLst>
                                        <p:tav tm="0">
                                          <p:val>
                                            <p:strVal val="ppt_y"/>
                                          </p:val>
                                        </p:tav>
                                        <p:tav tm="100000">
                                          <p:val>
                                            <p:strVal val="ppt_y"/>
                                          </p:val>
                                        </p:tav>
                                      </p:tavLst>
                                    </p:anim>
                                    <p:set>
                                      <p:cBhvr>
                                        <p:cTn id="48" dur="1" fill="hold">
                                          <p:stCondLst>
                                            <p:cond delay="2999"/>
                                          </p:stCondLst>
                                        </p:cTn>
                                        <p:tgtEl>
                                          <p:spTgt spid="12"/>
                                        </p:tgtEl>
                                        <p:attrNameLst>
                                          <p:attrName>style.visibility</p:attrName>
                                        </p:attrNameLst>
                                      </p:cBhvr>
                                      <p:to>
                                        <p:strVal val="hidden"/>
                                      </p:to>
                                    </p:set>
                                  </p:childTnLst>
                                </p:cTn>
                              </p:par>
                              <p:par>
                                <p:cTn id="49" presetID="2" presetClass="exit" presetSubtype="8" fill="hold" grpId="1"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0-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8" fill="hold" grpId="1"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0-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3000"/>
                                        <p:tgtEl>
                                          <p:spTgt spid="11"/>
                                        </p:tgtEl>
                                        <p:attrNameLst>
                                          <p:attrName>ppt_x</p:attrName>
                                        </p:attrNameLst>
                                      </p:cBhvr>
                                      <p:tavLst>
                                        <p:tav tm="0">
                                          <p:val>
                                            <p:strVal val="ppt_x"/>
                                          </p:val>
                                        </p:tav>
                                        <p:tav tm="100000">
                                          <p:val>
                                            <p:strVal val="0-ppt_w/2"/>
                                          </p:val>
                                        </p:tav>
                                      </p:tavLst>
                                    </p:anim>
                                    <p:anim calcmode="lin" valueType="num">
                                      <p:cBhvr additive="base">
                                        <p:cTn id="59" dur="3000"/>
                                        <p:tgtEl>
                                          <p:spTgt spid="11"/>
                                        </p:tgtEl>
                                        <p:attrNameLst>
                                          <p:attrName>ppt_y</p:attrName>
                                        </p:attrNameLst>
                                      </p:cBhvr>
                                      <p:tavLst>
                                        <p:tav tm="0">
                                          <p:val>
                                            <p:strVal val="ppt_y"/>
                                          </p:val>
                                        </p:tav>
                                        <p:tav tm="100000">
                                          <p:val>
                                            <p:strVal val="ppt_y"/>
                                          </p:val>
                                        </p:tav>
                                      </p:tavLst>
                                    </p:anim>
                                    <p:set>
                                      <p:cBhvr>
                                        <p:cTn id="60" dur="1" fill="hold">
                                          <p:stCondLst>
                                            <p:cond delay="2999"/>
                                          </p:stCondLst>
                                        </p:cTn>
                                        <p:tgtEl>
                                          <p:spTgt spid="11"/>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3000"/>
                                        <p:tgtEl>
                                          <p:spTgt spid="13"/>
                                        </p:tgtEl>
                                        <p:attrNameLst>
                                          <p:attrName>ppt_x</p:attrName>
                                        </p:attrNameLst>
                                      </p:cBhvr>
                                      <p:tavLst>
                                        <p:tav tm="0">
                                          <p:val>
                                            <p:strVal val="ppt_x"/>
                                          </p:val>
                                        </p:tav>
                                        <p:tav tm="100000">
                                          <p:val>
                                            <p:strVal val="0-ppt_w/2"/>
                                          </p:val>
                                        </p:tav>
                                      </p:tavLst>
                                    </p:anim>
                                    <p:anim calcmode="lin" valueType="num">
                                      <p:cBhvr additive="base">
                                        <p:cTn id="63" dur="3000"/>
                                        <p:tgtEl>
                                          <p:spTgt spid="13"/>
                                        </p:tgtEl>
                                        <p:attrNameLst>
                                          <p:attrName>ppt_y</p:attrName>
                                        </p:attrNameLst>
                                      </p:cBhvr>
                                      <p:tavLst>
                                        <p:tav tm="0">
                                          <p:val>
                                            <p:strVal val="ppt_y"/>
                                          </p:val>
                                        </p:tav>
                                        <p:tav tm="100000">
                                          <p:val>
                                            <p:strVal val="ppt_y"/>
                                          </p:val>
                                        </p:tav>
                                      </p:tavLst>
                                    </p:anim>
                                    <p:set>
                                      <p:cBhvr>
                                        <p:cTn id="64" dur="1" fill="hold">
                                          <p:stCondLst>
                                            <p:cond delay="2999"/>
                                          </p:stCondLst>
                                        </p:cTn>
                                        <p:tgtEl>
                                          <p:spTgt spid="13"/>
                                        </p:tgtEl>
                                        <p:attrNameLst>
                                          <p:attrName>style.visibility</p:attrName>
                                        </p:attrNameLst>
                                      </p:cBhvr>
                                      <p:to>
                                        <p:strVal val="hidden"/>
                                      </p:to>
                                    </p:set>
                                  </p:childTnLst>
                                </p:cTn>
                              </p:par>
                              <p:par>
                                <p:cTn id="65" presetID="23" presetClass="entr" presetSubtype="27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3000" fill="hold"/>
                                        <p:tgtEl>
                                          <p:spTgt spid="4"/>
                                        </p:tgtEl>
                                        <p:attrNameLst>
                                          <p:attrName>ppt_w</p:attrName>
                                        </p:attrNameLst>
                                      </p:cBhvr>
                                      <p:tavLst>
                                        <p:tav tm="0">
                                          <p:val>
                                            <p:strVal val="2/3*#ppt_w"/>
                                          </p:val>
                                        </p:tav>
                                        <p:tav tm="100000">
                                          <p:val>
                                            <p:strVal val="#ppt_w"/>
                                          </p:val>
                                        </p:tav>
                                      </p:tavLst>
                                    </p:anim>
                                    <p:anim calcmode="lin" valueType="num">
                                      <p:cBhvr>
                                        <p:cTn id="68" dur="3000" fill="hold"/>
                                        <p:tgtEl>
                                          <p:spTgt spid="4"/>
                                        </p:tgtEl>
                                        <p:attrNameLst>
                                          <p:attrName>ppt_h</p:attrName>
                                        </p:attrNameLst>
                                      </p:cBhvr>
                                      <p:tavLst>
                                        <p:tav tm="0">
                                          <p:val>
                                            <p:strVal val="2/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arn(outVertical)">
                                      <p:cBhvr>
                                        <p:cTn id="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0"/>
            <a:ext cx="9108281" cy="6858000"/>
          </a:xfrm>
          <a:prstGeom prst="rect">
            <a:avLst/>
          </a:prstGeom>
        </p:spPr>
      </p:pic>
      <p:sp>
        <p:nvSpPr>
          <p:cNvPr id="6" name="5 Cheurón"/>
          <p:cNvSpPr/>
          <p:nvPr/>
        </p:nvSpPr>
        <p:spPr>
          <a:xfrm>
            <a:off x="0" y="0"/>
            <a:ext cx="4429124" cy="6858000"/>
          </a:xfrm>
          <a:prstGeom prst="chevron">
            <a:avLst>
              <a:gd name="adj" fmla="val 94732"/>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4572000" y="0"/>
            <a:ext cx="4572000" cy="6858000"/>
          </a:xfrm>
          <a:prstGeom prst="chevron">
            <a:avLst>
              <a:gd name="adj" fmla="val 94167"/>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428960" cy="6858000"/>
          </a:xfrm>
          <a:prstGeom prst="chevron">
            <a:avLst>
              <a:gd name="adj" fmla="val 94103"/>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5572132" y="0"/>
            <a:ext cx="3571868" cy="6858000"/>
          </a:xfrm>
          <a:prstGeom prst="chevron">
            <a:avLst>
              <a:gd name="adj" fmla="val 9430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2714548" cy="6858000"/>
          </a:xfrm>
          <a:prstGeom prst="chevron">
            <a:avLst>
              <a:gd name="adj" fmla="val 93373"/>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6286512" y="0"/>
            <a:ext cx="2857488" cy="6858000"/>
          </a:xfrm>
          <a:prstGeom prst="chevron">
            <a:avLst>
              <a:gd name="adj" fmla="val 93500"/>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285888" cy="6858000"/>
          </a:xfrm>
          <a:prstGeom prst="chevron">
            <a:avLst>
              <a:gd name="adj" fmla="val 93373"/>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6786578" y="0"/>
            <a:ext cx="2357422" cy="6858000"/>
          </a:xfrm>
          <a:prstGeom prst="chevron">
            <a:avLst>
              <a:gd name="adj" fmla="val 93500"/>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0" y="0"/>
            <a:ext cx="1785790" cy="6858000"/>
          </a:xfrm>
          <a:prstGeom prst="chevron">
            <a:avLst>
              <a:gd name="adj" fmla="val 93373"/>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7215206" y="0"/>
            <a:ext cx="1928794" cy="6858000"/>
          </a:xfrm>
          <a:prstGeom prst="chevron">
            <a:avLst>
              <a:gd name="adj" fmla="val 93500"/>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0" y="0"/>
            <a:ext cx="1428568" cy="6858000"/>
          </a:xfrm>
          <a:prstGeom prst="chevron">
            <a:avLst>
              <a:gd name="adj" fmla="val 93373"/>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7643834" y="0"/>
            <a:ext cx="1500166" cy="6858000"/>
          </a:xfrm>
          <a:prstGeom prst="chevron">
            <a:avLst>
              <a:gd name="adj" fmla="val 93500"/>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0" y="0"/>
            <a:ext cx="999908" cy="6858000"/>
          </a:xfrm>
          <a:prstGeom prst="chevron">
            <a:avLst>
              <a:gd name="adj" fmla="val 93373"/>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8001024" y="0"/>
            <a:ext cx="1142976" cy="6858000"/>
          </a:xfrm>
          <a:prstGeom prst="chevron">
            <a:avLst>
              <a:gd name="adj" fmla="val 93500"/>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7"/>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9"/>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3"/>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9"/>
                                        </p:tgtEl>
                                        <p:attrNameLst>
                                          <p:attrName>r</p:attrName>
                                        </p:attrNameLst>
                                      </p:cBhvr>
                                    </p:animRo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1+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ppt_y"/>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ppt_y"/>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1+ppt_w/2"/>
                                          </p:val>
                                        </p:tav>
                                      </p:tavLst>
                                    </p:anim>
                                    <p:anim calcmode="lin" valueType="num">
                                      <p:cBhvr additive="base">
                                        <p:cTn id="111" dur="3000"/>
                                        <p:tgtEl>
                                          <p:spTgt spid="14"/>
                                        </p:tgtEl>
                                        <p:attrNameLst>
                                          <p:attrName>ppt_y</p:attrName>
                                        </p:attrNameLst>
                                      </p:cBhvr>
                                      <p:tavLst>
                                        <p:tav tm="0">
                                          <p:val>
                                            <p:strVal val="ppt_y"/>
                                          </p:val>
                                        </p:tav>
                                        <p:tav tm="100000">
                                          <p:val>
                                            <p:strVal val="ppt_y"/>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ppt_y"/>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1+ppt_w/2"/>
                                          </p:val>
                                        </p:tav>
                                      </p:tavLst>
                                    </p:anim>
                                    <p:anim calcmode="lin" valueType="num">
                                      <p:cBhvr additive="base">
                                        <p:cTn id="119" dur="3000"/>
                                        <p:tgtEl>
                                          <p:spTgt spid="18"/>
                                        </p:tgtEl>
                                        <p:attrNameLst>
                                          <p:attrName>ppt_y</p:attrName>
                                        </p:attrNameLst>
                                      </p:cBhvr>
                                      <p:tavLst>
                                        <p:tav tm="0">
                                          <p:val>
                                            <p:strVal val="ppt_y"/>
                                          </p:val>
                                        </p:tav>
                                        <p:tav tm="100000">
                                          <p:val>
                                            <p:strVal val="ppt_y"/>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0-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0-ppt_w/2"/>
                                          </p:val>
                                        </p:tav>
                                      </p:tavLst>
                                    </p:anim>
                                    <p:anim calcmode="lin" valueType="num">
                                      <p:cBhvr additive="base">
                                        <p:cTn id="147" dur="3000"/>
                                        <p:tgtEl>
                                          <p:spTgt spid="19"/>
                                        </p:tgtEl>
                                        <p:attrNameLst>
                                          <p:attrName>ppt_y</p:attrName>
                                        </p:attrNameLst>
                                      </p:cBhvr>
                                      <p:tavLst>
                                        <p:tav tm="0">
                                          <p:val>
                                            <p:strVal val="ppt_y"/>
                                          </p:val>
                                        </p:tav>
                                        <p:tav tm="100000">
                                          <p:val>
                                            <p:strVal val="ppt_y"/>
                                          </p:val>
                                        </p:tav>
                                      </p:tavLst>
                                    </p:anim>
                                    <p:set>
                                      <p:cBhvr>
                                        <p:cTn id="148" dur="1" fill="hold">
                                          <p:stCondLst>
                                            <p:cond delay="2999"/>
                                          </p:stCondLst>
                                        </p:cTn>
                                        <p:tgtEl>
                                          <p:spTgt spid="19"/>
                                        </p:tgtEl>
                                        <p:attrNameLst>
                                          <p:attrName>style.visibility</p:attrName>
                                        </p:attrNameLst>
                                      </p:cBhvr>
                                      <p:to>
                                        <p:strVal val="hidden"/>
                                      </p:to>
                                    </p:set>
                                  </p:childTnLst>
                                </p:cTn>
                              </p:par>
                              <p:par>
                                <p:cTn id="149" presetID="17" presetClass="entr" presetSubtype="10"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fltVal val="0"/>
                                          </p:val>
                                        </p:tav>
                                        <p:tav tm="100000">
                                          <p:val>
                                            <p:strVal val="#ppt_w"/>
                                          </p:val>
                                        </p:tav>
                                      </p:tavLst>
                                    </p:anim>
                                    <p:anim calcmode="lin" valueType="num">
                                      <p:cBhvr>
                                        <p:cTn id="152" dur="3000" fill="hold"/>
                                        <p:tgtEl>
                                          <p:spTgt spid="4"/>
                                        </p:tgtEl>
                                        <p:attrNameLst>
                                          <p:attrName>ppt_h</p:attrName>
                                        </p:attrNameLst>
                                      </p:cBhvr>
                                      <p:tavLst>
                                        <p:tav tm="0">
                                          <p:val>
                                            <p:strVal val="#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66"/>
          </a:solidFill>
        </p:spPr>
        <p:txBody>
          <a:bodyPr/>
          <a:lstStyle/>
          <a:p>
            <a:endParaRPr lang="es-ES" dirty="0"/>
          </a:p>
        </p:txBody>
      </p:sp>
      <p:pic>
        <p:nvPicPr>
          <p:cNvPr id="4" name="3 Marcador de contenido" descr="Back door 6-3-09.jpg"/>
          <p:cNvPicPr>
            <a:picLocks noGrp="1" noChangeAspect="1"/>
          </p:cNvPicPr>
          <p:nvPr>
            <p:ph idx="1"/>
          </p:nvPr>
        </p:nvPicPr>
        <p:blipFill>
          <a:blip r:embed="rId2"/>
          <a:stretch>
            <a:fillRect/>
          </a:stretch>
        </p:blipFill>
        <p:spPr>
          <a:xfrm>
            <a:off x="0" y="0"/>
            <a:ext cx="9144000" cy="6858000"/>
          </a:xfrm>
        </p:spPr>
      </p:pic>
      <p:sp>
        <p:nvSpPr>
          <p:cNvPr id="6" name="5 Triángulo rectángulo"/>
          <p:cNvSpPr/>
          <p:nvPr/>
        </p:nvSpPr>
        <p:spPr>
          <a:xfrm flipH="1">
            <a:off x="0" y="0"/>
            <a:ext cx="4643438" cy="6858000"/>
          </a:xfrm>
          <a:prstGeom prst="rtTriangle">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643438" y="0"/>
            <a:ext cx="4500562" cy="6858000"/>
          </a:xfrm>
          <a:prstGeom prst="rtTriangle">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642910" y="0"/>
            <a:ext cx="4000528" cy="6858000"/>
          </a:xfrm>
          <a:prstGeom prst="rtTriangle">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0"/>
            <a:ext cx="3857652" cy="6858000"/>
          </a:xfrm>
          <a:prstGeom prst="rtTriangle">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1500166" y="0"/>
            <a:ext cx="3143272" cy="6858000"/>
          </a:xfrm>
          <a:prstGeom prst="rtTriangle">
            <a:avLst/>
          </a:prstGeom>
          <a:solidFill>
            <a:srgbClr val="AF2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0"/>
            <a:ext cx="3143272" cy="6858000"/>
          </a:xfrm>
          <a:prstGeom prst="rtTriangle">
            <a:avLst/>
          </a:prstGeom>
          <a:solidFill>
            <a:srgbClr val="AF2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2428860" y="0"/>
            <a:ext cx="2214578" cy="6858000"/>
          </a:xfrm>
          <a:prstGeom prst="rtTriangle">
            <a:avLst/>
          </a:prstGeom>
          <a:gradFill flip="none" rotWithShape="1">
            <a:gsLst>
              <a:gs pos="0">
                <a:srgbClr val="FF6699">
                  <a:shade val="30000"/>
                  <a:satMod val="115000"/>
                </a:srgbClr>
              </a:gs>
              <a:gs pos="50000">
                <a:srgbClr val="FF6699">
                  <a:shade val="67500"/>
                  <a:satMod val="115000"/>
                </a:srgbClr>
              </a:gs>
              <a:gs pos="100000">
                <a:srgbClr val="FF66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0"/>
            <a:ext cx="2214578" cy="6858000"/>
          </a:xfrm>
          <a:prstGeom prst="rtTriangle">
            <a:avLst/>
          </a:prstGeom>
          <a:gradFill flip="none" rotWithShape="1">
            <a:gsLst>
              <a:gs pos="0">
                <a:srgbClr val="FF6699">
                  <a:shade val="30000"/>
                  <a:satMod val="115000"/>
                </a:srgbClr>
              </a:gs>
              <a:gs pos="50000">
                <a:srgbClr val="FF6699">
                  <a:shade val="67500"/>
                  <a:satMod val="115000"/>
                </a:srgbClr>
              </a:gs>
              <a:gs pos="100000">
                <a:srgbClr val="FF66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ppt_x</p:attrName>
                                        </p:attrNameLst>
                                      </p:cBhvr>
                                      <p:tavLst>
                                        <p:tav tm="0">
                                          <p:val>
                                            <p:strVal val="#ppt_x+#ppt_w/2"/>
                                          </p:val>
                                        </p:tav>
                                        <p:tav tm="100000">
                                          <p:val>
                                            <p:strVal val="#ppt_x"/>
                                          </p:val>
                                        </p:tav>
                                      </p:tavLst>
                                    </p:anim>
                                    <p:anim calcmode="lin" valueType="num">
                                      <p:cBhvr>
                                        <p:cTn id="11" dur="2000" fill="hold"/>
                                        <p:tgtEl>
                                          <p:spTgt spid="6"/>
                                        </p:tgtEl>
                                        <p:attrNameLst>
                                          <p:attrName>ppt_y</p:attrName>
                                        </p:attrNameLst>
                                      </p:cBhvr>
                                      <p:tavLst>
                                        <p:tav tm="0">
                                          <p:val>
                                            <p:strVal val="#ppt_y"/>
                                          </p:val>
                                        </p:tav>
                                        <p:tav tm="100000">
                                          <p:val>
                                            <p:strVal val="#ppt_y"/>
                                          </p:val>
                                        </p:tav>
                                      </p:tavLst>
                                    </p:anim>
                                    <p:anim calcmode="lin" valueType="num">
                                      <p:cBhvr>
                                        <p:cTn id="12" dur="2000" fill="hold"/>
                                        <p:tgtEl>
                                          <p:spTgt spid="6"/>
                                        </p:tgtEl>
                                        <p:attrNameLst>
                                          <p:attrName>ppt_w</p:attrName>
                                        </p:attrNameLst>
                                      </p:cBhvr>
                                      <p:tavLst>
                                        <p:tav tm="0">
                                          <p:val>
                                            <p:fltVal val="0"/>
                                          </p:val>
                                        </p:tav>
                                        <p:tav tm="100000">
                                          <p:val>
                                            <p:strVal val="#ppt_w"/>
                                          </p:val>
                                        </p:tav>
                                      </p:tavLst>
                                    </p:anim>
                                    <p:anim calcmode="lin" valueType="num">
                                      <p:cBhvr>
                                        <p:cTn id="13" dur="2000" fill="hold"/>
                                        <p:tgtEl>
                                          <p:spTgt spid="6"/>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ppt_x</p:attrName>
                                        </p:attrNameLst>
                                      </p:cBhvr>
                                      <p:tavLst>
                                        <p:tav tm="0">
                                          <p:val>
                                            <p:strVal val="#ppt_x-#ppt_w/2"/>
                                          </p:val>
                                        </p:tav>
                                        <p:tav tm="100000">
                                          <p:val>
                                            <p:strVal val="#ppt_x"/>
                                          </p:val>
                                        </p:tav>
                                      </p:tavLst>
                                    </p:anim>
                                    <p:anim calcmode="lin" valueType="num">
                                      <p:cBhvr>
                                        <p:cTn id="17" dur="2000" fill="hold"/>
                                        <p:tgtEl>
                                          <p:spTgt spid="7"/>
                                        </p:tgtEl>
                                        <p:attrNameLst>
                                          <p:attrName>ppt_y</p:attrName>
                                        </p:attrNameLst>
                                      </p:cBhvr>
                                      <p:tavLst>
                                        <p:tav tm="0">
                                          <p:val>
                                            <p:strVal val="#ppt_y"/>
                                          </p:val>
                                        </p:tav>
                                        <p:tav tm="100000">
                                          <p:val>
                                            <p:strVal val="#ppt_y"/>
                                          </p:val>
                                        </p:tav>
                                      </p:tavLst>
                                    </p:anim>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strVal val="#ppt_h"/>
                                          </p:val>
                                        </p:tav>
                                        <p:tav tm="100000">
                                          <p:val>
                                            <p:strVal val="#ppt_h"/>
                                          </p:val>
                                        </p:tav>
                                      </p:tavLst>
                                    </p:anim>
                                  </p:childTnLst>
                                </p:cTn>
                              </p:par>
                              <p:par>
                                <p:cTn id="20" presetID="17"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ppt_x</p:attrName>
                                        </p:attrNameLst>
                                      </p:cBhvr>
                                      <p:tavLst>
                                        <p:tav tm="0">
                                          <p:val>
                                            <p:strVal val="#ppt_x+#ppt_w/2"/>
                                          </p:val>
                                        </p:tav>
                                        <p:tav tm="100000">
                                          <p:val>
                                            <p:strVal val="#ppt_x"/>
                                          </p:val>
                                        </p:tav>
                                      </p:tavLst>
                                    </p:anim>
                                    <p:anim calcmode="lin" valueType="num">
                                      <p:cBhvr>
                                        <p:cTn id="23" dur="2000" fill="hold"/>
                                        <p:tgtEl>
                                          <p:spTgt spid="8"/>
                                        </p:tgtEl>
                                        <p:attrNameLst>
                                          <p:attrName>ppt_y</p:attrName>
                                        </p:attrNameLst>
                                      </p:cBhvr>
                                      <p:tavLst>
                                        <p:tav tm="0">
                                          <p:val>
                                            <p:strVal val="#ppt_y"/>
                                          </p:val>
                                        </p:tav>
                                        <p:tav tm="100000">
                                          <p:val>
                                            <p:strVal val="#ppt_y"/>
                                          </p:val>
                                        </p:tav>
                                      </p:tavLst>
                                    </p:anim>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ppt_x</p:attrName>
                                        </p:attrNameLst>
                                      </p:cBhvr>
                                      <p:tavLst>
                                        <p:tav tm="0">
                                          <p:val>
                                            <p:strVal val="#ppt_x-#ppt_w/2"/>
                                          </p:val>
                                        </p:tav>
                                        <p:tav tm="100000">
                                          <p:val>
                                            <p:strVal val="#ppt_x"/>
                                          </p:val>
                                        </p:tav>
                                      </p:tavLst>
                                    </p:anim>
                                    <p:anim calcmode="lin" valueType="num">
                                      <p:cBhvr>
                                        <p:cTn id="29" dur="2000" fill="hold"/>
                                        <p:tgtEl>
                                          <p:spTgt spid="9"/>
                                        </p:tgtEl>
                                        <p:attrNameLst>
                                          <p:attrName>ppt_y</p:attrName>
                                        </p:attrNameLst>
                                      </p:cBhvr>
                                      <p:tavLst>
                                        <p:tav tm="0">
                                          <p:val>
                                            <p:strVal val="#ppt_y"/>
                                          </p:val>
                                        </p:tav>
                                        <p:tav tm="100000">
                                          <p:val>
                                            <p:strVal val="#ppt_y"/>
                                          </p:val>
                                        </p:tav>
                                      </p:tavLst>
                                    </p:anim>
                                    <p:anim calcmode="lin" valueType="num">
                                      <p:cBhvr>
                                        <p:cTn id="30" dur="2000" fill="hold"/>
                                        <p:tgtEl>
                                          <p:spTgt spid="9"/>
                                        </p:tgtEl>
                                        <p:attrNameLst>
                                          <p:attrName>ppt_w</p:attrName>
                                        </p:attrNameLst>
                                      </p:cBhvr>
                                      <p:tavLst>
                                        <p:tav tm="0">
                                          <p:val>
                                            <p:fltVal val="0"/>
                                          </p:val>
                                        </p:tav>
                                        <p:tav tm="100000">
                                          <p:val>
                                            <p:strVal val="#ppt_w"/>
                                          </p:val>
                                        </p:tav>
                                      </p:tavLst>
                                    </p:anim>
                                    <p:anim calcmode="lin" valueType="num">
                                      <p:cBhvr>
                                        <p:cTn id="31" dur="2000" fill="hold"/>
                                        <p:tgtEl>
                                          <p:spTgt spid="9"/>
                                        </p:tgtEl>
                                        <p:attrNameLst>
                                          <p:attrName>ppt_h</p:attrName>
                                        </p:attrNameLst>
                                      </p:cBhvr>
                                      <p:tavLst>
                                        <p:tav tm="0">
                                          <p:val>
                                            <p:strVal val="#ppt_h"/>
                                          </p:val>
                                        </p:tav>
                                        <p:tav tm="100000">
                                          <p:val>
                                            <p:strVal val="#ppt_h"/>
                                          </p:val>
                                        </p:tav>
                                      </p:tavLst>
                                    </p:anim>
                                  </p:childTnLst>
                                </p:cTn>
                              </p:par>
                              <p:par>
                                <p:cTn id="32" presetID="17" presetClass="entr" presetSubtype="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ppt_x</p:attrName>
                                        </p:attrNameLst>
                                      </p:cBhvr>
                                      <p:tavLst>
                                        <p:tav tm="0">
                                          <p:val>
                                            <p:strVal val="#ppt_x+#ppt_w/2"/>
                                          </p:val>
                                        </p:tav>
                                        <p:tav tm="100000">
                                          <p:val>
                                            <p:strVal val="#ppt_x"/>
                                          </p:val>
                                        </p:tav>
                                      </p:tavLst>
                                    </p:anim>
                                    <p:anim calcmode="lin" valueType="num">
                                      <p:cBhvr>
                                        <p:cTn id="35" dur="2000" fill="hold"/>
                                        <p:tgtEl>
                                          <p:spTgt spid="10"/>
                                        </p:tgtEl>
                                        <p:attrNameLst>
                                          <p:attrName>ppt_y</p:attrName>
                                        </p:attrNameLst>
                                      </p:cBhvr>
                                      <p:tavLst>
                                        <p:tav tm="0">
                                          <p:val>
                                            <p:strVal val="#ppt_y"/>
                                          </p:val>
                                        </p:tav>
                                        <p:tav tm="100000">
                                          <p:val>
                                            <p:strVal val="#ppt_y"/>
                                          </p:val>
                                        </p:tav>
                                      </p:tavLst>
                                    </p:anim>
                                    <p:anim calcmode="lin" valueType="num">
                                      <p:cBhvr>
                                        <p:cTn id="36" dur="2000" fill="hold"/>
                                        <p:tgtEl>
                                          <p:spTgt spid="10"/>
                                        </p:tgtEl>
                                        <p:attrNameLst>
                                          <p:attrName>ppt_w</p:attrName>
                                        </p:attrNameLst>
                                      </p:cBhvr>
                                      <p:tavLst>
                                        <p:tav tm="0">
                                          <p:val>
                                            <p:fltVal val="0"/>
                                          </p:val>
                                        </p:tav>
                                        <p:tav tm="100000">
                                          <p:val>
                                            <p:strVal val="#ppt_w"/>
                                          </p:val>
                                        </p:tav>
                                      </p:tavLst>
                                    </p:anim>
                                    <p:anim calcmode="lin" valueType="num">
                                      <p:cBhvr>
                                        <p:cTn id="37" dur="2000" fill="hold"/>
                                        <p:tgtEl>
                                          <p:spTgt spid="10"/>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ppt_x</p:attrName>
                                        </p:attrNameLst>
                                      </p:cBhvr>
                                      <p:tavLst>
                                        <p:tav tm="0">
                                          <p:val>
                                            <p:strVal val="#ppt_x-#ppt_w/2"/>
                                          </p:val>
                                        </p:tav>
                                        <p:tav tm="100000">
                                          <p:val>
                                            <p:strVal val="#ppt_x"/>
                                          </p:val>
                                        </p:tav>
                                      </p:tavLst>
                                    </p:anim>
                                    <p:anim calcmode="lin" valueType="num">
                                      <p:cBhvr>
                                        <p:cTn id="41" dur="2000" fill="hold"/>
                                        <p:tgtEl>
                                          <p:spTgt spid="11"/>
                                        </p:tgtEl>
                                        <p:attrNameLst>
                                          <p:attrName>ppt_y</p:attrName>
                                        </p:attrNameLst>
                                      </p:cBhvr>
                                      <p:tavLst>
                                        <p:tav tm="0">
                                          <p:val>
                                            <p:strVal val="#ppt_y"/>
                                          </p:val>
                                        </p:tav>
                                        <p:tav tm="100000">
                                          <p:val>
                                            <p:strVal val="#ppt_y"/>
                                          </p:val>
                                        </p:tav>
                                      </p:tavLst>
                                    </p:anim>
                                    <p:anim calcmode="lin" valueType="num">
                                      <p:cBhvr>
                                        <p:cTn id="42" dur="2000" fill="hold"/>
                                        <p:tgtEl>
                                          <p:spTgt spid="11"/>
                                        </p:tgtEl>
                                        <p:attrNameLst>
                                          <p:attrName>ppt_w</p:attrName>
                                        </p:attrNameLst>
                                      </p:cBhvr>
                                      <p:tavLst>
                                        <p:tav tm="0">
                                          <p:val>
                                            <p:fltVal val="0"/>
                                          </p:val>
                                        </p:tav>
                                        <p:tav tm="100000">
                                          <p:val>
                                            <p:strVal val="#ppt_w"/>
                                          </p:val>
                                        </p:tav>
                                      </p:tavLst>
                                    </p:anim>
                                    <p:anim calcmode="lin" valueType="num">
                                      <p:cBhvr>
                                        <p:cTn id="43" dur="2000" fill="hold"/>
                                        <p:tgtEl>
                                          <p:spTgt spid="11"/>
                                        </p:tgtEl>
                                        <p:attrNameLst>
                                          <p:attrName>ppt_h</p:attrName>
                                        </p:attrNameLst>
                                      </p:cBhvr>
                                      <p:tavLst>
                                        <p:tav tm="0">
                                          <p:val>
                                            <p:strVal val="#ppt_h"/>
                                          </p:val>
                                        </p:tav>
                                        <p:tav tm="100000">
                                          <p:val>
                                            <p:strVal val="#ppt_h"/>
                                          </p:val>
                                        </p:tav>
                                      </p:tavLst>
                                    </p:anim>
                                  </p:childTnLst>
                                </p:cTn>
                              </p:par>
                              <p:par>
                                <p:cTn id="44" presetID="17"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2000" fill="hold"/>
                                        <p:tgtEl>
                                          <p:spTgt spid="12"/>
                                        </p:tgtEl>
                                        <p:attrNameLst>
                                          <p:attrName>ppt_x</p:attrName>
                                        </p:attrNameLst>
                                      </p:cBhvr>
                                      <p:tavLst>
                                        <p:tav tm="0">
                                          <p:val>
                                            <p:strVal val="#ppt_x+#ppt_w/2"/>
                                          </p:val>
                                        </p:tav>
                                        <p:tav tm="100000">
                                          <p:val>
                                            <p:strVal val="#ppt_x"/>
                                          </p:val>
                                        </p:tav>
                                      </p:tavLst>
                                    </p:anim>
                                    <p:anim calcmode="lin" valueType="num">
                                      <p:cBhvr>
                                        <p:cTn id="47" dur="2000" fill="hold"/>
                                        <p:tgtEl>
                                          <p:spTgt spid="12"/>
                                        </p:tgtEl>
                                        <p:attrNameLst>
                                          <p:attrName>ppt_y</p:attrName>
                                        </p:attrNameLst>
                                      </p:cBhvr>
                                      <p:tavLst>
                                        <p:tav tm="0">
                                          <p:val>
                                            <p:strVal val="#ppt_y"/>
                                          </p:val>
                                        </p:tav>
                                        <p:tav tm="100000">
                                          <p:val>
                                            <p:strVal val="#ppt_y"/>
                                          </p:val>
                                        </p:tav>
                                      </p:tavLst>
                                    </p:anim>
                                    <p:anim calcmode="lin" valueType="num">
                                      <p:cBhvr>
                                        <p:cTn id="48" dur="2000" fill="hold"/>
                                        <p:tgtEl>
                                          <p:spTgt spid="12"/>
                                        </p:tgtEl>
                                        <p:attrNameLst>
                                          <p:attrName>ppt_w</p:attrName>
                                        </p:attrNameLst>
                                      </p:cBhvr>
                                      <p:tavLst>
                                        <p:tav tm="0">
                                          <p:val>
                                            <p:fltVal val="0"/>
                                          </p:val>
                                        </p:tav>
                                        <p:tav tm="100000">
                                          <p:val>
                                            <p:strVal val="#ppt_w"/>
                                          </p:val>
                                        </p:tav>
                                      </p:tavLst>
                                    </p:anim>
                                    <p:anim calcmode="lin" valueType="num">
                                      <p:cBhvr>
                                        <p:cTn id="49" dur="2000" fill="hold"/>
                                        <p:tgtEl>
                                          <p:spTgt spid="12"/>
                                        </p:tgtEl>
                                        <p:attrNameLst>
                                          <p:attrName>ppt_h</p:attrName>
                                        </p:attrNameLst>
                                      </p:cBhvr>
                                      <p:tavLst>
                                        <p:tav tm="0">
                                          <p:val>
                                            <p:strVal val="#ppt_h"/>
                                          </p:val>
                                        </p:tav>
                                        <p:tav tm="100000">
                                          <p:val>
                                            <p:strVal val="#ppt_h"/>
                                          </p:val>
                                        </p:tav>
                                      </p:tavLst>
                                    </p:anim>
                                  </p:childTnLst>
                                </p:cTn>
                              </p:par>
                              <p:par>
                                <p:cTn id="50" presetID="17" presetClass="entr" presetSubtype="8"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ppt_x</p:attrName>
                                        </p:attrNameLst>
                                      </p:cBhvr>
                                      <p:tavLst>
                                        <p:tav tm="0">
                                          <p:val>
                                            <p:strVal val="#ppt_x-#ppt_w/2"/>
                                          </p:val>
                                        </p:tav>
                                        <p:tav tm="100000">
                                          <p:val>
                                            <p:strVal val="#ppt_x"/>
                                          </p:val>
                                        </p:tav>
                                      </p:tavLst>
                                    </p:anim>
                                    <p:anim calcmode="lin" valueType="num">
                                      <p:cBhvr>
                                        <p:cTn id="53" dur="2000" fill="hold"/>
                                        <p:tgtEl>
                                          <p:spTgt spid="13"/>
                                        </p:tgtEl>
                                        <p:attrNameLst>
                                          <p:attrName>ppt_y</p:attrName>
                                        </p:attrNameLst>
                                      </p:cBhvr>
                                      <p:tavLst>
                                        <p:tav tm="0">
                                          <p:val>
                                            <p:strVal val="#ppt_y"/>
                                          </p:val>
                                        </p:tav>
                                        <p:tav tm="100000">
                                          <p:val>
                                            <p:strVal val="#ppt_y"/>
                                          </p:val>
                                        </p:tav>
                                      </p:tavLst>
                                    </p:anim>
                                    <p:anim calcmode="lin" valueType="num">
                                      <p:cBhvr>
                                        <p:cTn id="54" dur="2000" fill="hold"/>
                                        <p:tgtEl>
                                          <p:spTgt spid="13"/>
                                        </p:tgtEl>
                                        <p:attrNameLst>
                                          <p:attrName>ppt_w</p:attrName>
                                        </p:attrNameLst>
                                      </p:cBhvr>
                                      <p:tavLst>
                                        <p:tav tm="0">
                                          <p:val>
                                            <p:fltVal val="0"/>
                                          </p:val>
                                        </p:tav>
                                        <p:tav tm="100000">
                                          <p:val>
                                            <p:strVal val="#ppt_w"/>
                                          </p:val>
                                        </p:tav>
                                      </p:tavLst>
                                    </p:anim>
                                    <p:anim calcmode="lin" valueType="num">
                                      <p:cBhvr>
                                        <p:cTn id="55" dur="2000" fill="hold"/>
                                        <p:tgtEl>
                                          <p:spTgt spid="13"/>
                                        </p:tgtEl>
                                        <p:attrNameLst>
                                          <p:attrName>ppt_h</p:attrName>
                                        </p:attrNameLst>
                                      </p:cBhvr>
                                      <p:tavLst>
                                        <p:tav tm="0">
                                          <p:val>
                                            <p:strVal val="#ppt_h"/>
                                          </p:val>
                                        </p:tav>
                                        <p:tav tm="100000">
                                          <p:val>
                                            <p:strVal val="#ppt_h"/>
                                          </p:val>
                                        </p:tav>
                                      </p:tavLst>
                                    </p:anim>
                                  </p:childTnLst>
                                </p:cTn>
                              </p:par>
                              <p:par>
                                <p:cTn id="56" presetID="3" presetClass="entr" presetSubtype="5"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vertical)">
                                      <p:cBhvr>
                                        <p:cTn id="58" dur="2000"/>
                                        <p:tgtEl>
                                          <p:spTgt spid="6"/>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vertical)">
                                      <p:cBhvr>
                                        <p:cTn id="61" dur="2000"/>
                                        <p:tgtEl>
                                          <p:spTgt spid="8"/>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vertical)">
                                      <p:cBhvr>
                                        <p:cTn id="64" dur="2000"/>
                                        <p:tgtEl>
                                          <p:spTgt spid="10"/>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vertical)">
                                      <p:cBhvr>
                                        <p:cTn id="67" dur="2000"/>
                                        <p:tgtEl>
                                          <p:spTgt spid="12"/>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vertical)">
                                      <p:cBhvr>
                                        <p:cTn id="73" dur="2000"/>
                                        <p:tgtEl>
                                          <p:spTgt spid="9"/>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2000"/>
                                        <p:tgtEl>
                                          <p:spTgt spid="11"/>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vertical)">
                                      <p:cBhvr>
                                        <p:cTn id="79" dur="2000"/>
                                        <p:tgtEl>
                                          <p:spTgt spid="13"/>
                                        </p:tgtEl>
                                      </p:cBhvr>
                                    </p:animEffect>
                                  </p:childTnLst>
                                </p:cTn>
                              </p:par>
                            </p:childTnLst>
                          </p:cTn>
                        </p:par>
                        <p:par>
                          <p:cTn id="80" fill="hold">
                            <p:stCondLst>
                              <p:cond delay="2000"/>
                            </p:stCondLst>
                            <p:childTnLst>
                              <p:par>
                                <p:cTn id="81" presetID="12" presetClass="exit" presetSubtype="8" fill="hold" grpId="2" nodeType="afterEffect">
                                  <p:stCondLst>
                                    <p:cond delay="0"/>
                                  </p:stCondLst>
                                  <p:childTnLst>
                                    <p:animEffect transition="out" filter="slide(fromLeft)">
                                      <p:cBhvr>
                                        <p:cTn id="82" dur="2000"/>
                                        <p:tgtEl>
                                          <p:spTgt spid="6"/>
                                        </p:tgtEl>
                                      </p:cBhvr>
                                    </p:animEffect>
                                    <p:set>
                                      <p:cBhvr>
                                        <p:cTn id="83" dur="1" fill="hold">
                                          <p:stCondLst>
                                            <p:cond delay="1999"/>
                                          </p:stCondLst>
                                        </p:cTn>
                                        <p:tgtEl>
                                          <p:spTgt spid="6"/>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2000"/>
                                        <p:tgtEl>
                                          <p:spTgt spid="8"/>
                                        </p:tgtEl>
                                      </p:cBhvr>
                                    </p:animEffect>
                                    <p:set>
                                      <p:cBhvr>
                                        <p:cTn id="86" dur="1" fill="hold">
                                          <p:stCondLst>
                                            <p:cond delay="1999"/>
                                          </p:stCondLst>
                                        </p:cTn>
                                        <p:tgtEl>
                                          <p:spTgt spid="8"/>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2000"/>
                                        <p:tgtEl>
                                          <p:spTgt spid="10"/>
                                        </p:tgtEl>
                                      </p:cBhvr>
                                    </p:animEffect>
                                    <p:set>
                                      <p:cBhvr>
                                        <p:cTn id="89" dur="1" fill="hold">
                                          <p:stCondLst>
                                            <p:cond delay="1999"/>
                                          </p:stCondLst>
                                        </p:cTn>
                                        <p:tgtEl>
                                          <p:spTgt spid="10"/>
                                        </p:tgtEl>
                                        <p:attrNameLst>
                                          <p:attrName>style.visibility</p:attrName>
                                        </p:attrNameLst>
                                      </p:cBhvr>
                                      <p:to>
                                        <p:strVal val="hidden"/>
                                      </p:to>
                                    </p:set>
                                  </p:childTnLst>
                                </p:cTn>
                              </p:par>
                              <p:par>
                                <p:cTn id="90" presetID="12" presetClass="exit" presetSubtype="8" fill="hold" grpId="2" nodeType="withEffect">
                                  <p:stCondLst>
                                    <p:cond delay="0"/>
                                  </p:stCondLst>
                                  <p:childTnLst>
                                    <p:animEffect transition="out" filter="slide(fromLeft)">
                                      <p:cBhvr>
                                        <p:cTn id="91" dur="2000"/>
                                        <p:tgtEl>
                                          <p:spTgt spid="12"/>
                                        </p:tgtEl>
                                      </p:cBhvr>
                                    </p:animEffect>
                                    <p:set>
                                      <p:cBhvr>
                                        <p:cTn id="92" dur="1" fill="hold">
                                          <p:stCondLst>
                                            <p:cond delay="1999"/>
                                          </p:stCondLst>
                                        </p:cTn>
                                        <p:tgtEl>
                                          <p:spTgt spid="12"/>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2000"/>
                                        <p:tgtEl>
                                          <p:spTgt spid="7"/>
                                        </p:tgtEl>
                                      </p:cBhvr>
                                    </p:animEffect>
                                    <p:set>
                                      <p:cBhvr>
                                        <p:cTn id="95" dur="1" fill="hold">
                                          <p:stCondLst>
                                            <p:cond delay="1999"/>
                                          </p:stCondLst>
                                        </p:cTn>
                                        <p:tgtEl>
                                          <p:spTgt spid="7"/>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2000"/>
                                        <p:tgtEl>
                                          <p:spTgt spid="9"/>
                                        </p:tgtEl>
                                      </p:cBhvr>
                                    </p:animEffect>
                                    <p:set>
                                      <p:cBhvr>
                                        <p:cTn id="98" dur="1" fill="hold">
                                          <p:stCondLst>
                                            <p:cond delay="1999"/>
                                          </p:stCondLst>
                                        </p:cTn>
                                        <p:tgtEl>
                                          <p:spTgt spid="9"/>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2000"/>
                                        <p:tgtEl>
                                          <p:spTgt spid="11"/>
                                        </p:tgtEl>
                                      </p:cBhvr>
                                    </p:animEffect>
                                    <p:set>
                                      <p:cBhvr>
                                        <p:cTn id="101" dur="1" fill="hold">
                                          <p:stCondLst>
                                            <p:cond delay="1999"/>
                                          </p:stCondLst>
                                        </p:cTn>
                                        <p:tgtEl>
                                          <p:spTgt spid="11"/>
                                        </p:tgtEl>
                                        <p:attrNameLst>
                                          <p:attrName>style.visibility</p:attrName>
                                        </p:attrNameLst>
                                      </p:cBhvr>
                                      <p:to>
                                        <p:strVal val="hidden"/>
                                      </p:to>
                                    </p:set>
                                  </p:childTnLst>
                                </p:cTn>
                              </p:par>
                              <p:par>
                                <p:cTn id="102" presetID="12" presetClass="exit" presetSubtype="2" fill="hold" grpId="2" nodeType="withEffect">
                                  <p:stCondLst>
                                    <p:cond delay="0"/>
                                  </p:stCondLst>
                                  <p:childTnLst>
                                    <p:animEffect transition="out" filter="slide(fromRight)">
                                      <p:cBhvr>
                                        <p:cTn id="103" dur="2000"/>
                                        <p:tgtEl>
                                          <p:spTgt spid="13"/>
                                        </p:tgtEl>
                                      </p:cBhvr>
                                    </p:animEffect>
                                    <p:set>
                                      <p:cBhvr>
                                        <p:cTn id="104" dur="1" fill="hold">
                                          <p:stCondLst>
                                            <p:cond delay="1999"/>
                                          </p:stCondLst>
                                        </p:cTn>
                                        <p:tgtEl>
                                          <p:spTgt spid="13"/>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2000" fill="hold"/>
                                        <p:tgtEl>
                                          <p:spTgt spid="4"/>
                                        </p:tgtEl>
                                        <p:attrNameLst>
                                          <p:attrName>ppt_w</p:attrName>
                                        </p:attrNameLst>
                                      </p:cBhvr>
                                      <p:tavLst>
                                        <p:tav tm="0">
                                          <p:val>
                                            <p:strVal val="4/3*#ppt_w"/>
                                          </p:val>
                                        </p:tav>
                                        <p:tav tm="100000">
                                          <p:val>
                                            <p:strVal val="#ppt_w"/>
                                          </p:val>
                                        </p:tav>
                                      </p:tavLst>
                                    </p:anim>
                                    <p:anim calcmode="lin" valueType="num">
                                      <p:cBhvr>
                                        <p:cTn id="108" dur="2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Imagen8.jpg"/>
          <p:cNvPicPr>
            <a:picLocks noChangeAspect="1"/>
          </p:cNvPicPr>
          <p:nvPr/>
        </p:nvPicPr>
        <p:blipFill>
          <a:blip r:embed="rId2"/>
          <a:stretch>
            <a:fillRect/>
          </a:stretch>
        </p:blipFill>
        <p:spPr>
          <a:xfrm>
            <a:off x="89297" y="0"/>
            <a:ext cx="9054703" cy="6858000"/>
          </a:xfrm>
          <a:prstGeom prst="rect">
            <a:avLst/>
          </a:prstGeom>
        </p:spPr>
      </p:pic>
      <p:sp>
        <p:nvSpPr>
          <p:cNvPr id="5" name="4 Rectángulo"/>
          <p:cNvSpPr/>
          <p:nvPr/>
        </p:nvSpPr>
        <p:spPr>
          <a:xfrm>
            <a:off x="0"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3008"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16"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9024"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000496"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32"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143504"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715040"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286512"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857984"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429456"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8000992"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572464" y="357187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flipH="1">
            <a:off x="0" y="214311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flipH="1">
            <a:off x="571472" y="2143116"/>
            <a:ext cx="571504"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flipH="1">
            <a:off x="1143008" y="214311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1714480" y="2143116"/>
            <a:ext cx="571504"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flipH="1">
            <a:off x="2286016" y="214311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flipH="1">
            <a:off x="2857488" y="2143116"/>
            <a:ext cx="571504"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flipH="1">
            <a:off x="3429024" y="214311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flipH="1">
            <a:off x="4000496" y="2143116"/>
            <a:ext cx="571504"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flipH="1">
            <a:off x="4572000" y="214311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flipH="1">
            <a:off x="5143472" y="2143116"/>
            <a:ext cx="571504"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flipH="1">
            <a:off x="5715008" y="214311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flipH="1">
            <a:off x="6286480" y="2143116"/>
            <a:ext cx="571504"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flipH="1">
            <a:off x="6858016" y="214311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flipH="1">
            <a:off x="7429488" y="2143116"/>
            <a:ext cx="571504"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flipH="1">
            <a:off x="8001024" y="2143116"/>
            <a:ext cx="571472"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flipH="1">
            <a:off x="8572496" y="2143116"/>
            <a:ext cx="571504" cy="1428760"/>
          </a:xfrm>
          <a:prstGeom prst="rect">
            <a:avLst/>
          </a:prstGeom>
          <a:gradFill flip="none" rotWithShape="1">
            <a:gsLst>
              <a:gs pos="47000">
                <a:srgbClr val="0000CC"/>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3000" fill="hold"/>
                                        <p:tgtEl>
                                          <p:spTgt spid="21"/>
                                        </p:tgtEl>
                                        <p:attrNameLst>
                                          <p:attrName>ppt_x</p:attrName>
                                        </p:attrNameLst>
                                      </p:cBhvr>
                                      <p:tavLst>
                                        <p:tav tm="0">
                                          <p:val>
                                            <p:strVal val="0-#ppt_w/2"/>
                                          </p:val>
                                        </p:tav>
                                        <p:tav tm="100000">
                                          <p:val>
                                            <p:strVal val="#ppt_x"/>
                                          </p:val>
                                        </p:tav>
                                      </p:tavLst>
                                    </p:anim>
                                    <p:anim calcmode="lin" valueType="num">
                                      <p:cBhvr additive="base">
                                        <p:cTn id="11" dur="300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3000" fill="hold"/>
                                        <p:tgtEl>
                                          <p:spTgt spid="22"/>
                                        </p:tgtEl>
                                        <p:attrNameLst>
                                          <p:attrName>ppt_x</p:attrName>
                                        </p:attrNameLst>
                                      </p:cBhvr>
                                      <p:tavLst>
                                        <p:tav tm="0">
                                          <p:val>
                                            <p:strVal val="0-#ppt_w/2"/>
                                          </p:val>
                                        </p:tav>
                                        <p:tav tm="100000">
                                          <p:val>
                                            <p:strVal val="#ppt_x"/>
                                          </p:val>
                                        </p:tav>
                                      </p:tavLst>
                                    </p:anim>
                                    <p:anim calcmode="lin" valueType="num">
                                      <p:cBhvr additive="base">
                                        <p:cTn id="15" dur="3000" fill="hold"/>
                                        <p:tgtEl>
                                          <p:spTgt spid="2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3000" fill="hold"/>
                                        <p:tgtEl>
                                          <p:spTgt spid="23"/>
                                        </p:tgtEl>
                                        <p:attrNameLst>
                                          <p:attrName>ppt_x</p:attrName>
                                        </p:attrNameLst>
                                      </p:cBhvr>
                                      <p:tavLst>
                                        <p:tav tm="0">
                                          <p:val>
                                            <p:strVal val="0-#ppt_w/2"/>
                                          </p:val>
                                        </p:tav>
                                        <p:tav tm="100000">
                                          <p:val>
                                            <p:strVal val="#ppt_x"/>
                                          </p:val>
                                        </p:tav>
                                      </p:tavLst>
                                    </p:anim>
                                    <p:anim calcmode="lin" valueType="num">
                                      <p:cBhvr additive="base">
                                        <p:cTn id="19" dur="3000" fill="hold"/>
                                        <p:tgtEl>
                                          <p:spTgt spid="2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3000" fill="hold"/>
                                        <p:tgtEl>
                                          <p:spTgt spid="24"/>
                                        </p:tgtEl>
                                        <p:attrNameLst>
                                          <p:attrName>ppt_x</p:attrName>
                                        </p:attrNameLst>
                                      </p:cBhvr>
                                      <p:tavLst>
                                        <p:tav tm="0">
                                          <p:val>
                                            <p:strVal val="0-#ppt_w/2"/>
                                          </p:val>
                                        </p:tav>
                                        <p:tav tm="100000">
                                          <p:val>
                                            <p:strVal val="#ppt_x"/>
                                          </p:val>
                                        </p:tav>
                                      </p:tavLst>
                                    </p:anim>
                                    <p:anim calcmode="lin" valueType="num">
                                      <p:cBhvr additive="base">
                                        <p:cTn id="23" dur="3000" fill="hold"/>
                                        <p:tgtEl>
                                          <p:spTgt spid="2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0-#ppt_w/2"/>
                                          </p:val>
                                        </p:tav>
                                        <p:tav tm="100000">
                                          <p:val>
                                            <p:strVal val="#ppt_x"/>
                                          </p:val>
                                        </p:tav>
                                      </p:tavLst>
                                    </p:anim>
                                    <p:anim calcmode="lin" valueType="num">
                                      <p:cBhvr additive="base">
                                        <p:cTn id="27" dur="3000" fill="hold"/>
                                        <p:tgtEl>
                                          <p:spTgt spid="2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0-#ppt_w/2"/>
                                          </p:val>
                                        </p:tav>
                                        <p:tav tm="100000">
                                          <p:val>
                                            <p:strVal val="#ppt_x"/>
                                          </p:val>
                                        </p:tav>
                                      </p:tavLst>
                                    </p:anim>
                                    <p:anim calcmode="lin" valueType="num">
                                      <p:cBhvr additive="base">
                                        <p:cTn id="31" dur="3000" fill="hold"/>
                                        <p:tgtEl>
                                          <p:spTgt spid="2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3000" fill="hold"/>
                                        <p:tgtEl>
                                          <p:spTgt spid="27"/>
                                        </p:tgtEl>
                                        <p:attrNameLst>
                                          <p:attrName>ppt_x</p:attrName>
                                        </p:attrNameLst>
                                      </p:cBhvr>
                                      <p:tavLst>
                                        <p:tav tm="0">
                                          <p:val>
                                            <p:strVal val="0-#ppt_w/2"/>
                                          </p:val>
                                        </p:tav>
                                        <p:tav tm="100000">
                                          <p:val>
                                            <p:strVal val="#ppt_x"/>
                                          </p:val>
                                        </p:tav>
                                      </p:tavLst>
                                    </p:anim>
                                    <p:anim calcmode="lin" valueType="num">
                                      <p:cBhvr additive="base">
                                        <p:cTn id="35" dur="3000" fill="hold"/>
                                        <p:tgtEl>
                                          <p:spTgt spid="2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3000" fill="hold"/>
                                        <p:tgtEl>
                                          <p:spTgt spid="28"/>
                                        </p:tgtEl>
                                        <p:attrNameLst>
                                          <p:attrName>ppt_x</p:attrName>
                                        </p:attrNameLst>
                                      </p:cBhvr>
                                      <p:tavLst>
                                        <p:tav tm="0">
                                          <p:val>
                                            <p:strVal val="0-#ppt_w/2"/>
                                          </p:val>
                                        </p:tav>
                                        <p:tav tm="100000">
                                          <p:val>
                                            <p:strVal val="#ppt_x"/>
                                          </p:val>
                                        </p:tav>
                                      </p:tavLst>
                                    </p:anim>
                                    <p:anim calcmode="lin" valueType="num">
                                      <p:cBhvr additive="base">
                                        <p:cTn id="39" dur="3000" fill="hold"/>
                                        <p:tgtEl>
                                          <p:spTgt spid="2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3000" fill="hold"/>
                                        <p:tgtEl>
                                          <p:spTgt spid="29"/>
                                        </p:tgtEl>
                                        <p:attrNameLst>
                                          <p:attrName>ppt_x</p:attrName>
                                        </p:attrNameLst>
                                      </p:cBhvr>
                                      <p:tavLst>
                                        <p:tav tm="0">
                                          <p:val>
                                            <p:strVal val="0-#ppt_w/2"/>
                                          </p:val>
                                        </p:tav>
                                        <p:tav tm="100000">
                                          <p:val>
                                            <p:strVal val="#ppt_x"/>
                                          </p:val>
                                        </p:tav>
                                      </p:tavLst>
                                    </p:anim>
                                    <p:anim calcmode="lin" valueType="num">
                                      <p:cBhvr additive="base">
                                        <p:cTn id="43" dur="3000" fill="hold"/>
                                        <p:tgtEl>
                                          <p:spTgt spid="2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3000" fill="hold"/>
                                        <p:tgtEl>
                                          <p:spTgt spid="30"/>
                                        </p:tgtEl>
                                        <p:attrNameLst>
                                          <p:attrName>ppt_x</p:attrName>
                                        </p:attrNameLst>
                                      </p:cBhvr>
                                      <p:tavLst>
                                        <p:tav tm="0">
                                          <p:val>
                                            <p:strVal val="0-#ppt_w/2"/>
                                          </p:val>
                                        </p:tav>
                                        <p:tav tm="100000">
                                          <p:val>
                                            <p:strVal val="#ppt_x"/>
                                          </p:val>
                                        </p:tav>
                                      </p:tavLst>
                                    </p:anim>
                                    <p:anim calcmode="lin" valueType="num">
                                      <p:cBhvr additive="base">
                                        <p:cTn id="47" dur="3000" fill="hold"/>
                                        <p:tgtEl>
                                          <p:spTgt spid="3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0" fill="hold"/>
                                        <p:tgtEl>
                                          <p:spTgt spid="31"/>
                                        </p:tgtEl>
                                        <p:attrNameLst>
                                          <p:attrName>ppt_x</p:attrName>
                                        </p:attrNameLst>
                                      </p:cBhvr>
                                      <p:tavLst>
                                        <p:tav tm="0">
                                          <p:val>
                                            <p:strVal val="0-#ppt_w/2"/>
                                          </p:val>
                                        </p:tav>
                                        <p:tav tm="100000">
                                          <p:val>
                                            <p:strVal val="#ppt_x"/>
                                          </p:val>
                                        </p:tav>
                                      </p:tavLst>
                                    </p:anim>
                                    <p:anim calcmode="lin" valueType="num">
                                      <p:cBhvr additive="base">
                                        <p:cTn id="51" dur="3000" fill="hold"/>
                                        <p:tgtEl>
                                          <p:spTgt spid="3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3000" fill="hold"/>
                                        <p:tgtEl>
                                          <p:spTgt spid="32"/>
                                        </p:tgtEl>
                                        <p:attrNameLst>
                                          <p:attrName>ppt_x</p:attrName>
                                        </p:attrNameLst>
                                      </p:cBhvr>
                                      <p:tavLst>
                                        <p:tav tm="0">
                                          <p:val>
                                            <p:strVal val="0-#ppt_w/2"/>
                                          </p:val>
                                        </p:tav>
                                        <p:tav tm="100000">
                                          <p:val>
                                            <p:strVal val="#ppt_x"/>
                                          </p:val>
                                        </p:tav>
                                      </p:tavLst>
                                    </p:anim>
                                    <p:anim calcmode="lin" valueType="num">
                                      <p:cBhvr additive="base">
                                        <p:cTn id="55" dur="3000" fill="hold"/>
                                        <p:tgtEl>
                                          <p:spTgt spid="32"/>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3000" fill="hold"/>
                                        <p:tgtEl>
                                          <p:spTgt spid="33"/>
                                        </p:tgtEl>
                                        <p:attrNameLst>
                                          <p:attrName>ppt_x</p:attrName>
                                        </p:attrNameLst>
                                      </p:cBhvr>
                                      <p:tavLst>
                                        <p:tav tm="0">
                                          <p:val>
                                            <p:strVal val="0-#ppt_w/2"/>
                                          </p:val>
                                        </p:tav>
                                        <p:tav tm="100000">
                                          <p:val>
                                            <p:strVal val="#ppt_x"/>
                                          </p:val>
                                        </p:tav>
                                      </p:tavLst>
                                    </p:anim>
                                    <p:anim calcmode="lin" valueType="num">
                                      <p:cBhvr additive="base">
                                        <p:cTn id="59" dur="3000" fill="hold"/>
                                        <p:tgtEl>
                                          <p:spTgt spid="33"/>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3000" fill="hold"/>
                                        <p:tgtEl>
                                          <p:spTgt spid="34"/>
                                        </p:tgtEl>
                                        <p:attrNameLst>
                                          <p:attrName>ppt_x</p:attrName>
                                        </p:attrNameLst>
                                      </p:cBhvr>
                                      <p:tavLst>
                                        <p:tav tm="0">
                                          <p:val>
                                            <p:strVal val="0-#ppt_w/2"/>
                                          </p:val>
                                        </p:tav>
                                        <p:tav tm="100000">
                                          <p:val>
                                            <p:strVal val="#ppt_x"/>
                                          </p:val>
                                        </p:tav>
                                      </p:tavLst>
                                    </p:anim>
                                    <p:anim calcmode="lin" valueType="num">
                                      <p:cBhvr additive="base">
                                        <p:cTn id="63" dur="3000" fill="hold"/>
                                        <p:tgtEl>
                                          <p:spTgt spid="34"/>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3000" fill="hold"/>
                                        <p:tgtEl>
                                          <p:spTgt spid="35"/>
                                        </p:tgtEl>
                                        <p:attrNameLst>
                                          <p:attrName>ppt_x</p:attrName>
                                        </p:attrNameLst>
                                      </p:cBhvr>
                                      <p:tavLst>
                                        <p:tav tm="0">
                                          <p:val>
                                            <p:strVal val="0-#ppt_w/2"/>
                                          </p:val>
                                        </p:tav>
                                        <p:tav tm="100000">
                                          <p:val>
                                            <p:strVal val="#ppt_x"/>
                                          </p:val>
                                        </p:tav>
                                      </p:tavLst>
                                    </p:anim>
                                    <p:anim calcmode="lin" valueType="num">
                                      <p:cBhvr additive="base">
                                        <p:cTn id="67" dur="3000" fill="hold"/>
                                        <p:tgtEl>
                                          <p:spTgt spid="3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3000" fill="hold"/>
                                        <p:tgtEl>
                                          <p:spTgt spid="36"/>
                                        </p:tgtEl>
                                        <p:attrNameLst>
                                          <p:attrName>ppt_x</p:attrName>
                                        </p:attrNameLst>
                                      </p:cBhvr>
                                      <p:tavLst>
                                        <p:tav tm="0">
                                          <p:val>
                                            <p:strVal val="0-#ppt_w/2"/>
                                          </p:val>
                                        </p:tav>
                                        <p:tav tm="100000">
                                          <p:val>
                                            <p:strVal val="#ppt_x"/>
                                          </p:val>
                                        </p:tav>
                                      </p:tavLst>
                                    </p:anim>
                                    <p:anim calcmode="lin" valueType="num">
                                      <p:cBhvr additive="base">
                                        <p:cTn id="71" dur="3000" fill="hold"/>
                                        <p:tgtEl>
                                          <p:spTgt spid="36"/>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3000" fill="hold"/>
                                        <p:tgtEl>
                                          <p:spTgt spid="5"/>
                                        </p:tgtEl>
                                        <p:attrNameLst>
                                          <p:attrName>ppt_x</p:attrName>
                                        </p:attrNameLst>
                                      </p:cBhvr>
                                      <p:tavLst>
                                        <p:tav tm="0">
                                          <p:val>
                                            <p:strVal val="0-#ppt_w/2"/>
                                          </p:val>
                                        </p:tav>
                                        <p:tav tm="100000">
                                          <p:val>
                                            <p:strVal val="#ppt_x"/>
                                          </p:val>
                                        </p:tav>
                                      </p:tavLst>
                                    </p:anim>
                                    <p:anim calcmode="lin" valueType="num">
                                      <p:cBhvr additive="base">
                                        <p:cTn id="75" dur="3000" fill="hold"/>
                                        <p:tgtEl>
                                          <p:spTgt spid="5"/>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3000" fill="hold"/>
                                        <p:tgtEl>
                                          <p:spTgt spid="6"/>
                                        </p:tgtEl>
                                        <p:attrNameLst>
                                          <p:attrName>ppt_x</p:attrName>
                                        </p:attrNameLst>
                                      </p:cBhvr>
                                      <p:tavLst>
                                        <p:tav tm="0">
                                          <p:val>
                                            <p:strVal val="0-#ppt_w/2"/>
                                          </p:val>
                                        </p:tav>
                                        <p:tav tm="100000">
                                          <p:val>
                                            <p:strVal val="#ppt_x"/>
                                          </p:val>
                                        </p:tav>
                                      </p:tavLst>
                                    </p:anim>
                                    <p:anim calcmode="lin" valueType="num">
                                      <p:cBhvr additive="base">
                                        <p:cTn id="79" dur="3000" fill="hold"/>
                                        <p:tgtEl>
                                          <p:spTgt spid="6"/>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0-#ppt_w/2"/>
                                          </p:val>
                                        </p:tav>
                                        <p:tav tm="100000">
                                          <p:val>
                                            <p:strVal val="#ppt_x"/>
                                          </p:val>
                                        </p:tav>
                                      </p:tavLst>
                                    </p:anim>
                                    <p:anim calcmode="lin" valueType="num">
                                      <p:cBhvr additive="base">
                                        <p:cTn id="87" dur="3000" fill="hold"/>
                                        <p:tgtEl>
                                          <p:spTgt spid="8"/>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3000" fill="hold"/>
                                        <p:tgtEl>
                                          <p:spTgt spid="10"/>
                                        </p:tgtEl>
                                        <p:attrNameLst>
                                          <p:attrName>ppt_x</p:attrName>
                                        </p:attrNameLst>
                                      </p:cBhvr>
                                      <p:tavLst>
                                        <p:tav tm="0">
                                          <p:val>
                                            <p:strVal val="0-#ppt_w/2"/>
                                          </p:val>
                                        </p:tav>
                                        <p:tav tm="100000">
                                          <p:val>
                                            <p:strVal val="#ppt_x"/>
                                          </p:val>
                                        </p:tav>
                                      </p:tavLst>
                                    </p:anim>
                                    <p:anim calcmode="lin" valueType="num">
                                      <p:cBhvr additive="base">
                                        <p:cTn id="95" dur="3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3000" fill="hold"/>
                                        <p:tgtEl>
                                          <p:spTgt spid="12"/>
                                        </p:tgtEl>
                                        <p:attrNameLst>
                                          <p:attrName>ppt_x</p:attrName>
                                        </p:attrNameLst>
                                      </p:cBhvr>
                                      <p:tavLst>
                                        <p:tav tm="0">
                                          <p:val>
                                            <p:strVal val="0-#ppt_w/2"/>
                                          </p:val>
                                        </p:tav>
                                        <p:tav tm="100000">
                                          <p:val>
                                            <p:strVal val="#ppt_x"/>
                                          </p:val>
                                        </p:tav>
                                      </p:tavLst>
                                    </p:anim>
                                    <p:anim calcmode="lin" valueType="num">
                                      <p:cBhvr additive="base">
                                        <p:cTn id="103" dur="3000" fill="hold"/>
                                        <p:tgtEl>
                                          <p:spTgt spid="12"/>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0-#ppt_w/2"/>
                                          </p:val>
                                        </p:tav>
                                        <p:tav tm="100000">
                                          <p:val>
                                            <p:strVal val="#ppt_x"/>
                                          </p:val>
                                        </p:tav>
                                      </p:tavLst>
                                    </p:anim>
                                    <p:anim calcmode="lin" valueType="num">
                                      <p:cBhvr additive="base">
                                        <p:cTn id="107" dur="3000" fill="hold"/>
                                        <p:tgtEl>
                                          <p:spTgt spid="13"/>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3000" fill="hold"/>
                                        <p:tgtEl>
                                          <p:spTgt spid="14"/>
                                        </p:tgtEl>
                                        <p:attrNameLst>
                                          <p:attrName>ppt_x</p:attrName>
                                        </p:attrNameLst>
                                      </p:cBhvr>
                                      <p:tavLst>
                                        <p:tav tm="0">
                                          <p:val>
                                            <p:strVal val="0-#ppt_w/2"/>
                                          </p:val>
                                        </p:tav>
                                        <p:tav tm="100000">
                                          <p:val>
                                            <p:strVal val="#ppt_x"/>
                                          </p:val>
                                        </p:tav>
                                      </p:tavLst>
                                    </p:anim>
                                    <p:anim calcmode="lin" valueType="num">
                                      <p:cBhvr additive="base">
                                        <p:cTn id="111" dur="3000" fill="hold"/>
                                        <p:tgtEl>
                                          <p:spTgt spid="14"/>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0-#ppt_w/2"/>
                                          </p:val>
                                        </p:tav>
                                        <p:tav tm="100000">
                                          <p:val>
                                            <p:strVal val="#ppt_x"/>
                                          </p:val>
                                        </p:tav>
                                      </p:tavLst>
                                    </p:anim>
                                    <p:anim calcmode="lin" valueType="num">
                                      <p:cBhvr additive="base">
                                        <p:cTn id="115" dur="3000" fill="hold"/>
                                        <p:tgtEl>
                                          <p:spTgt spid="15"/>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0-#ppt_w/2"/>
                                          </p:val>
                                        </p:tav>
                                        <p:tav tm="100000">
                                          <p:val>
                                            <p:strVal val="#ppt_x"/>
                                          </p:val>
                                        </p:tav>
                                      </p:tavLst>
                                    </p:anim>
                                    <p:anim calcmode="lin" valueType="num">
                                      <p:cBhvr additive="base">
                                        <p:cTn id="119" dur="3000" fill="hold"/>
                                        <p:tgtEl>
                                          <p:spTgt spid="16"/>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3000" fill="hold"/>
                                        <p:tgtEl>
                                          <p:spTgt spid="17"/>
                                        </p:tgtEl>
                                        <p:attrNameLst>
                                          <p:attrName>ppt_x</p:attrName>
                                        </p:attrNameLst>
                                      </p:cBhvr>
                                      <p:tavLst>
                                        <p:tav tm="0">
                                          <p:val>
                                            <p:strVal val="0-#ppt_w/2"/>
                                          </p:val>
                                        </p:tav>
                                        <p:tav tm="100000">
                                          <p:val>
                                            <p:strVal val="#ppt_x"/>
                                          </p:val>
                                        </p:tav>
                                      </p:tavLst>
                                    </p:anim>
                                    <p:anim calcmode="lin" valueType="num">
                                      <p:cBhvr additive="base">
                                        <p:cTn id="123" dur="3000" fill="hold"/>
                                        <p:tgtEl>
                                          <p:spTgt spid="17"/>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additive="base">
                                        <p:cTn id="126" dur="3000" fill="hold"/>
                                        <p:tgtEl>
                                          <p:spTgt spid="18"/>
                                        </p:tgtEl>
                                        <p:attrNameLst>
                                          <p:attrName>ppt_x</p:attrName>
                                        </p:attrNameLst>
                                      </p:cBhvr>
                                      <p:tavLst>
                                        <p:tav tm="0">
                                          <p:val>
                                            <p:strVal val="0-#ppt_w/2"/>
                                          </p:val>
                                        </p:tav>
                                        <p:tav tm="100000">
                                          <p:val>
                                            <p:strVal val="#ppt_x"/>
                                          </p:val>
                                        </p:tav>
                                      </p:tavLst>
                                    </p:anim>
                                    <p:anim calcmode="lin" valueType="num">
                                      <p:cBhvr additive="base">
                                        <p:cTn id="127" dur="3000" fill="hold"/>
                                        <p:tgtEl>
                                          <p:spTgt spid="18"/>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additive="base">
                                        <p:cTn id="130" dur="3000" fill="hold"/>
                                        <p:tgtEl>
                                          <p:spTgt spid="19"/>
                                        </p:tgtEl>
                                        <p:attrNameLst>
                                          <p:attrName>ppt_x</p:attrName>
                                        </p:attrNameLst>
                                      </p:cBhvr>
                                      <p:tavLst>
                                        <p:tav tm="0">
                                          <p:val>
                                            <p:strVal val="0-#ppt_w/2"/>
                                          </p:val>
                                        </p:tav>
                                        <p:tav tm="100000">
                                          <p:val>
                                            <p:strVal val="#ppt_x"/>
                                          </p:val>
                                        </p:tav>
                                      </p:tavLst>
                                    </p:anim>
                                    <p:anim calcmode="lin" valueType="num">
                                      <p:cBhvr additive="base">
                                        <p:cTn id="131" dur="3000" fill="hold"/>
                                        <p:tgtEl>
                                          <p:spTgt spid="19"/>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3000" fill="hold"/>
                                        <p:tgtEl>
                                          <p:spTgt spid="20"/>
                                        </p:tgtEl>
                                        <p:attrNameLst>
                                          <p:attrName>ppt_x</p:attrName>
                                        </p:attrNameLst>
                                      </p:cBhvr>
                                      <p:tavLst>
                                        <p:tav tm="0">
                                          <p:val>
                                            <p:strVal val="0-#ppt_w/2"/>
                                          </p:val>
                                        </p:tav>
                                        <p:tav tm="100000">
                                          <p:val>
                                            <p:strVal val="#ppt_x"/>
                                          </p:val>
                                        </p:tav>
                                      </p:tavLst>
                                    </p:anim>
                                    <p:anim calcmode="lin" valueType="num">
                                      <p:cBhvr additive="base">
                                        <p:cTn id="135" dur="3000" fill="hold"/>
                                        <p:tgtEl>
                                          <p:spTgt spid="20"/>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2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2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5"/>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6"/>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8"/>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30"/>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31"/>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3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3"/>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5"/>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5"/>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9"/>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0"/>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1"/>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2"/>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3"/>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4"/>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7"/>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8"/>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9"/>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0"/>
                                        </p:tgtEl>
                                        <p:attrNameLst>
                                          <p:attrName>r</p:attrName>
                                        </p:attrNameLst>
                                      </p:cBhvr>
                                    </p:animRot>
                                  </p:childTnLst>
                                </p:cTn>
                              </p:par>
                            </p:childTnLst>
                          </p:cTn>
                        </p:par>
                        <p:par>
                          <p:cTn id="200" fill="hold">
                            <p:stCondLst>
                              <p:cond delay="3000"/>
                            </p:stCondLst>
                            <p:childTnLst>
                              <p:par>
                                <p:cTn id="201" presetID="2" presetClass="exit" presetSubtype="8" fill="hold" grpId="2" nodeType="afterEffect">
                                  <p:stCondLst>
                                    <p:cond delay="0"/>
                                  </p:stCondLst>
                                  <p:childTnLst>
                                    <p:anim calcmode="lin" valueType="num">
                                      <p:cBhvr additive="base">
                                        <p:cTn id="202" dur="3000"/>
                                        <p:tgtEl>
                                          <p:spTgt spid="21"/>
                                        </p:tgtEl>
                                        <p:attrNameLst>
                                          <p:attrName>ppt_x</p:attrName>
                                        </p:attrNameLst>
                                      </p:cBhvr>
                                      <p:tavLst>
                                        <p:tav tm="0">
                                          <p:val>
                                            <p:strVal val="ppt_x"/>
                                          </p:val>
                                        </p:tav>
                                        <p:tav tm="100000">
                                          <p:val>
                                            <p:strVal val="0-ppt_w/2"/>
                                          </p:val>
                                        </p:tav>
                                      </p:tavLst>
                                    </p:anim>
                                    <p:anim calcmode="lin" valueType="num">
                                      <p:cBhvr additive="base">
                                        <p:cTn id="203" dur="3000"/>
                                        <p:tgtEl>
                                          <p:spTgt spid="21"/>
                                        </p:tgtEl>
                                        <p:attrNameLst>
                                          <p:attrName>ppt_y</p:attrName>
                                        </p:attrNameLst>
                                      </p:cBhvr>
                                      <p:tavLst>
                                        <p:tav tm="0">
                                          <p:val>
                                            <p:strVal val="ppt_y"/>
                                          </p:val>
                                        </p:tav>
                                        <p:tav tm="100000">
                                          <p:val>
                                            <p:strVal val="ppt_y"/>
                                          </p:val>
                                        </p:tav>
                                      </p:tavLst>
                                    </p:anim>
                                    <p:set>
                                      <p:cBhvr>
                                        <p:cTn id="204" dur="1" fill="hold">
                                          <p:stCondLst>
                                            <p:cond delay="2999"/>
                                          </p:stCondLst>
                                        </p:cTn>
                                        <p:tgtEl>
                                          <p:spTgt spid="21"/>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22"/>
                                        </p:tgtEl>
                                        <p:attrNameLst>
                                          <p:attrName>ppt_x</p:attrName>
                                        </p:attrNameLst>
                                      </p:cBhvr>
                                      <p:tavLst>
                                        <p:tav tm="0">
                                          <p:val>
                                            <p:strVal val="ppt_x"/>
                                          </p:val>
                                        </p:tav>
                                        <p:tav tm="100000">
                                          <p:val>
                                            <p:strVal val="0-ppt_w/2"/>
                                          </p:val>
                                        </p:tav>
                                      </p:tavLst>
                                    </p:anim>
                                    <p:anim calcmode="lin" valueType="num">
                                      <p:cBhvr additive="base">
                                        <p:cTn id="207" dur="3000"/>
                                        <p:tgtEl>
                                          <p:spTgt spid="22"/>
                                        </p:tgtEl>
                                        <p:attrNameLst>
                                          <p:attrName>ppt_y</p:attrName>
                                        </p:attrNameLst>
                                      </p:cBhvr>
                                      <p:tavLst>
                                        <p:tav tm="0">
                                          <p:val>
                                            <p:strVal val="ppt_y"/>
                                          </p:val>
                                        </p:tav>
                                        <p:tav tm="100000">
                                          <p:val>
                                            <p:strVal val="ppt_y"/>
                                          </p:val>
                                        </p:tav>
                                      </p:tavLst>
                                    </p:anim>
                                    <p:set>
                                      <p:cBhvr>
                                        <p:cTn id="208" dur="1" fill="hold">
                                          <p:stCondLst>
                                            <p:cond delay="2999"/>
                                          </p:stCondLst>
                                        </p:cTn>
                                        <p:tgtEl>
                                          <p:spTgt spid="22"/>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ppt_y"/>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24"/>
                                        </p:tgtEl>
                                        <p:attrNameLst>
                                          <p:attrName>ppt_x</p:attrName>
                                        </p:attrNameLst>
                                      </p:cBhvr>
                                      <p:tavLst>
                                        <p:tav tm="0">
                                          <p:val>
                                            <p:strVal val="ppt_x"/>
                                          </p:val>
                                        </p:tav>
                                        <p:tav tm="100000">
                                          <p:val>
                                            <p:strVal val="0-ppt_w/2"/>
                                          </p:val>
                                        </p:tav>
                                      </p:tavLst>
                                    </p:anim>
                                    <p:anim calcmode="lin" valueType="num">
                                      <p:cBhvr additive="base">
                                        <p:cTn id="215" dur="3000"/>
                                        <p:tgtEl>
                                          <p:spTgt spid="24"/>
                                        </p:tgtEl>
                                        <p:attrNameLst>
                                          <p:attrName>ppt_y</p:attrName>
                                        </p:attrNameLst>
                                      </p:cBhvr>
                                      <p:tavLst>
                                        <p:tav tm="0">
                                          <p:val>
                                            <p:strVal val="ppt_y"/>
                                          </p:val>
                                        </p:tav>
                                        <p:tav tm="100000">
                                          <p:val>
                                            <p:strVal val="ppt_y"/>
                                          </p:val>
                                        </p:tav>
                                      </p:tavLst>
                                    </p:anim>
                                    <p:set>
                                      <p:cBhvr>
                                        <p:cTn id="216" dur="1" fill="hold">
                                          <p:stCondLst>
                                            <p:cond delay="2999"/>
                                          </p:stCondLst>
                                        </p:cTn>
                                        <p:tgtEl>
                                          <p:spTgt spid="24"/>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25"/>
                                        </p:tgtEl>
                                        <p:attrNameLst>
                                          <p:attrName>ppt_x</p:attrName>
                                        </p:attrNameLst>
                                      </p:cBhvr>
                                      <p:tavLst>
                                        <p:tav tm="0">
                                          <p:val>
                                            <p:strVal val="ppt_x"/>
                                          </p:val>
                                        </p:tav>
                                        <p:tav tm="100000">
                                          <p:val>
                                            <p:strVal val="0-ppt_w/2"/>
                                          </p:val>
                                        </p:tav>
                                      </p:tavLst>
                                    </p:anim>
                                    <p:anim calcmode="lin" valueType="num">
                                      <p:cBhvr additive="base">
                                        <p:cTn id="219" dur="3000"/>
                                        <p:tgtEl>
                                          <p:spTgt spid="25"/>
                                        </p:tgtEl>
                                        <p:attrNameLst>
                                          <p:attrName>ppt_y</p:attrName>
                                        </p:attrNameLst>
                                      </p:cBhvr>
                                      <p:tavLst>
                                        <p:tav tm="0">
                                          <p:val>
                                            <p:strVal val="ppt_y"/>
                                          </p:val>
                                        </p:tav>
                                        <p:tav tm="100000">
                                          <p:val>
                                            <p:strVal val="ppt_y"/>
                                          </p:val>
                                        </p:tav>
                                      </p:tavLst>
                                    </p:anim>
                                    <p:set>
                                      <p:cBhvr>
                                        <p:cTn id="220" dur="1" fill="hold">
                                          <p:stCondLst>
                                            <p:cond delay="2999"/>
                                          </p:stCondLst>
                                        </p:cTn>
                                        <p:tgtEl>
                                          <p:spTgt spid="25"/>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26"/>
                                        </p:tgtEl>
                                        <p:attrNameLst>
                                          <p:attrName>ppt_x</p:attrName>
                                        </p:attrNameLst>
                                      </p:cBhvr>
                                      <p:tavLst>
                                        <p:tav tm="0">
                                          <p:val>
                                            <p:strVal val="ppt_x"/>
                                          </p:val>
                                        </p:tav>
                                        <p:tav tm="100000">
                                          <p:val>
                                            <p:strVal val="0-ppt_w/2"/>
                                          </p:val>
                                        </p:tav>
                                      </p:tavLst>
                                    </p:anim>
                                    <p:anim calcmode="lin" valueType="num">
                                      <p:cBhvr additive="base">
                                        <p:cTn id="223" dur="3000"/>
                                        <p:tgtEl>
                                          <p:spTgt spid="26"/>
                                        </p:tgtEl>
                                        <p:attrNameLst>
                                          <p:attrName>ppt_y</p:attrName>
                                        </p:attrNameLst>
                                      </p:cBhvr>
                                      <p:tavLst>
                                        <p:tav tm="0">
                                          <p:val>
                                            <p:strVal val="ppt_y"/>
                                          </p:val>
                                        </p:tav>
                                        <p:tav tm="100000">
                                          <p:val>
                                            <p:strVal val="ppt_y"/>
                                          </p:val>
                                        </p:tav>
                                      </p:tavLst>
                                    </p:anim>
                                    <p:set>
                                      <p:cBhvr>
                                        <p:cTn id="224" dur="1" fill="hold">
                                          <p:stCondLst>
                                            <p:cond delay="2999"/>
                                          </p:stCondLst>
                                        </p:cTn>
                                        <p:tgtEl>
                                          <p:spTgt spid="26"/>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27"/>
                                        </p:tgtEl>
                                        <p:attrNameLst>
                                          <p:attrName>ppt_x</p:attrName>
                                        </p:attrNameLst>
                                      </p:cBhvr>
                                      <p:tavLst>
                                        <p:tav tm="0">
                                          <p:val>
                                            <p:strVal val="ppt_x"/>
                                          </p:val>
                                        </p:tav>
                                        <p:tav tm="100000">
                                          <p:val>
                                            <p:strVal val="0-ppt_w/2"/>
                                          </p:val>
                                        </p:tav>
                                      </p:tavLst>
                                    </p:anim>
                                    <p:anim calcmode="lin" valueType="num">
                                      <p:cBhvr additive="base">
                                        <p:cTn id="227" dur="3000"/>
                                        <p:tgtEl>
                                          <p:spTgt spid="27"/>
                                        </p:tgtEl>
                                        <p:attrNameLst>
                                          <p:attrName>ppt_y</p:attrName>
                                        </p:attrNameLst>
                                      </p:cBhvr>
                                      <p:tavLst>
                                        <p:tav tm="0">
                                          <p:val>
                                            <p:strVal val="ppt_y"/>
                                          </p:val>
                                        </p:tav>
                                        <p:tav tm="100000">
                                          <p:val>
                                            <p:strVal val="ppt_y"/>
                                          </p:val>
                                        </p:tav>
                                      </p:tavLst>
                                    </p:anim>
                                    <p:set>
                                      <p:cBhvr>
                                        <p:cTn id="228" dur="1" fill="hold">
                                          <p:stCondLst>
                                            <p:cond delay="2999"/>
                                          </p:stCondLst>
                                        </p:cTn>
                                        <p:tgtEl>
                                          <p:spTgt spid="27"/>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28"/>
                                        </p:tgtEl>
                                        <p:attrNameLst>
                                          <p:attrName>ppt_x</p:attrName>
                                        </p:attrNameLst>
                                      </p:cBhvr>
                                      <p:tavLst>
                                        <p:tav tm="0">
                                          <p:val>
                                            <p:strVal val="ppt_x"/>
                                          </p:val>
                                        </p:tav>
                                        <p:tav tm="100000">
                                          <p:val>
                                            <p:strVal val="0-ppt_w/2"/>
                                          </p:val>
                                        </p:tav>
                                      </p:tavLst>
                                    </p:anim>
                                    <p:anim calcmode="lin" valueType="num">
                                      <p:cBhvr additive="base">
                                        <p:cTn id="231" dur="3000"/>
                                        <p:tgtEl>
                                          <p:spTgt spid="28"/>
                                        </p:tgtEl>
                                        <p:attrNameLst>
                                          <p:attrName>ppt_y</p:attrName>
                                        </p:attrNameLst>
                                      </p:cBhvr>
                                      <p:tavLst>
                                        <p:tav tm="0">
                                          <p:val>
                                            <p:strVal val="ppt_y"/>
                                          </p:val>
                                        </p:tav>
                                        <p:tav tm="100000">
                                          <p:val>
                                            <p:strVal val="ppt_y"/>
                                          </p:val>
                                        </p:tav>
                                      </p:tavLst>
                                    </p:anim>
                                    <p:set>
                                      <p:cBhvr>
                                        <p:cTn id="232" dur="1" fill="hold">
                                          <p:stCondLst>
                                            <p:cond delay="2999"/>
                                          </p:stCondLst>
                                        </p:cTn>
                                        <p:tgtEl>
                                          <p:spTgt spid="2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29"/>
                                        </p:tgtEl>
                                        <p:attrNameLst>
                                          <p:attrName>ppt_x</p:attrName>
                                        </p:attrNameLst>
                                      </p:cBhvr>
                                      <p:tavLst>
                                        <p:tav tm="0">
                                          <p:val>
                                            <p:strVal val="ppt_x"/>
                                          </p:val>
                                        </p:tav>
                                        <p:tav tm="100000">
                                          <p:val>
                                            <p:strVal val="0-ppt_w/2"/>
                                          </p:val>
                                        </p:tav>
                                      </p:tavLst>
                                    </p:anim>
                                    <p:anim calcmode="lin" valueType="num">
                                      <p:cBhvr additive="base">
                                        <p:cTn id="235" dur="3000"/>
                                        <p:tgtEl>
                                          <p:spTgt spid="29"/>
                                        </p:tgtEl>
                                        <p:attrNameLst>
                                          <p:attrName>ppt_y</p:attrName>
                                        </p:attrNameLst>
                                      </p:cBhvr>
                                      <p:tavLst>
                                        <p:tav tm="0">
                                          <p:val>
                                            <p:strVal val="ppt_y"/>
                                          </p:val>
                                        </p:tav>
                                        <p:tav tm="100000">
                                          <p:val>
                                            <p:strVal val="ppt_y"/>
                                          </p:val>
                                        </p:tav>
                                      </p:tavLst>
                                    </p:anim>
                                    <p:set>
                                      <p:cBhvr>
                                        <p:cTn id="236" dur="1" fill="hold">
                                          <p:stCondLst>
                                            <p:cond delay="2999"/>
                                          </p:stCondLst>
                                        </p:cTn>
                                        <p:tgtEl>
                                          <p:spTgt spid="29"/>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30"/>
                                        </p:tgtEl>
                                        <p:attrNameLst>
                                          <p:attrName>ppt_x</p:attrName>
                                        </p:attrNameLst>
                                      </p:cBhvr>
                                      <p:tavLst>
                                        <p:tav tm="0">
                                          <p:val>
                                            <p:strVal val="ppt_x"/>
                                          </p:val>
                                        </p:tav>
                                        <p:tav tm="100000">
                                          <p:val>
                                            <p:strVal val="0-ppt_w/2"/>
                                          </p:val>
                                        </p:tav>
                                      </p:tavLst>
                                    </p:anim>
                                    <p:anim calcmode="lin" valueType="num">
                                      <p:cBhvr additive="base">
                                        <p:cTn id="239" dur="3000"/>
                                        <p:tgtEl>
                                          <p:spTgt spid="30"/>
                                        </p:tgtEl>
                                        <p:attrNameLst>
                                          <p:attrName>ppt_y</p:attrName>
                                        </p:attrNameLst>
                                      </p:cBhvr>
                                      <p:tavLst>
                                        <p:tav tm="0">
                                          <p:val>
                                            <p:strVal val="ppt_y"/>
                                          </p:val>
                                        </p:tav>
                                        <p:tav tm="100000">
                                          <p:val>
                                            <p:strVal val="ppt_y"/>
                                          </p:val>
                                        </p:tav>
                                      </p:tavLst>
                                    </p:anim>
                                    <p:set>
                                      <p:cBhvr>
                                        <p:cTn id="240" dur="1" fill="hold">
                                          <p:stCondLst>
                                            <p:cond delay="2999"/>
                                          </p:stCondLst>
                                        </p:cTn>
                                        <p:tgtEl>
                                          <p:spTgt spid="30"/>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31"/>
                                        </p:tgtEl>
                                        <p:attrNameLst>
                                          <p:attrName>ppt_x</p:attrName>
                                        </p:attrNameLst>
                                      </p:cBhvr>
                                      <p:tavLst>
                                        <p:tav tm="0">
                                          <p:val>
                                            <p:strVal val="ppt_x"/>
                                          </p:val>
                                        </p:tav>
                                        <p:tav tm="100000">
                                          <p:val>
                                            <p:strVal val="0-ppt_w/2"/>
                                          </p:val>
                                        </p:tav>
                                      </p:tavLst>
                                    </p:anim>
                                    <p:anim calcmode="lin" valueType="num">
                                      <p:cBhvr additive="base">
                                        <p:cTn id="243" dur="3000"/>
                                        <p:tgtEl>
                                          <p:spTgt spid="31"/>
                                        </p:tgtEl>
                                        <p:attrNameLst>
                                          <p:attrName>ppt_y</p:attrName>
                                        </p:attrNameLst>
                                      </p:cBhvr>
                                      <p:tavLst>
                                        <p:tav tm="0">
                                          <p:val>
                                            <p:strVal val="ppt_y"/>
                                          </p:val>
                                        </p:tav>
                                        <p:tav tm="100000">
                                          <p:val>
                                            <p:strVal val="ppt_y"/>
                                          </p:val>
                                        </p:tav>
                                      </p:tavLst>
                                    </p:anim>
                                    <p:set>
                                      <p:cBhvr>
                                        <p:cTn id="244" dur="1" fill="hold">
                                          <p:stCondLst>
                                            <p:cond delay="2999"/>
                                          </p:stCondLst>
                                        </p:cTn>
                                        <p:tgtEl>
                                          <p:spTgt spid="31"/>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32"/>
                                        </p:tgtEl>
                                        <p:attrNameLst>
                                          <p:attrName>ppt_x</p:attrName>
                                        </p:attrNameLst>
                                      </p:cBhvr>
                                      <p:tavLst>
                                        <p:tav tm="0">
                                          <p:val>
                                            <p:strVal val="ppt_x"/>
                                          </p:val>
                                        </p:tav>
                                        <p:tav tm="100000">
                                          <p:val>
                                            <p:strVal val="0-ppt_w/2"/>
                                          </p:val>
                                        </p:tav>
                                      </p:tavLst>
                                    </p:anim>
                                    <p:anim calcmode="lin" valueType="num">
                                      <p:cBhvr additive="base">
                                        <p:cTn id="247" dur="3000"/>
                                        <p:tgtEl>
                                          <p:spTgt spid="32"/>
                                        </p:tgtEl>
                                        <p:attrNameLst>
                                          <p:attrName>ppt_y</p:attrName>
                                        </p:attrNameLst>
                                      </p:cBhvr>
                                      <p:tavLst>
                                        <p:tav tm="0">
                                          <p:val>
                                            <p:strVal val="ppt_y"/>
                                          </p:val>
                                        </p:tav>
                                        <p:tav tm="100000">
                                          <p:val>
                                            <p:strVal val="ppt_y"/>
                                          </p:val>
                                        </p:tav>
                                      </p:tavLst>
                                    </p:anim>
                                    <p:set>
                                      <p:cBhvr>
                                        <p:cTn id="248" dur="1" fill="hold">
                                          <p:stCondLst>
                                            <p:cond delay="2999"/>
                                          </p:stCondLst>
                                        </p:cTn>
                                        <p:tgtEl>
                                          <p:spTgt spid="32"/>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33"/>
                                        </p:tgtEl>
                                        <p:attrNameLst>
                                          <p:attrName>ppt_x</p:attrName>
                                        </p:attrNameLst>
                                      </p:cBhvr>
                                      <p:tavLst>
                                        <p:tav tm="0">
                                          <p:val>
                                            <p:strVal val="ppt_x"/>
                                          </p:val>
                                        </p:tav>
                                        <p:tav tm="100000">
                                          <p:val>
                                            <p:strVal val="0-ppt_w/2"/>
                                          </p:val>
                                        </p:tav>
                                      </p:tavLst>
                                    </p:anim>
                                    <p:anim calcmode="lin" valueType="num">
                                      <p:cBhvr additive="base">
                                        <p:cTn id="251" dur="3000"/>
                                        <p:tgtEl>
                                          <p:spTgt spid="33"/>
                                        </p:tgtEl>
                                        <p:attrNameLst>
                                          <p:attrName>ppt_y</p:attrName>
                                        </p:attrNameLst>
                                      </p:cBhvr>
                                      <p:tavLst>
                                        <p:tav tm="0">
                                          <p:val>
                                            <p:strVal val="ppt_y"/>
                                          </p:val>
                                        </p:tav>
                                        <p:tav tm="100000">
                                          <p:val>
                                            <p:strVal val="ppt_y"/>
                                          </p:val>
                                        </p:tav>
                                      </p:tavLst>
                                    </p:anim>
                                    <p:set>
                                      <p:cBhvr>
                                        <p:cTn id="252" dur="1" fill="hold">
                                          <p:stCondLst>
                                            <p:cond delay="2999"/>
                                          </p:stCondLst>
                                        </p:cTn>
                                        <p:tgtEl>
                                          <p:spTgt spid="33"/>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34"/>
                                        </p:tgtEl>
                                        <p:attrNameLst>
                                          <p:attrName>ppt_x</p:attrName>
                                        </p:attrNameLst>
                                      </p:cBhvr>
                                      <p:tavLst>
                                        <p:tav tm="0">
                                          <p:val>
                                            <p:strVal val="ppt_x"/>
                                          </p:val>
                                        </p:tav>
                                        <p:tav tm="100000">
                                          <p:val>
                                            <p:strVal val="0-ppt_w/2"/>
                                          </p:val>
                                        </p:tav>
                                      </p:tavLst>
                                    </p:anim>
                                    <p:anim calcmode="lin" valueType="num">
                                      <p:cBhvr additive="base">
                                        <p:cTn id="255" dur="3000"/>
                                        <p:tgtEl>
                                          <p:spTgt spid="34"/>
                                        </p:tgtEl>
                                        <p:attrNameLst>
                                          <p:attrName>ppt_y</p:attrName>
                                        </p:attrNameLst>
                                      </p:cBhvr>
                                      <p:tavLst>
                                        <p:tav tm="0">
                                          <p:val>
                                            <p:strVal val="ppt_y"/>
                                          </p:val>
                                        </p:tav>
                                        <p:tav tm="100000">
                                          <p:val>
                                            <p:strVal val="ppt_y"/>
                                          </p:val>
                                        </p:tav>
                                      </p:tavLst>
                                    </p:anim>
                                    <p:set>
                                      <p:cBhvr>
                                        <p:cTn id="256" dur="1" fill="hold">
                                          <p:stCondLst>
                                            <p:cond delay="2999"/>
                                          </p:stCondLst>
                                        </p:cTn>
                                        <p:tgtEl>
                                          <p:spTgt spid="34"/>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35"/>
                                        </p:tgtEl>
                                        <p:attrNameLst>
                                          <p:attrName>ppt_x</p:attrName>
                                        </p:attrNameLst>
                                      </p:cBhvr>
                                      <p:tavLst>
                                        <p:tav tm="0">
                                          <p:val>
                                            <p:strVal val="ppt_x"/>
                                          </p:val>
                                        </p:tav>
                                        <p:tav tm="100000">
                                          <p:val>
                                            <p:strVal val="0-ppt_w/2"/>
                                          </p:val>
                                        </p:tav>
                                      </p:tavLst>
                                    </p:anim>
                                    <p:anim calcmode="lin" valueType="num">
                                      <p:cBhvr additive="base">
                                        <p:cTn id="259" dur="3000"/>
                                        <p:tgtEl>
                                          <p:spTgt spid="35"/>
                                        </p:tgtEl>
                                        <p:attrNameLst>
                                          <p:attrName>ppt_y</p:attrName>
                                        </p:attrNameLst>
                                      </p:cBhvr>
                                      <p:tavLst>
                                        <p:tav tm="0">
                                          <p:val>
                                            <p:strVal val="ppt_y"/>
                                          </p:val>
                                        </p:tav>
                                        <p:tav tm="100000">
                                          <p:val>
                                            <p:strVal val="ppt_y"/>
                                          </p:val>
                                        </p:tav>
                                      </p:tavLst>
                                    </p:anim>
                                    <p:set>
                                      <p:cBhvr>
                                        <p:cTn id="260" dur="1" fill="hold">
                                          <p:stCondLst>
                                            <p:cond delay="2999"/>
                                          </p:stCondLst>
                                        </p:cTn>
                                        <p:tgtEl>
                                          <p:spTgt spid="35"/>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36"/>
                                        </p:tgtEl>
                                        <p:attrNameLst>
                                          <p:attrName>ppt_x</p:attrName>
                                        </p:attrNameLst>
                                      </p:cBhvr>
                                      <p:tavLst>
                                        <p:tav tm="0">
                                          <p:val>
                                            <p:strVal val="ppt_x"/>
                                          </p:val>
                                        </p:tav>
                                        <p:tav tm="100000">
                                          <p:val>
                                            <p:strVal val="0-ppt_w/2"/>
                                          </p:val>
                                        </p:tav>
                                      </p:tavLst>
                                    </p:anim>
                                    <p:anim calcmode="lin" valueType="num">
                                      <p:cBhvr additive="base">
                                        <p:cTn id="263" dur="3000"/>
                                        <p:tgtEl>
                                          <p:spTgt spid="36"/>
                                        </p:tgtEl>
                                        <p:attrNameLst>
                                          <p:attrName>ppt_y</p:attrName>
                                        </p:attrNameLst>
                                      </p:cBhvr>
                                      <p:tavLst>
                                        <p:tav tm="0">
                                          <p:val>
                                            <p:strVal val="ppt_y"/>
                                          </p:val>
                                        </p:tav>
                                        <p:tav tm="100000">
                                          <p:val>
                                            <p:strVal val="ppt_y"/>
                                          </p:val>
                                        </p:tav>
                                      </p:tavLst>
                                    </p:anim>
                                    <p:set>
                                      <p:cBhvr>
                                        <p:cTn id="264" dur="1" fill="hold">
                                          <p:stCondLst>
                                            <p:cond delay="2999"/>
                                          </p:stCondLst>
                                        </p:cTn>
                                        <p:tgtEl>
                                          <p:spTgt spid="36"/>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5"/>
                                        </p:tgtEl>
                                        <p:attrNameLst>
                                          <p:attrName>ppt_x</p:attrName>
                                        </p:attrNameLst>
                                      </p:cBhvr>
                                      <p:tavLst>
                                        <p:tav tm="0">
                                          <p:val>
                                            <p:strVal val="ppt_x"/>
                                          </p:val>
                                        </p:tav>
                                        <p:tav tm="100000">
                                          <p:val>
                                            <p:strVal val="1+ppt_w/2"/>
                                          </p:val>
                                        </p:tav>
                                      </p:tavLst>
                                    </p:anim>
                                    <p:anim calcmode="lin" valueType="num">
                                      <p:cBhvr additive="base">
                                        <p:cTn id="267" dur="3000"/>
                                        <p:tgtEl>
                                          <p:spTgt spid="5"/>
                                        </p:tgtEl>
                                        <p:attrNameLst>
                                          <p:attrName>ppt_y</p:attrName>
                                        </p:attrNameLst>
                                      </p:cBhvr>
                                      <p:tavLst>
                                        <p:tav tm="0">
                                          <p:val>
                                            <p:strVal val="ppt_y"/>
                                          </p:val>
                                        </p:tav>
                                        <p:tav tm="100000">
                                          <p:val>
                                            <p:strVal val="ppt_y"/>
                                          </p:val>
                                        </p:tav>
                                      </p:tavLst>
                                    </p:anim>
                                    <p:set>
                                      <p:cBhvr>
                                        <p:cTn id="268" dur="1" fill="hold">
                                          <p:stCondLst>
                                            <p:cond delay="2999"/>
                                          </p:stCondLst>
                                        </p:cTn>
                                        <p:tgtEl>
                                          <p:spTgt spid="5"/>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6"/>
                                        </p:tgtEl>
                                        <p:attrNameLst>
                                          <p:attrName>ppt_x</p:attrName>
                                        </p:attrNameLst>
                                      </p:cBhvr>
                                      <p:tavLst>
                                        <p:tav tm="0">
                                          <p:val>
                                            <p:strVal val="ppt_x"/>
                                          </p:val>
                                        </p:tav>
                                        <p:tav tm="100000">
                                          <p:val>
                                            <p:strVal val="1+ppt_w/2"/>
                                          </p:val>
                                        </p:tav>
                                      </p:tavLst>
                                    </p:anim>
                                    <p:anim calcmode="lin" valueType="num">
                                      <p:cBhvr additive="base">
                                        <p:cTn id="271" dur="3000"/>
                                        <p:tgtEl>
                                          <p:spTgt spid="6"/>
                                        </p:tgtEl>
                                        <p:attrNameLst>
                                          <p:attrName>ppt_y</p:attrName>
                                        </p:attrNameLst>
                                      </p:cBhvr>
                                      <p:tavLst>
                                        <p:tav tm="0">
                                          <p:val>
                                            <p:strVal val="ppt_y"/>
                                          </p:val>
                                        </p:tav>
                                        <p:tav tm="100000">
                                          <p:val>
                                            <p:strVal val="ppt_y"/>
                                          </p:val>
                                        </p:tav>
                                      </p:tavLst>
                                    </p:anim>
                                    <p:set>
                                      <p:cBhvr>
                                        <p:cTn id="272" dur="1" fill="hold">
                                          <p:stCondLst>
                                            <p:cond delay="2999"/>
                                          </p:stCondLst>
                                        </p:cTn>
                                        <p:tgtEl>
                                          <p:spTgt spid="6"/>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7"/>
                                        </p:tgtEl>
                                        <p:attrNameLst>
                                          <p:attrName>ppt_x</p:attrName>
                                        </p:attrNameLst>
                                      </p:cBhvr>
                                      <p:tavLst>
                                        <p:tav tm="0">
                                          <p:val>
                                            <p:strVal val="ppt_x"/>
                                          </p:val>
                                        </p:tav>
                                        <p:tav tm="100000">
                                          <p:val>
                                            <p:strVal val="1+ppt_w/2"/>
                                          </p:val>
                                        </p:tav>
                                      </p:tavLst>
                                    </p:anim>
                                    <p:anim calcmode="lin" valueType="num">
                                      <p:cBhvr additive="base">
                                        <p:cTn id="275" dur="3000"/>
                                        <p:tgtEl>
                                          <p:spTgt spid="7"/>
                                        </p:tgtEl>
                                        <p:attrNameLst>
                                          <p:attrName>ppt_y</p:attrName>
                                        </p:attrNameLst>
                                      </p:cBhvr>
                                      <p:tavLst>
                                        <p:tav tm="0">
                                          <p:val>
                                            <p:strVal val="ppt_y"/>
                                          </p:val>
                                        </p:tav>
                                        <p:tav tm="100000">
                                          <p:val>
                                            <p:strVal val="ppt_y"/>
                                          </p:val>
                                        </p:tav>
                                      </p:tavLst>
                                    </p:anim>
                                    <p:set>
                                      <p:cBhvr>
                                        <p:cTn id="276" dur="1" fill="hold">
                                          <p:stCondLst>
                                            <p:cond delay="2999"/>
                                          </p:stCondLst>
                                        </p:cTn>
                                        <p:tgtEl>
                                          <p:spTgt spid="7"/>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8"/>
                                        </p:tgtEl>
                                        <p:attrNameLst>
                                          <p:attrName>ppt_x</p:attrName>
                                        </p:attrNameLst>
                                      </p:cBhvr>
                                      <p:tavLst>
                                        <p:tav tm="0">
                                          <p:val>
                                            <p:strVal val="ppt_x"/>
                                          </p:val>
                                        </p:tav>
                                        <p:tav tm="100000">
                                          <p:val>
                                            <p:strVal val="1+ppt_w/2"/>
                                          </p:val>
                                        </p:tav>
                                      </p:tavLst>
                                    </p:anim>
                                    <p:anim calcmode="lin" valueType="num">
                                      <p:cBhvr additive="base">
                                        <p:cTn id="279" dur="3000"/>
                                        <p:tgtEl>
                                          <p:spTgt spid="8"/>
                                        </p:tgtEl>
                                        <p:attrNameLst>
                                          <p:attrName>ppt_y</p:attrName>
                                        </p:attrNameLst>
                                      </p:cBhvr>
                                      <p:tavLst>
                                        <p:tav tm="0">
                                          <p:val>
                                            <p:strVal val="ppt_y"/>
                                          </p:val>
                                        </p:tav>
                                        <p:tav tm="100000">
                                          <p:val>
                                            <p:strVal val="ppt_y"/>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9"/>
                                        </p:tgtEl>
                                        <p:attrNameLst>
                                          <p:attrName>ppt_x</p:attrName>
                                        </p:attrNameLst>
                                      </p:cBhvr>
                                      <p:tavLst>
                                        <p:tav tm="0">
                                          <p:val>
                                            <p:strVal val="ppt_x"/>
                                          </p:val>
                                        </p:tav>
                                        <p:tav tm="100000">
                                          <p:val>
                                            <p:strVal val="1+ppt_w/2"/>
                                          </p:val>
                                        </p:tav>
                                      </p:tavLst>
                                    </p:anim>
                                    <p:anim calcmode="lin" valueType="num">
                                      <p:cBhvr additive="base">
                                        <p:cTn id="283" dur="3000"/>
                                        <p:tgtEl>
                                          <p:spTgt spid="9"/>
                                        </p:tgtEl>
                                        <p:attrNameLst>
                                          <p:attrName>ppt_y</p:attrName>
                                        </p:attrNameLst>
                                      </p:cBhvr>
                                      <p:tavLst>
                                        <p:tav tm="0">
                                          <p:val>
                                            <p:strVal val="ppt_y"/>
                                          </p:val>
                                        </p:tav>
                                        <p:tav tm="100000">
                                          <p:val>
                                            <p:strVal val="ppt_y"/>
                                          </p:val>
                                        </p:tav>
                                      </p:tavLst>
                                    </p:anim>
                                    <p:set>
                                      <p:cBhvr>
                                        <p:cTn id="284" dur="1" fill="hold">
                                          <p:stCondLst>
                                            <p:cond delay="2999"/>
                                          </p:stCondLst>
                                        </p:cTn>
                                        <p:tgtEl>
                                          <p:spTgt spid="9"/>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10"/>
                                        </p:tgtEl>
                                        <p:attrNameLst>
                                          <p:attrName>ppt_x</p:attrName>
                                        </p:attrNameLst>
                                      </p:cBhvr>
                                      <p:tavLst>
                                        <p:tav tm="0">
                                          <p:val>
                                            <p:strVal val="ppt_x"/>
                                          </p:val>
                                        </p:tav>
                                        <p:tav tm="100000">
                                          <p:val>
                                            <p:strVal val="1+ppt_w/2"/>
                                          </p:val>
                                        </p:tav>
                                      </p:tavLst>
                                    </p:anim>
                                    <p:anim calcmode="lin" valueType="num">
                                      <p:cBhvr additive="base">
                                        <p:cTn id="287" dur="3000"/>
                                        <p:tgtEl>
                                          <p:spTgt spid="10"/>
                                        </p:tgtEl>
                                        <p:attrNameLst>
                                          <p:attrName>ppt_y</p:attrName>
                                        </p:attrNameLst>
                                      </p:cBhvr>
                                      <p:tavLst>
                                        <p:tav tm="0">
                                          <p:val>
                                            <p:strVal val="ppt_y"/>
                                          </p:val>
                                        </p:tav>
                                        <p:tav tm="100000">
                                          <p:val>
                                            <p:strVal val="ppt_y"/>
                                          </p:val>
                                        </p:tav>
                                      </p:tavLst>
                                    </p:anim>
                                    <p:set>
                                      <p:cBhvr>
                                        <p:cTn id="288" dur="1" fill="hold">
                                          <p:stCondLst>
                                            <p:cond delay="2999"/>
                                          </p:stCondLst>
                                        </p:cTn>
                                        <p:tgtEl>
                                          <p:spTgt spid="10"/>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1"/>
                                        </p:tgtEl>
                                        <p:attrNameLst>
                                          <p:attrName>ppt_x</p:attrName>
                                        </p:attrNameLst>
                                      </p:cBhvr>
                                      <p:tavLst>
                                        <p:tav tm="0">
                                          <p:val>
                                            <p:strVal val="ppt_x"/>
                                          </p:val>
                                        </p:tav>
                                        <p:tav tm="100000">
                                          <p:val>
                                            <p:strVal val="1+ppt_w/2"/>
                                          </p:val>
                                        </p:tav>
                                      </p:tavLst>
                                    </p:anim>
                                    <p:anim calcmode="lin" valueType="num">
                                      <p:cBhvr additive="base">
                                        <p:cTn id="291" dur="3000"/>
                                        <p:tgtEl>
                                          <p:spTgt spid="11"/>
                                        </p:tgtEl>
                                        <p:attrNameLst>
                                          <p:attrName>ppt_y</p:attrName>
                                        </p:attrNameLst>
                                      </p:cBhvr>
                                      <p:tavLst>
                                        <p:tav tm="0">
                                          <p:val>
                                            <p:strVal val="ppt_y"/>
                                          </p:val>
                                        </p:tav>
                                        <p:tav tm="100000">
                                          <p:val>
                                            <p:strVal val="ppt_y"/>
                                          </p:val>
                                        </p:tav>
                                      </p:tavLst>
                                    </p:anim>
                                    <p:set>
                                      <p:cBhvr>
                                        <p:cTn id="292" dur="1" fill="hold">
                                          <p:stCondLst>
                                            <p:cond delay="2999"/>
                                          </p:stCondLst>
                                        </p:cTn>
                                        <p:tgtEl>
                                          <p:spTgt spid="11"/>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12"/>
                                        </p:tgtEl>
                                        <p:attrNameLst>
                                          <p:attrName>ppt_x</p:attrName>
                                        </p:attrNameLst>
                                      </p:cBhvr>
                                      <p:tavLst>
                                        <p:tav tm="0">
                                          <p:val>
                                            <p:strVal val="ppt_x"/>
                                          </p:val>
                                        </p:tav>
                                        <p:tav tm="100000">
                                          <p:val>
                                            <p:strVal val="1+ppt_w/2"/>
                                          </p:val>
                                        </p:tav>
                                      </p:tavLst>
                                    </p:anim>
                                    <p:anim calcmode="lin" valueType="num">
                                      <p:cBhvr additive="base">
                                        <p:cTn id="295" dur="3000"/>
                                        <p:tgtEl>
                                          <p:spTgt spid="12"/>
                                        </p:tgtEl>
                                        <p:attrNameLst>
                                          <p:attrName>ppt_y</p:attrName>
                                        </p:attrNameLst>
                                      </p:cBhvr>
                                      <p:tavLst>
                                        <p:tav tm="0">
                                          <p:val>
                                            <p:strVal val="ppt_y"/>
                                          </p:val>
                                        </p:tav>
                                        <p:tav tm="100000">
                                          <p:val>
                                            <p:strVal val="ppt_y"/>
                                          </p:val>
                                        </p:tav>
                                      </p:tavLst>
                                    </p:anim>
                                    <p:set>
                                      <p:cBhvr>
                                        <p:cTn id="296" dur="1" fill="hold">
                                          <p:stCondLst>
                                            <p:cond delay="2999"/>
                                          </p:stCondLst>
                                        </p:cTn>
                                        <p:tgtEl>
                                          <p:spTgt spid="12"/>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13"/>
                                        </p:tgtEl>
                                        <p:attrNameLst>
                                          <p:attrName>ppt_x</p:attrName>
                                        </p:attrNameLst>
                                      </p:cBhvr>
                                      <p:tavLst>
                                        <p:tav tm="0">
                                          <p:val>
                                            <p:strVal val="ppt_x"/>
                                          </p:val>
                                        </p:tav>
                                        <p:tav tm="100000">
                                          <p:val>
                                            <p:strVal val="1+ppt_w/2"/>
                                          </p:val>
                                        </p:tav>
                                      </p:tavLst>
                                    </p:anim>
                                    <p:anim calcmode="lin" valueType="num">
                                      <p:cBhvr additive="base">
                                        <p:cTn id="299" dur="3000"/>
                                        <p:tgtEl>
                                          <p:spTgt spid="13"/>
                                        </p:tgtEl>
                                        <p:attrNameLst>
                                          <p:attrName>ppt_y</p:attrName>
                                        </p:attrNameLst>
                                      </p:cBhvr>
                                      <p:tavLst>
                                        <p:tav tm="0">
                                          <p:val>
                                            <p:strVal val="ppt_y"/>
                                          </p:val>
                                        </p:tav>
                                        <p:tav tm="100000">
                                          <p:val>
                                            <p:strVal val="ppt_y"/>
                                          </p:val>
                                        </p:tav>
                                      </p:tavLst>
                                    </p:anim>
                                    <p:set>
                                      <p:cBhvr>
                                        <p:cTn id="300" dur="1" fill="hold">
                                          <p:stCondLst>
                                            <p:cond delay="2999"/>
                                          </p:stCondLst>
                                        </p:cTn>
                                        <p:tgtEl>
                                          <p:spTgt spid="13"/>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14"/>
                                        </p:tgtEl>
                                        <p:attrNameLst>
                                          <p:attrName>ppt_x</p:attrName>
                                        </p:attrNameLst>
                                      </p:cBhvr>
                                      <p:tavLst>
                                        <p:tav tm="0">
                                          <p:val>
                                            <p:strVal val="ppt_x"/>
                                          </p:val>
                                        </p:tav>
                                        <p:tav tm="100000">
                                          <p:val>
                                            <p:strVal val="1+ppt_w/2"/>
                                          </p:val>
                                        </p:tav>
                                      </p:tavLst>
                                    </p:anim>
                                    <p:anim calcmode="lin" valueType="num">
                                      <p:cBhvr additive="base">
                                        <p:cTn id="303" dur="3000"/>
                                        <p:tgtEl>
                                          <p:spTgt spid="14"/>
                                        </p:tgtEl>
                                        <p:attrNameLst>
                                          <p:attrName>ppt_y</p:attrName>
                                        </p:attrNameLst>
                                      </p:cBhvr>
                                      <p:tavLst>
                                        <p:tav tm="0">
                                          <p:val>
                                            <p:strVal val="ppt_y"/>
                                          </p:val>
                                        </p:tav>
                                        <p:tav tm="100000">
                                          <p:val>
                                            <p:strVal val="ppt_y"/>
                                          </p:val>
                                        </p:tav>
                                      </p:tavLst>
                                    </p:anim>
                                    <p:set>
                                      <p:cBhvr>
                                        <p:cTn id="304" dur="1" fill="hold">
                                          <p:stCondLst>
                                            <p:cond delay="2999"/>
                                          </p:stCondLst>
                                        </p:cTn>
                                        <p:tgtEl>
                                          <p:spTgt spid="14"/>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15"/>
                                        </p:tgtEl>
                                        <p:attrNameLst>
                                          <p:attrName>ppt_x</p:attrName>
                                        </p:attrNameLst>
                                      </p:cBhvr>
                                      <p:tavLst>
                                        <p:tav tm="0">
                                          <p:val>
                                            <p:strVal val="ppt_x"/>
                                          </p:val>
                                        </p:tav>
                                        <p:tav tm="100000">
                                          <p:val>
                                            <p:strVal val="1+ppt_w/2"/>
                                          </p:val>
                                        </p:tav>
                                      </p:tavLst>
                                    </p:anim>
                                    <p:anim calcmode="lin" valueType="num">
                                      <p:cBhvr additive="base">
                                        <p:cTn id="307" dur="3000"/>
                                        <p:tgtEl>
                                          <p:spTgt spid="15"/>
                                        </p:tgtEl>
                                        <p:attrNameLst>
                                          <p:attrName>ppt_y</p:attrName>
                                        </p:attrNameLst>
                                      </p:cBhvr>
                                      <p:tavLst>
                                        <p:tav tm="0">
                                          <p:val>
                                            <p:strVal val="ppt_y"/>
                                          </p:val>
                                        </p:tav>
                                        <p:tav tm="100000">
                                          <p:val>
                                            <p:strVal val="ppt_y"/>
                                          </p:val>
                                        </p:tav>
                                      </p:tavLst>
                                    </p:anim>
                                    <p:set>
                                      <p:cBhvr>
                                        <p:cTn id="308" dur="1" fill="hold">
                                          <p:stCondLst>
                                            <p:cond delay="2999"/>
                                          </p:stCondLst>
                                        </p:cTn>
                                        <p:tgtEl>
                                          <p:spTgt spid="15"/>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16"/>
                                        </p:tgtEl>
                                        <p:attrNameLst>
                                          <p:attrName>ppt_x</p:attrName>
                                        </p:attrNameLst>
                                      </p:cBhvr>
                                      <p:tavLst>
                                        <p:tav tm="0">
                                          <p:val>
                                            <p:strVal val="ppt_x"/>
                                          </p:val>
                                        </p:tav>
                                        <p:tav tm="100000">
                                          <p:val>
                                            <p:strVal val="1+ppt_w/2"/>
                                          </p:val>
                                        </p:tav>
                                      </p:tavLst>
                                    </p:anim>
                                    <p:anim calcmode="lin" valueType="num">
                                      <p:cBhvr additive="base">
                                        <p:cTn id="311" dur="3000"/>
                                        <p:tgtEl>
                                          <p:spTgt spid="16"/>
                                        </p:tgtEl>
                                        <p:attrNameLst>
                                          <p:attrName>ppt_y</p:attrName>
                                        </p:attrNameLst>
                                      </p:cBhvr>
                                      <p:tavLst>
                                        <p:tav tm="0">
                                          <p:val>
                                            <p:strVal val="ppt_y"/>
                                          </p:val>
                                        </p:tav>
                                        <p:tav tm="100000">
                                          <p:val>
                                            <p:strVal val="ppt_y"/>
                                          </p:val>
                                        </p:tav>
                                      </p:tavLst>
                                    </p:anim>
                                    <p:set>
                                      <p:cBhvr>
                                        <p:cTn id="312" dur="1" fill="hold">
                                          <p:stCondLst>
                                            <p:cond delay="2999"/>
                                          </p:stCondLst>
                                        </p:cTn>
                                        <p:tgtEl>
                                          <p:spTgt spid="16"/>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17"/>
                                        </p:tgtEl>
                                        <p:attrNameLst>
                                          <p:attrName>ppt_x</p:attrName>
                                        </p:attrNameLst>
                                      </p:cBhvr>
                                      <p:tavLst>
                                        <p:tav tm="0">
                                          <p:val>
                                            <p:strVal val="ppt_x"/>
                                          </p:val>
                                        </p:tav>
                                        <p:tav tm="100000">
                                          <p:val>
                                            <p:strVal val="1+ppt_w/2"/>
                                          </p:val>
                                        </p:tav>
                                      </p:tavLst>
                                    </p:anim>
                                    <p:anim calcmode="lin" valueType="num">
                                      <p:cBhvr additive="base">
                                        <p:cTn id="315" dur="3000"/>
                                        <p:tgtEl>
                                          <p:spTgt spid="17"/>
                                        </p:tgtEl>
                                        <p:attrNameLst>
                                          <p:attrName>ppt_y</p:attrName>
                                        </p:attrNameLst>
                                      </p:cBhvr>
                                      <p:tavLst>
                                        <p:tav tm="0">
                                          <p:val>
                                            <p:strVal val="ppt_y"/>
                                          </p:val>
                                        </p:tav>
                                        <p:tav tm="100000">
                                          <p:val>
                                            <p:strVal val="ppt_y"/>
                                          </p:val>
                                        </p:tav>
                                      </p:tavLst>
                                    </p:anim>
                                    <p:set>
                                      <p:cBhvr>
                                        <p:cTn id="316" dur="1" fill="hold">
                                          <p:stCondLst>
                                            <p:cond delay="2999"/>
                                          </p:stCondLst>
                                        </p:cTn>
                                        <p:tgtEl>
                                          <p:spTgt spid="17"/>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18"/>
                                        </p:tgtEl>
                                        <p:attrNameLst>
                                          <p:attrName>ppt_x</p:attrName>
                                        </p:attrNameLst>
                                      </p:cBhvr>
                                      <p:tavLst>
                                        <p:tav tm="0">
                                          <p:val>
                                            <p:strVal val="ppt_x"/>
                                          </p:val>
                                        </p:tav>
                                        <p:tav tm="100000">
                                          <p:val>
                                            <p:strVal val="1+ppt_w/2"/>
                                          </p:val>
                                        </p:tav>
                                      </p:tavLst>
                                    </p:anim>
                                    <p:anim calcmode="lin" valueType="num">
                                      <p:cBhvr additive="base">
                                        <p:cTn id="319" dur="3000"/>
                                        <p:tgtEl>
                                          <p:spTgt spid="18"/>
                                        </p:tgtEl>
                                        <p:attrNameLst>
                                          <p:attrName>ppt_y</p:attrName>
                                        </p:attrNameLst>
                                      </p:cBhvr>
                                      <p:tavLst>
                                        <p:tav tm="0">
                                          <p:val>
                                            <p:strVal val="ppt_y"/>
                                          </p:val>
                                        </p:tav>
                                        <p:tav tm="100000">
                                          <p:val>
                                            <p:strVal val="ppt_y"/>
                                          </p:val>
                                        </p:tav>
                                      </p:tavLst>
                                    </p:anim>
                                    <p:set>
                                      <p:cBhvr>
                                        <p:cTn id="320" dur="1" fill="hold">
                                          <p:stCondLst>
                                            <p:cond delay="2999"/>
                                          </p:stCondLst>
                                        </p:cTn>
                                        <p:tgtEl>
                                          <p:spTgt spid="18"/>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19"/>
                                        </p:tgtEl>
                                        <p:attrNameLst>
                                          <p:attrName>ppt_x</p:attrName>
                                        </p:attrNameLst>
                                      </p:cBhvr>
                                      <p:tavLst>
                                        <p:tav tm="0">
                                          <p:val>
                                            <p:strVal val="ppt_x"/>
                                          </p:val>
                                        </p:tav>
                                        <p:tav tm="100000">
                                          <p:val>
                                            <p:strVal val="1+ppt_w/2"/>
                                          </p:val>
                                        </p:tav>
                                      </p:tavLst>
                                    </p:anim>
                                    <p:anim calcmode="lin" valueType="num">
                                      <p:cBhvr additive="base">
                                        <p:cTn id="323" dur="3000"/>
                                        <p:tgtEl>
                                          <p:spTgt spid="19"/>
                                        </p:tgtEl>
                                        <p:attrNameLst>
                                          <p:attrName>ppt_y</p:attrName>
                                        </p:attrNameLst>
                                      </p:cBhvr>
                                      <p:tavLst>
                                        <p:tav tm="0">
                                          <p:val>
                                            <p:strVal val="ppt_y"/>
                                          </p:val>
                                        </p:tav>
                                        <p:tav tm="100000">
                                          <p:val>
                                            <p:strVal val="ppt_y"/>
                                          </p:val>
                                        </p:tav>
                                      </p:tavLst>
                                    </p:anim>
                                    <p:set>
                                      <p:cBhvr>
                                        <p:cTn id="324" dur="1" fill="hold">
                                          <p:stCondLst>
                                            <p:cond delay="2999"/>
                                          </p:stCondLst>
                                        </p:cTn>
                                        <p:tgtEl>
                                          <p:spTgt spid="19"/>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20"/>
                                        </p:tgtEl>
                                        <p:attrNameLst>
                                          <p:attrName>ppt_x</p:attrName>
                                        </p:attrNameLst>
                                      </p:cBhvr>
                                      <p:tavLst>
                                        <p:tav tm="0">
                                          <p:val>
                                            <p:strVal val="ppt_x"/>
                                          </p:val>
                                        </p:tav>
                                        <p:tav tm="100000">
                                          <p:val>
                                            <p:strVal val="1+ppt_w/2"/>
                                          </p:val>
                                        </p:tav>
                                      </p:tavLst>
                                    </p:anim>
                                    <p:anim calcmode="lin" valueType="num">
                                      <p:cBhvr additive="base">
                                        <p:cTn id="327" dur="3000"/>
                                        <p:tgtEl>
                                          <p:spTgt spid="20"/>
                                        </p:tgtEl>
                                        <p:attrNameLst>
                                          <p:attrName>ppt_y</p:attrName>
                                        </p:attrNameLst>
                                      </p:cBhvr>
                                      <p:tavLst>
                                        <p:tav tm="0">
                                          <p:val>
                                            <p:strVal val="ppt_y"/>
                                          </p:val>
                                        </p:tav>
                                        <p:tav tm="100000">
                                          <p:val>
                                            <p:strVal val="ppt_y"/>
                                          </p:val>
                                        </p:tav>
                                      </p:tavLst>
                                    </p:anim>
                                    <p:set>
                                      <p:cBhvr>
                                        <p:cTn id="328" dur="1" fill="hold">
                                          <p:stCondLst>
                                            <p:cond delay="2999"/>
                                          </p:stCondLst>
                                        </p:cTn>
                                        <p:tgtEl>
                                          <p:spTgt spid="20"/>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3000" fill="hold"/>
                                        <p:tgtEl>
                                          <p:spTgt spid="4"/>
                                        </p:tgtEl>
                                        <p:attrNameLst>
                                          <p:attrName>ppt_w</p:attrName>
                                        </p:attrNameLst>
                                      </p:cBhvr>
                                      <p:tavLst>
                                        <p:tav tm="0">
                                          <p:val>
                                            <p:strVal val="2/3*#ppt_w"/>
                                          </p:val>
                                        </p:tav>
                                        <p:tav tm="100000">
                                          <p:val>
                                            <p:strVal val="#ppt_w"/>
                                          </p:val>
                                        </p:tav>
                                      </p:tavLst>
                                    </p:anim>
                                    <p:anim calcmode="lin" valueType="num">
                                      <p:cBhvr>
                                        <p:cTn id="332" dur="3000" fill="hold"/>
                                        <p:tgtEl>
                                          <p:spTgt spid="4"/>
                                        </p:tgtEl>
                                        <p:attrNameLst>
                                          <p:attrName>ppt_h</p:attrName>
                                        </p:attrNameLst>
                                      </p:cBhvr>
                                      <p:tavLst>
                                        <p:tav tm="0">
                                          <p:val>
                                            <p:strVal val="2/3*#ppt_h"/>
                                          </p:val>
                                        </p:tav>
                                        <p:tav tm="100000">
                                          <p:val>
                                            <p:strVal val="#ppt_h"/>
                                          </p:val>
                                        </p:tav>
                                      </p:tavLst>
                                    </p:anim>
                                  </p:childTnLst>
                                </p:cTn>
                              </p:par>
                              <p:par>
                                <p:cTn id="333" presetID="16" presetClass="entr" presetSubtype="37"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barn(outVertical)">
                                      <p:cBhvr>
                                        <p:cTn id="3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Imagen10.jpg"/>
          <p:cNvPicPr>
            <a:picLocks noChangeAspect="1"/>
          </p:cNvPicPr>
          <p:nvPr/>
        </p:nvPicPr>
        <p:blipFill>
          <a:blip r:embed="rId2"/>
          <a:stretch>
            <a:fillRect/>
          </a:stretch>
        </p:blipFill>
        <p:spPr>
          <a:xfrm>
            <a:off x="0" y="6691"/>
            <a:ext cx="9144000" cy="6851309"/>
          </a:xfrm>
          <a:prstGeom prst="rect">
            <a:avLst/>
          </a:prstGeom>
        </p:spPr>
      </p:pic>
      <p:sp>
        <p:nvSpPr>
          <p:cNvPr id="6" name="5 Trapecio"/>
          <p:cNvSpPr/>
          <p:nvPr/>
        </p:nvSpPr>
        <p:spPr>
          <a:xfrm>
            <a:off x="0" y="3857628"/>
            <a:ext cx="9144000" cy="3000372"/>
          </a:xfrm>
          <a:prstGeom prst="trapezoid">
            <a:avLst>
              <a:gd name="adj" fmla="val 99777"/>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3000372"/>
          </a:xfrm>
          <a:prstGeom prst="trapezoid">
            <a:avLst>
              <a:gd name="adj" fmla="val 10113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1910961" y="1910961"/>
            <a:ext cx="6822285" cy="3000363"/>
          </a:xfrm>
          <a:prstGeom prst="trapezoid">
            <a:avLst>
              <a:gd name="adj" fmla="val 99884"/>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4268378" y="1946663"/>
            <a:ext cx="6822285" cy="2928959"/>
          </a:xfrm>
          <a:prstGeom prst="trapezoid">
            <a:avLst>
              <a:gd name="adj" fmla="val 10032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a:off x="0" y="4286256"/>
            <a:ext cx="9144000" cy="2571744"/>
          </a:xfrm>
          <a:prstGeom prst="trapezoid">
            <a:avLst>
              <a:gd name="adj" fmla="val 11607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flipV="1">
            <a:off x="0" y="0"/>
            <a:ext cx="9144000" cy="2571744"/>
          </a:xfrm>
          <a:prstGeom prst="trapezoid">
            <a:avLst>
              <a:gd name="adj" fmla="val 113202"/>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2053837" y="2089552"/>
            <a:ext cx="6822285" cy="2714612"/>
          </a:xfrm>
          <a:prstGeom prst="trapezoid">
            <a:avLst>
              <a:gd name="adj" fmla="val 106200"/>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5400000" flipV="1">
            <a:off x="4411271" y="2089557"/>
            <a:ext cx="6822285" cy="2643174"/>
          </a:xfrm>
          <a:prstGeom prst="trapezoid">
            <a:avLst>
              <a:gd name="adj" fmla="val 1085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flipV="1">
            <a:off x="0" y="0"/>
            <a:ext cx="9144000" cy="2143116"/>
          </a:xfrm>
          <a:prstGeom prst="trapezoid">
            <a:avLst>
              <a:gd name="adj" fmla="val 151151"/>
            </a:avLst>
          </a:prstGeom>
          <a:solidFill>
            <a:schemeClr val="accent3">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a:off x="0" y="4714884"/>
            <a:ext cx="9144000" cy="2143116"/>
          </a:xfrm>
          <a:prstGeom prst="trapezoid">
            <a:avLst>
              <a:gd name="adj" fmla="val 144579"/>
            </a:avLst>
          </a:prstGeom>
          <a:solidFill>
            <a:schemeClr val="accent3">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5400000">
            <a:off x="-2303869" y="2303868"/>
            <a:ext cx="6822285" cy="2214546"/>
          </a:xfrm>
          <a:prstGeom prst="trapezoid">
            <a:avLst>
              <a:gd name="adj" fmla="val 127644"/>
            </a:avLst>
          </a:prstGeom>
          <a:solidFill>
            <a:schemeClr val="accent3">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5400000" flipV="1">
            <a:off x="4625585" y="2339586"/>
            <a:ext cx="6822285" cy="2214545"/>
          </a:xfrm>
          <a:prstGeom prst="trapezoid">
            <a:avLst>
              <a:gd name="adj" fmla="val 127543"/>
            </a:avLst>
          </a:prstGeom>
          <a:solidFill>
            <a:schemeClr val="accent3">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xit" presetSubtype="1"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
                                          </p:val>
                                        </p:tav>
                                      </p:tavLst>
                                    </p:anim>
                                    <p:anim calcmode="lin" valueType="num">
                                      <p:cBhvr>
                                        <p:cTn id="10" dur="3000"/>
                                        <p:tgtEl>
                                          <p:spTgt spid="7"/>
                                        </p:tgtEl>
                                        <p:attrNameLst>
                                          <p:attrName>ppt_y</p:attrName>
                                        </p:attrNameLst>
                                      </p:cBhvr>
                                      <p:tavLst>
                                        <p:tav tm="0">
                                          <p:val>
                                            <p:strVal val="ppt_y"/>
                                          </p:val>
                                        </p:tav>
                                        <p:tav tm="100000">
                                          <p:val>
                                            <p:strVal val="ppt_y-ppt_h/2"/>
                                          </p:val>
                                        </p:tav>
                                      </p:tavLst>
                                    </p:anim>
                                    <p:anim calcmode="lin" valueType="num">
                                      <p:cBhvr>
                                        <p:cTn id="11" dur="3000"/>
                                        <p:tgtEl>
                                          <p:spTgt spid="7"/>
                                        </p:tgtEl>
                                        <p:attrNameLst>
                                          <p:attrName>ppt_w</p:attrName>
                                        </p:attrNameLst>
                                      </p:cBhvr>
                                      <p:tavLst>
                                        <p:tav tm="0">
                                          <p:val>
                                            <p:strVal val="ppt_w"/>
                                          </p:val>
                                        </p:tav>
                                        <p:tav tm="100000">
                                          <p:val>
                                            <p:strVal val="ppt_w"/>
                                          </p:val>
                                        </p:tav>
                                      </p:tavLst>
                                    </p:anim>
                                    <p:anim calcmode="lin" valueType="num">
                                      <p:cBhvr>
                                        <p:cTn id="12" dur="3000"/>
                                        <p:tgtEl>
                                          <p:spTgt spid="7"/>
                                        </p:tgtEl>
                                        <p:attrNameLst>
                                          <p:attrName>ppt_h</p:attrName>
                                        </p:attrNameLst>
                                      </p:cBhvr>
                                      <p:tavLst>
                                        <p:tav tm="0">
                                          <p:val>
                                            <p:strVal val="ppt_h"/>
                                          </p:val>
                                        </p:tav>
                                        <p:tav tm="100000">
                                          <p:val>
                                            <p:fltVal val="0"/>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11"/>
                                        </p:tgtEl>
                                        <p:attrNameLst>
                                          <p:attrName>ppt_x</p:attrName>
                                        </p:attrNameLst>
                                      </p:cBhvr>
                                      <p:tavLst>
                                        <p:tav tm="0">
                                          <p:val>
                                            <p:strVal val="ppt_x"/>
                                          </p:val>
                                        </p:tav>
                                        <p:tav tm="100000">
                                          <p:val>
                                            <p:strVal val="ppt_x"/>
                                          </p:val>
                                        </p:tav>
                                      </p:tavLst>
                                    </p:anim>
                                    <p:anim calcmode="lin" valueType="num">
                                      <p:cBhvr>
                                        <p:cTn id="16" dur="3000"/>
                                        <p:tgtEl>
                                          <p:spTgt spid="11"/>
                                        </p:tgtEl>
                                        <p:attrNameLst>
                                          <p:attrName>ppt_y</p:attrName>
                                        </p:attrNameLst>
                                      </p:cBhvr>
                                      <p:tavLst>
                                        <p:tav tm="0">
                                          <p:val>
                                            <p:strVal val="ppt_y"/>
                                          </p:val>
                                        </p:tav>
                                        <p:tav tm="100000">
                                          <p:val>
                                            <p:strVal val="ppt_y-ppt_h/2"/>
                                          </p:val>
                                        </p:tav>
                                      </p:tavLst>
                                    </p:anim>
                                    <p:anim calcmode="lin" valueType="num">
                                      <p:cBhvr>
                                        <p:cTn id="17" dur="3000"/>
                                        <p:tgtEl>
                                          <p:spTgt spid="11"/>
                                        </p:tgtEl>
                                        <p:attrNameLst>
                                          <p:attrName>ppt_w</p:attrName>
                                        </p:attrNameLst>
                                      </p:cBhvr>
                                      <p:tavLst>
                                        <p:tav tm="0">
                                          <p:val>
                                            <p:strVal val="ppt_w"/>
                                          </p:val>
                                        </p:tav>
                                        <p:tav tm="100000">
                                          <p:val>
                                            <p:strVal val="ppt_w"/>
                                          </p:val>
                                        </p:tav>
                                      </p:tavLst>
                                    </p:anim>
                                    <p:anim calcmode="lin" valueType="num">
                                      <p:cBhvr>
                                        <p:cTn id="18" dur="3000"/>
                                        <p:tgtEl>
                                          <p:spTgt spid="11"/>
                                        </p:tgtEl>
                                        <p:attrNameLst>
                                          <p:attrName>ppt_h</p:attrName>
                                        </p:attrNameLst>
                                      </p:cBhvr>
                                      <p:tavLst>
                                        <p:tav tm="0">
                                          <p:val>
                                            <p:strVal val="ppt_h"/>
                                          </p:val>
                                        </p:tav>
                                        <p:tav tm="100000">
                                          <p:val>
                                            <p:fltVal val="0"/>
                                          </p:val>
                                        </p:tav>
                                      </p:tavLst>
                                    </p:anim>
                                    <p:set>
                                      <p:cBhvr>
                                        <p:cTn id="19" dur="1" fill="hold">
                                          <p:stCondLst>
                                            <p:cond delay="2999"/>
                                          </p:stCondLst>
                                        </p:cTn>
                                        <p:tgtEl>
                                          <p:spTgt spid="11"/>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3000"/>
                                        <p:tgtEl>
                                          <p:spTgt spid="14"/>
                                        </p:tgtEl>
                                        <p:attrNameLst>
                                          <p:attrName>ppt_x</p:attrName>
                                        </p:attrNameLst>
                                      </p:cBhvr>
                                      <p:tavLst>
                                        <p:tav tm="0">
                                          <p:val>
                                            <p:strVal val="ppt_x"/>
                                          </p:val>
                                        </p:tav>
                                        <p:tav tm="100000">
                                          <p:val>
                                            <p:strVal val="ppt_x"/>
                                          </p:val>
                                        </p:tav>
                                      </p:tavLst>
                                    </p:anim>
                                    <p:anim calcmode="lin" valueType="num">
                                      <p:cBhvr>
                                        <p:cTn id="22" dur="3000"/>
                                        <p:tgtEl>
                                          <p:spTgt spid="14"/>
                                        </p:tgtEl>
                                        <p:attrNameLst>
                                          <p:attrName>ppt_y</p:attrName>
                                        </p:attrNameLst>
                                      </p:cBhvr>
                                      <p:tavLst>
                                        <p:tav tm="0">
                                          <p:val>
                                            <p:strVal val="ppt_y"/>
                                          </p:val>
                                        </p:tav>
                                        <p:tav tm="100000">
                                          <p:val>
                                            <p:strVal val="ppt_y-ppt_h/2"/>
                                          </p:val>
                                        </p:tav>
                                      </p:tavLst>
                                    </p:anim>
                                    <p:anim calcmode="lin" valueType="num">
                                      <p:cBhvr>
                                        <p:cTn id="23" dur="3000"/>
                                        <p:tgtEl>
                                          <p:spTgt spid="14"/>
                                        </p:tgtEl>
                                        <p:attrNameLst>
                                          <p:attrName>ppt_w</p:attrName>
                                        </p:attrNameLst>
                                      </p:cBhvr>
                                      <p:tavLst>
                                        <p:tav tm="0">
                                          <p:val>
                                            <p:strVal val="ppt_w"/>
                                          </p:val>
                                        </p:tav>
                                        <p:tav tm="100000">
                                          <p:val>
                                            <p:strVal val="ppt_w"/>
                                          </p:val>
                                        </p:tav>
                                      </p:tavLst>
                                    </p:anim>
                                    <p:anim calcmode="lin" valueType="num">
                                      <p:cBhvr>
                                        <p:cTn id="24" dur="3000"/>
                                        <p:tgtEl>
                                          <p:spTgt spid="14"/>
                                        </p:tgtEl>
                                        <p:attrNameLst>
                                          <p:attrName>ppt_h</p:attrName>
                                        </p:attrNameLst>
                                      </p:cBhvr>
                                      <p:tavLst>
                                        <p:tav tm="0">
                                          <p:val>
                                            <p:strVal val="ppt_h"/>
                                          </p:val>
                                        </p:tav>
                                        <p:tav tm="100000">
                                          <p:val>
                                            <p:fltVal val="0"/>
                                          </p:val>
                                        </p:tav>
                                      </p:tavLst>
                                    </p:anim>
                                    <p:set>
                                      <p:cBhvr>
                                        <p:cTn id="25" dur="1" fill="hold">
                                          <p:stCondLst>
                                            <p:cond delay="2999"/>
                                          </p:stCondLst>
                                        </p:cTn>
                                        <p:tgtEl>
                                          <p:spTgt spid="14"/>
                                        </p:tgtEl>
                                        <p:attrNameLst>
                                          <p:attrName>style.visibility</p:attrName>
                                        </p:attrNameLst>
                                      </p:cBhvr>
                                      <p:to>
                                        <p:strVal val="hidden"/>
                                      </p:to>
                                    </p:set>
                                  </p:childTnLst>
                                </p:cTn>
                              </p:par>
                              <p:par>
                                <p:cTn id="26" presetID="16" presetClass="exit" presetSubtype="37" fill="hold" grpId="1" nodeType="withEffect">
                                  <p:stCondLst>
                                    <p:cond delay="0"/>
                                  </p:stCondLst>
                                  <p:childTnLst>
                                    <p:animEffect transition="out" filter="barn(outVertical)">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16" presetClass="exit" presetSubtype="37" fill="hold" grpId="1" nodeType="withEffect">
                                  <p:stCondLst>
                                    <p:cond delay="0"/>
                                  </p:stCondLst>
                                  <p:childTnLst>
                                    <p:animEffect transition="out" filter="barn(outVertical)">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3000"/>
                                        <p:tgtEl>
                                          <p:spTgt spid="6"/>
                                        </p:tgtEl>
                                        <p:attrNameLst>
                                          <p:attrName>ppt_x</p:attrName>
                                        </p:attrNameLst>
                                      </p:cBhvr>
                                      <p:tavLst>
                                        <p:tav tm="0">
                                          <p:val>
                                            <p:strVal val="ppt_x"/>
                                          </p:val>
                                        </p:tav>
                                        <p:tav tm="100000">
                                          <p:val>
                                            <p:strVal val="ppt_x"/>
                                          </p:val>
                                        </p:tav>
                                      </p:tavLst>
                                    </p:anim>
                                    <p:anim calcmode="lin" valueType="num">
                                      <p:cBhvr>
                                        <p:cTn id="37" dur="3000"/>
                                        <p:tgtEl>
                                          <p:spTgt spid="6"/>
                                        </p:tgtEl>
                                        <p:attrNameLst>
                                          <p:attrName>ppt_y</p:attrName>
                                        </p:attrNameLst>
                                      </p:cBhvr>
                                      <p:tavLst>
                                        <p:tav tm="0">
                                          <p:val>
                                            <p:strVal val="ppt_y"/>
                                          </p:val>
                                        </p:tav>
                                        <p:tav tm="100000">
                                          <p:val>
                                            <p:strVal val="ppt_y+ppt_h/2"/>
                                          </p:val>
                                        </p:tav>
                                      </p:tavLst>
                                    </p:anim>
                                    <p:anim calcmode="lin" valueType="num">
                                      <p:cBhvr>
                                        <p:cTn id="38" dur="3000"/>
                                        <p:tgtEl>
                                          <p:spTgt spid="6"/>
                                        </p:tgtEl>
                                        <p:attrNameLst>
                                          <p:attrName>ppt_w</p:attrName>
                                        </p:attrNameLst>
                                      </p:cBhvr>
                                      <p:tavLst>
                                        <p:tav tm="0">
                                          <p:val>
                                            <p:strVal val="ppt_w"/>
                                          </p:val>
                                        </p:tav>
                                        <p:tav tm="100000">
                                          <p:val>
                                            <p:strVal val="ppt_w"/>
                                          </p:val>
                                        </p:tav>
                                      </p:tavLst>
                                    </p:anim>
                                    <p:anim calcmode="lin" valueType="num">
                                      <p:cBhvr>
                                        <p:cTn id="39" dur="3000"/>
                                        <p:tgtEl>
                                          <p:spTgt spid="6"/>
                                        </p:tgtEl>
                                        <p:attrNameLst>
                                          <p:attrName>ppt_h</p:attrName>
                                        </p:attrNameLst>
                                      </p:cBhvr>
                                      <p:tavLst>
                                        <p:tav tm="0">
                                          <p:val>
                                            <p:strVal val="ppt_h"/>
                                          </p:val>
                                        </p:tav>
                                        <p:tav tm="100000">
                                          <p:val>
                                            <p:fltVal val="0"/>
                                          </p:val>
                                        </p:tav>
                                      </p:tavLst>
                                    </p:anim>
                                    <p:set>
                                      <p:cBhvr>
                                        <p:cTn id="40" dur="1" fill="hold">
                                          <p:stCondLst>
                                            <p:cond delay="2999"/>
                                          </p:stCondLst>
                                        </p:cTn>
                                        <p:tgtEl>
                                          <p:spTgt spid="6"/>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3000"/>
                                        <p:tgtEl>
                                          <p:spTgt spid="10"/>
                                        </p:tgtEl>
                                        <p:attrNameLst>
                                          <p:attrName>ppt_x</p:attrName>
                                        </p:attrNameLst>
                                      </p:cBhvr>
                                      <p:tavLst>
                                        <p:tav tm="0">
                                          <p:val>
                                            <p:strVal val="ppt_x"/>
                                          </p:val>
                                        </p:tav>
                                        <p:tav tm="100000">
                                          <p:val>
                                            <p:strVal val="ppt_x"/>
                                          </p:val>
                                        </p:tav>
                                      </p:tavLst>
                                    </p:anim>
                                    <p:anim calcmode="lin" valueType="num">
                                      <p:cBhvr>
                                        <p:cTn id="43" dur="3000"/>
                                        <p:tgtEl>
                                          <p:spTgt spid="10"/>
                                        </p:tgtEl>
                                        <p:attrNameLst>
                                          <p:attrName>ppt_y</p:attrName>
                                        </p:attrNameLst>
                                      </p:cBhvr>
                                      <p:tavLst>
                                        <p:tav tm="0">
                                          <p:val>
                                            <p:strVal val="ppt_y"/>
                                          </p:val>
                                        </p:tav>
                                        <p:tav tm="100000">
                                          <p:val>
                                            <p:strVal val="ppt_y+ppt_h/2"/>
                                          </p:val>
                                        </p:tav>
                                      </p:tavLst>
                                    </p:anim>
                                    <p:anim calcmode="lin" valueType="num">
                                      <p:cBhvr>
                                        <p:cTn id="44" dur="3000"/>
                                        <p:tgtEl>
                                          <p:spTgt spid="10"/>
                                        </p:tgtEl>
                                        <p:attrNameLst>
                                          <p:attrName>ppt_w</p:attrName>
                                        </p:attrNameLst>
                                      </p:cBhvr>
                                      <p:tavLst>
                                        <p:tav tm="0">
                                          <p:val>
                                            <p:strVal val="ppt_w"/>
                                          </p:val>
                                        </p:tav>
                                        <p:tav tm="100000">
                                          <p:val>
                                            <p:strVal val="ppt_w"/>
                                          </p:val>
                                        </p:tav>
                                      </p:tavLst>
                                    </p:anim>
                                    <p:anim calcmode="lin" valueType="num">
                                      <p:cBhvr>
                                        <p:cTn id="45" dur="3000"/>
                                        <p:tgtEl>
                                          <p:spTgt spid="10"/>
                                        </p:tgtEl>
                                        <p:attrNameLst>
                                          <p:attrName>ppt_h</p:attrName>
                                        </p:attrNameLst>
                                      </p:cBhvr>
                                      <p:tavLst>
                                        <p:tav tm="0">
                                          <p:val>
                                            <p:strVal val="ppt_h"/>
                                          </p:val>
                                        </p:tav>
                                        <p:tav tm="100000">
                                          <p:val>
                                            <p:fltVal val="0"/>
                                          </p:val>
                                        </p:tav>
                                      </p:tavLst>
                                    </p:anim>
                                    <p:set>
                                      <p:cBhvr>
                                        <p:cTn id="46" dur="1" fill="hold">
                                          <p:stCondLst>
                                            <p:cond delay="2999"/>
                                          </p:stCondLst>
                                        </p:cTn>
                                        <p:tgtEl>
                                          <p:spTgt spid="10"/>
                                        </p:tgtEl>
                                        <p:attrNameLst>
                                          <p:attrName>style.visibility</p:attrName>
                                        </p:attrNameLst>
                                      </p:cBhvr>
                                      <p:to>
                                        <p:strVal val="hidden"/>
                                      </p:to>
                                    </p:set>
                                  </p:childTnLst>
                                </p:cTn>
                              </p:par>
                              <p:par>
                                <p:cTn id="47" presetID="17" presetClass="exit" presetSubtype="4" fill="hold" grpId="0" nodeType="withEffect">
                                  <p:stCondLst>
                                    <p:cond delay="0"/>
                                  </p:stCondLst>
                                  <p:childTnLst>
                                    <p:anim calcmode="lin" valueType="num">
                                      <p:cBhvr>
                                        <p:cTn id="48" dur="3000"/>
                                        <p:tgtEl>
                                          <p:spTgt spid="15"/>
                                        </p:tgtEl>
                                        <p:attrNameLst>
                                          <p:attrName>ppt_x</p:attrName>
                                        </p:attrNameLst>
                                      </p:cBhvr>
                                      <p:tavLst>
                                        <p:tav tm="0">
                                          <p:val>
                                            <p:strVal val="ppt_x"/>
                                          </p:val>
                                        </p:tav>
                                        <p:tav tm="100000">
                                          <p:val>
                                            <p:strVal val="ppt_x"/>
                                          </p:val>
                                        </p:tav>
                                      </p:tavLst>
                                    </p:anim>
                                    <p:anim calcmode="lin" valueType="num">
                                      <p:cBhvr>
                                        <p:cTn id="49" dur="3000"/>
                                        <p:tgtEl>
                                          <p:spTgt spid="15"/>
                                        </p:tgtEl>
                                        <p:attrNameLst>
                                          <p:attrName>ppt_y</p:attrName>
                                        </p:attrNameLst>
                                      </p:cBhvr>
                                      <p:tavLst>
                                        <p:tav tm="0">
                                          <p:val>
                                            <p:strVal val="ppt_y"/>
                                          </p:val>
                                        </p:tav>
                                        <p:tav tm="100000">
                                          <p:val>
                                            <p:strVal val="ppt_y+ppt_h/2"/>
                                          </p:val>
                                        </p:tav>
                                      </p:tavLst>
                                    </p:anim>
                                    <p:anim calcmode="lin" valueType="num">
                                      <p:cBhvr>
                                        <p:cTn id="50" dur="3000"/>
                                        <p:tgtEl>
                                          <p:spTgt spid="15"/>
                                        </p:tgtEl>
                                        <p:attrNameLst>
                                          <p:attrName>ppt_w</p:attrName>
                                        </p:attrNameLst>
                                      </p:cBhvr>
                                      <p:tavLst>
                                        <p:tav tm="0">
                                          <p:val>
                                            <p:strVal val="ppt_w"/>
                                          </p:val>
                                        </p:tav>
                                        <p:tav tm="100000">
                                          <p:val>
                                            <p:strVal val="ppt_w"/>
                                          </p:val>
                                        </p:tav>
                                      </p:tavLst>
                                    </p:anim>
                                    <p:anim calcmode="lin" valueType="num">
                                      <p:cBhvr>
                                        <p:cTn id="51" dur="3000"/>
                                        <p:tgtEl>
                                          <p:spTgt spid="15"/>
                                        </p:tgtEl>
                                        <p:attrNameLst>
                                          <p:attrName>ppt_h</p:attrName>
                                        </p:attrNameLst>
                                      </p:cBhvr>
                                      <p:tavLst>
                                        <p:tav tm="0">
                                          <p:val>
                                            <p:strVal val="ppt_h"/>
                                          </p:val>
                                        </p:tav>
                                        <p:tav tm="100000">
                                          <p:val>
                                            <p:fltVal val="0"/>
                                          </p:val>
                                        </p:tav>
                                      </p:tavLst>
                                    </p:anim>
                                    <p:set>
                                      <p:cBhvr>
                                        <p:cTn id="52" dur="1" fill="hold">
                                          <p:stCondLst>
                                            <p:cond delay="2999"/>
                                          </p:stCondLst>
                                        </p:cTn>
                                        <p:tgtEl>
                                          <p:spTgt spid="15"/>
                                        </p:tgtEl>
                                        <p:attrNameLst>
                                          <p:attrName>style.visibility</p:attrName>
                                        </p:attrNameLst>
                                      </p:cBhvr>
                                      <p:to>
                                        <p:strVal val="hidden"/>
                                      </p:to>
                                    </p:set>
                                  </p:childTnLst>
                                </p:cTn>
                              </p:par>
                              <p:par>
                                <p:cTn id="53" presetID="16" presetClass="exit" presetSubtype="37" fill="hold" grpId="1" nodeType="withEffect">
                                  <p:stCondLst>
                                    <p:cond delay="0"/>
                                  </p:stCondLst>
                                  <p:childTnLst>
                                    <p:animEffect transition="out" filter="barn(outVertical)">
                                      <p:cBhvr>
                                        <p:cTn id="54" dur="3000"/>
                                        <p:tgtEl>
                                          <p:spTgt spid="6"/>
                                        </p:tgtEl>
                                      </p:cBhvr>
                                    </p:animEffect>
                                    <p:set>
                                      <p:cBhvr>
                                        <p:cTn id="55" dur="1" fill="hold">
                                          <p:stCondLst>
                                            <p:cond delay="2999"/>
                                          </p:stCondLst>
                                        </p:cTn>
                                        <p:tgtEl>
                                          <p:spTgt spid="6"/>
                                        </p:tgtEl>
                                        <p:attrNameLst>
                                          <p:attrName>style.visibility</p:attrName>
                                        </p:attrNameLst>
                                      </p:cBhvr>
                                      <p:to>
                                        <p:strVal val="hidden"/>
                                      </p:to>
                                    </p:set>
                                  </p:childTnLst>
                                </p:cTn>
                              </p:par>
                              <p:par>
                                <p:cTn id="56" presetID="16" presetClass="exit" presetSubtype="37" fill="hold" grpId="1" nodeType="withEffect">
                                  <p:stCondLst>
                                    <p:cond delay="0"/>
                                  </p:stCondLst>
                                  <p:childTnLst>
                                    <p:animEffect transition="out" filter="barn(outVertical)">
                                      <p:cBhvr>
                                        <p:cTn id="57" dur="3000"/>
                                        <p:tgtEl>
                                          <p:spTgt spid="10"/>
                                        </p:tgtEl>
                                      </p:cBhvr>
                                    </p:animEffect>
                                    <p:set>
                                      <p:cBhvr>
                                        <p:cTn id="58" dur="1" fill="hold">
                                          <p:stCondLst>
                                            <p:cond delay="2999"/>
                                          </p:stCondLst>
                                        </p:cTn>
                                        <p:tgtEl>
                                          <p:spTgt spid="10"/>
                                        </p:tgtEl>
                                        <p:attrNameLst>
                                          <p:attrName>style.visibility</p:attrName>
                                        </p:attrNameLst>
                                      </p:cBhvr>
                                      <p:to>
                                        <p:strVal val="hidden"/>
                                      </p:to>
                                    </p:set>
                                  </p:childTnLst>
                                </p:cTn>
                              </p:par>
                              <p:par>
                                <p:cTn id="59" presetID="16" presetClass="exit" presetSubtype="37" fill="hold" grpId="1" nodeType="withEffect">
                                  <p:stCondLst>
                                    <p:cond delay="0"/>
                                  </p:stCondLst>
                                  <p:childTnLst>
                                    <p:animEffect transition="out" filter="barn(outVertical)">
                                      <p:cBhvr>
                                        <p:cTn id="60" dur="3000"/>
                                        <p:tgtEl>
                                          <p:spTgt spid="15"/>
                                        </p:tgtEl>
                                      </p:cBhvr>
                                    </p:animEffect>
                                    <p:set>
                                      <p:cBhvr>
                                        <p:cTn id="61" dur="1" fill="hold">
                                          <p:stCondLst>
                                            <p:cond delay="2999"/>
                                          </p:stCondLst>
                                        </p:cTn>
                                        <p:tgtEl>
                                          <p:spTgt spid="15"/>
                                        </p:tgtEl>
                                        <p:attrNameLst>
                                          <p:attrName>style.visibility</p:attrName>
                                        </p:attrNameLst>
                                      </p:cBhvr>
                                      <p:to>
                                        <p:strVal val="hidden"/>
                                      </p:to>
                                    </p:set>
                                  </p:childTnLst>
                                </p:cTn>
                              </p:par>
                              <p:par>
                                <p:cTn id="62" presetID="17" presetClass="exit" presetSubtype="8" fill="hold" grpId="0" nodeType="withEffect">
                                  <p:stCondLst>
                                    <p:cond delay="0"/>
                                  </p:stCondLst>
                                  <p:childTnLst>
                                    <p:anim calcmode="lin" valueType="num">
                                      <p:cBhvr>
                                        <p:cTn id="63" dur="3000"/>
                                        <p:tgtEl>
                                          <p:spTgt spid="8"/>
                                        </p:tgtEl>
                                        <p:attrNameLst>
                                          <p:attrName>ppt_x</p:attrName>
                                        </p:attrNameLst>
                                      </p:cBhvr>
                                      <p:tavLst>
                                        <p:tav tm="0">
                                          <p:val>
                                            <p:strVal val="ppt_x"/>
                                          </p:val>
                                        </p:tav>
                                        <p:tav tm="100000">
                                          <p:val>
                                            <p:strVal val="ppt_x-ppt_w/2"/>
                                          </p:val>
                                        </p:tav>
                                      </p:tavLst>
                                    </p:anim>
                                    <p:anim calcmode="lin" valueType="num">
                                      <p:cBhvr>
                                        <p:cTn id="64" dur="3000"/>
                                        <p:tgtEl>
                                          <p:spTgt spid="8"/>
                                        </p:tgtEl>
                                        <p:attrNameLst>
                                          <p:attrName>ppt_y</p:attrName>
                                        </p:attrNameLst>
                                      </p:cBhvr>
                                      <p:tavLst>
                                        <p:tav tm="0">
                                          <p:val>
                                            <p:strVal val="ppt_y"/>
                                          </p:val>
                                        </p:tav>
                                        <p:tav tm="100000">
                                          <p:val>
                                            <p:strVal val="ppt_y"/>
                                          </p:val>
                                        </p:tav>
                                      </p:tavLst>
                                    </p:anim>
                                    <p:anim calcmode="lin" valueType="num">
                                      <p:cBhvr>
                                        <p:cTn id="65" dur="3000"/>
                                        <p:tgtEl>
                                          <p:spTgt spid="8"/>
                                        </p:tgtEl>
                                        <p:attrNameLst>
                                          <p:attrName>ppt_w</p:attrName>
                                        </p:attrNameLst>
                                      </p:cBhvr>
                                      <p:tavLst>
                                        <p:tav tm="0">
                                          <p:val>
                                            <p:strVal val="ppt_w"/>
                                          </p:val>
                                        </p:tav>
                                        <p:tav tm="100000">
                                          <p:val>
                                            <p:fltVal val="0"/>
                                          </p:val>
                                        </p:tav>
                                      </p:tavLst>
                                    </p:anim>
                                    <p:anim calcmode="lin" valueType="num">
                                      <p:cBhvr>
                                        <p:cTn id="66" dur="3000"/>
                                        <p:tgtEl>
                                          <p:spTgt spid="8"/>
                                        </p:tgtEl>
                                        <p:attrNameLst>
                                          <p:attrName>ppt_h</p:attrName>
                                        </p:attrNameLst>
                                      </p:cBhvr>
                                      <p:tavLst>
                                        <p:tav tm="0">
                                          <p:val>
                                            <p:strVal val="ppt_h"/>
                                          </p:val>
                                        </p:tav>
                                        <p:tav tm="100000">
                                          <p:val>
                                            <p:strVal val="ppt_h"/>
                                          </p:val>
                                        </p:tav>
                                      </p:tavLst>
                                    </p:anim>
                                    <p:set>
                                      <p:cBhvr>
                                        <p:cTn id="67" dur="1" fill="hold">
                                          <p:stCondLst>
                                            <p:cond delay="2999"/>
                                          </p:stCondLst>
                                        </p:cTn>
                                        <p:tgtEl>
                                          <p:spTgt spid="8"/>
                                        </p:tgtEl>
                                        <p:attrNameLst>
                                          <p:attrName>style.visibility</p:attrName>
                                        </p:attrNameLst>
                                      </p:cBhvr>
                                      <p:to>
                                        <p:strVal val="hidden"/>
                                      </p:to>
                                    </p:set>
                                  </p:childTnLst>
                                </p:cTn>
                              </p:par>
                              <p:par>
                                <p:cTn id="68" presetID="17" presetClass="exit" presetSubtype="8" fill="hold" grpId="0" nodeType="withEffect">
                                  <p:stCondLst>
                                    <p:cond delay="0"/>
                                  </p:stCondLst>
                                  <p:childTnLst>
                                    <p:anim calcmode="lin" valueType="num">
                                      <p:cBhvr>
                                        <p:cTn id="69" dur="3000"/>
                                        <p:tgtEl>
                                          <p:spTgt spid="12"/>
                                        </p:tgtEl>
                                        <p:attrNameLst>
                                          <p:attrName>ppt_x</p:attrName>
                                        </p:attrNameLst>
                                      </p:cBhvr>
                                      <p:tavLst>
                                        <p:tav tm="0">
                                          <p:val>
                                            <p:strVal val="ppt_x"/>
                                          </p:val>
                                        </p:tav>
                                        <p:tav tm="100000">
                                          <p:val>
                                            <p:strVal val="ppt_x-ppt_w/2"/>
                                          </p:val>
                                        </p:tav>
                                      </p:tavLst>
                                    </p:anim>
                                    <p:anim calcmode="lin" valueType="num">
                                      <p:cBhvr>
                                        <p:cTn id="70" dur="3000"/>
                                        <p:tgtEl>
                                          <p:spTgt spid="12"/>
                                        </p:tgtEl>
                                        <p:attrNameLst>
                                          <p:attrName>ppt_y</p:attrName>
                                        </p:attrNameLst>
                                      </p:cBhvr>
                                      <p:tavLst>
                                        <p:tav tm="0">
                                          <p:val>
                                            <p:strVal val="ppt_y"/>
                                          </p:val>
                                        </p:tav>
                                        <p:tav tm="100000">
                                          <p:val>
                                            <p:strVal val="ppt_y"/>
                                          </p:val>
                                        </p:tav>
                                      </p:tavLst>
                                    </p:anim>
                                    <p:anim calcmode="lin" valueType="num">
                                      <p:cBhvr>
                                        <p:cTn id="71" dur="3000"/>
                                        <p:tgtEl>
                                          <p:spTgt spid="12"/>
                                        </p:tgtEl>
                                        <p:attrNameLst>
                                          <p:attrName>ppt_w</p:attrName>
                                        </p:attrNameLst>
                                      </p:cBhvr>
                                      <p:tavLst>
                                        <p:tav tm="0">
                                          <p:val>
                                            <p:strVal val="ppt_w"/>
                                          </p:val>
                                        </p:tav>
                                        <p:tav tm="100000">
                                          <p:val>
                                            <p:fltVal val="0"/>
                                          </p:val>
                                        </p:tav>
                                      </p:tavLst>
                                    </p:anim>
                                    <p:anim calcmode="lin" valueType="num">
                                      <p:cBhvr>
                                        <p:cTn id="72" dur="3000"/>
                                        <p:tgtEl>
                                          <p:spTgt spid="12"/>
                                        </p:tgtEl>
                                        <p:attrNameLst>
                                          <p:attrName>ppt_h</p:attrName>
                                        </p:attrNameLst>
                                      </p:cBhvr>
                                      <p:tavLst>
                                        <p:tav tm="0">
                                          <p:val>
                                            <p:strVal val="ppt_h"/>
                                          </p:val>
                                        </p:tav>
                                        <p:tav tm="100000">
                                          <p:val>
                                            <p:strVal val="ppt_h"/>
                                          </p:val>
                                        </p:tav>
                                      </p:tavLst>
                                    </p:anim>
                                    <p:set>
                                      <p:cBhvr>
                                        <p:cTn id="73" dur="1" fill="hold">
                                          <p:stCondLst>
                                            <p:cond delay="2999"/>
                                          </p:stCondLst>
                                        </p:cTn>
                                        <p:tgtEl>
                                          <p:spTgt spid="12"/>
                                        </p:tgtEl>
                                        <p:attrNameLst>
                                          <p:attrName>style.visibility</p:attrName>
                                        </p:attrNameLst>
                                      </p:cBhvr>
                                      <p:to>
                                        <p:strVal val="hidden"/>
                                      </p:to>
                                    </p:set>
                                  </p:childTnLst>
                                </p:cTn>
                              </p:par>
                              <p:par>
                                <p:cTn id="74" presetID="17" presetClass="exit" presetSubtype="8" fill="hold" grpId="0" nodeType="withEffect">
                                  <p:stCondLst>
                                    <p:cond delay="0"/>
                                  </p:stCondLst>
                                  <p:childTnLst>
                                    <p:anim calcmode="lin" valueType="num">
                                      <p:cBhvr>
                                        <p:cTn id="75" dur="3000"/>
                                        <p:tgtEl>
                                          <p:spTgt spid="16"/>
                                        </p:tgtEl>
                                        <p:attrNameLst>
                                          <p:attrName>ppt_x</p:attrName>
                                        </p:attrNameLst>
                                      </p:cBhvr>
                                      <p:tavLst>
                                        <p:tav tm="0">
                                          <p:val>
                                            <p:strVal val="ppt_x"/>
                                          </p:val>
                                        </p:tav>
                                        <p:tav tm="100000">
                                          <p:val>
                                            <p:strVal val="ppt_x-ppt_w/2"/>
                                          </p:val>
                                        </p:tav>
                                      </p:tavLst>
                                    </p:anim>
                                    <p:anim calcmode="lin" valueType="num">
                                      <p:cBhvr>
                                        <p:cTn id="76" dur="3000"/>
                                        <p:tgtEl>
                                          <p:spTgt spid="16"/>
                                        </p:tgtEl>
                                        <p:attrNameLst>
                                          <p:attrName>ppt_y</p:attrName>
                                        </p:attrNameLst>
                                      </p:cBhvr>
                                      <p:tavLst>
                                        <p:tav tm="0">
                                          <p:val>
                                            <p:strVal val="ppt_y"/>
                                          </p:val>
                                        </p:tav>
                                        <p:tav tm="100000">
                                          <p:val>
                                            <p:strVal val="ppt_y"/>
                                          </p:val>
                                        </p:tav>
                                      </p:tavLst>
                                    </p:anim>
                                    <p:anim calcmode="lin" valueType="num">
                                      <p:cBhvr>
                                        <p:cTn id="77" dur="3000"/>
                                        <p:tgtEl>
                                          <p:spTgt spid="16"/>
                                        </p:tgtEl>
                                        <p:attrNameLst>
                                          <p:attrName>ppt_w</p:attrName>
                                        </p:attrNameLst>
                                      </p:cBhvr>
                                      <p:tavLst>
                                        <p:tav tm="0">
                                          <p:val>
                                            <p:strVal val="ppt_w"/>
                                          </p:val>
                                        </p:tav>
                                        <p:tav tm="100000">
                                          <p:val>
                                            <p:fltVal val="0"/>
                                          </p:val>
                                        </p:tav>
                                      </p:tavLst>
                                    </p:anim>
                                    <p:anim calcmode="lin" valueType="num">
                                      <p:cBhvr>
                                        <p:cTn id="78" dur="3000"/>
                                        <p:tgtEl>
                                          <p:spTgt spid="16"/>
                                        </p:tgtEl>
                                        <p:attrNameLst>
                                          <p:attrName>ppt_h</p:attrName>
                                        </p:attrNameLst>
                                      </p:cBhvr>
                                      <p:tavLst>
                                        <p:tav tm="0">
                                          <p:val>
                                            <p:strVal val="ppt_h"/>
                                          </p:val>
                                        </p:tav>
                                        <p:tav tm="100000">
                                          <p:val>
                                            <p:strVal val="ppt_h"/>
                                          </p:val>
                                        </p:tav>
                                      </p:tavLst>
                                    </p:anim>
                                    <p:set>
                                      <p:cBhvr>
                                        <p:cTn id="79" dur="1" fill="hold">
                                          <p:stCondLst>
                                            <p:cond delay="2999"/>
                                          </p:stCondLst>
                                        </p:cTn>
                                        <p:tgtEl>
                                          <p:spTgt spid="16"/>
                                        </p:tgtEl>
                                        <p:attrNameLst>
                                          <p:attrName>style.visibility</p:attrName>
                                        </p:attrNameLst>
                                      </p:cBhvr>
                                      <p:to>
                                        <p:strVal val="hidden"/>
                                      </p:to>
                                    </p:set>
                                  </p:childTnLst>
                                </p:cTn>
                              </p:par>
                              <p:par>
                                <p:cTn id="80" presetID="16" presetClass="exit" presetSubtype="42" fill="hold" grpId="1" nodeType="withEffect">
                                  <p:stCondLst>
                                    <p:cond delay="0"/>
                                  </p:stCondLst>
                                  <p:childTnLst>
                                    <p:animEffect transition="out" filter="barn(outHorizontal)">
                                      <p:cBhvr>
                                        <p:cTn id="81" dur="3000"/>
                                        <p:tgtEl>
                                          <p:spTgt spid="8"/>
                                        </p:tgtEl>
                                      </p:cBhvr>
                                    </p:animEffect>
                                    <p:set>
                                      <p:cBhvr>
                                        <p:cTn id="82" dur="1" fill="hold">
                                          <p:stCondLst>
                                            <p:cond delay="2999"/>
                                          </p:stCondLst>
                                        </p:cTn>
                                        <p:tgtEl>
                                          <p:spTgt spid="8"/>
                                        </p:tgtEl>
                                        <p:attrNameLst>
                                          <p:attrName>style.visibility</p:attrName>
                                        </p:attrNameLst>
                                      </p:cBhvr>
                                      <p:to>
                                        <p:strVal val="hidden"/>
                                      </p:to>
                                    </p:set>
                                  </p:childTnLst>
                                </p:cTn>
                              </p:par>
                              <p:par>
                                <p:cTn id="83" presetID="16" presetClass="exit" presetSubtype="42" fill="hold" grpId="1" nodeType="withEffect">
                                  <p:stCondLst>
                                    <p:cond delay="0"/>
                                  </p:stCondLst>
                                  <p:childTnLst>
                                    <p:animEffect transition="out" filter="barn(outHorizontal)">
                                      <p:cBhvr>
                                        <p:cTn id="84" dur="3000"/>
                                        <p:tgtEl>
                                          <p:spTgt spid="12"/>
                                        </p:tgtEl>
                                      </p:cBhvr>
                                    </p:animEffect>
                                    <p:set>
                                      <p:cBhvr>
                                        <p:cTn id="85" dur="1" fill="hold">
                                          <p:stCondLst>
                                            <p:cond delay="2999"/>
                                          </p:stCondLst>
                                        </p:cTn>
                                        <p:tgtEl>
                                          <p:spTgt spid="12"/>
                                        </p:tgtEl>
                                        <p:attrNameLst>
                                          <p:attrName>style.visibility</p:attrName>
                                        </p:attrNameLst>
                                      </p:cBhvr>
                                      <p:to>
                                        <p:strVal val="hidden"/>
                                      </p:to>
                                    </p:set>
                                  </p:childTnLst>
                                </p:cTn>
                              </p:par>
                              <p:par>
                                <p:cTn id="86" presetID="16" presetClass="exit" presetSubtype="42" fill="hold" grpId="1" nodeType="withEffect">
                                  <p:stCondLst>
                                    <p:cond delay="0"/>
                                  </p:stCondLst>
                                  <p:childTnLst>
                                    <p:animEffect transition="out" filter="barn(outHorizontal)">
                                      <p:cBhvr>
                                        <p:cTn id="87" dur="3000"/>
                                        <p:tgtEl>
                                          <p:spTgt spid="16"/>
                                        </p:tgtEl>
                                      </p:cBhvr>
                                    </p:animEffect>
                                    <p:set>
                                      <p:cBhvr>
                                        <p:cTn id="88" dur="1" fill="hold">
                                          <p:stCondLst>
                                            <p:cond delay="2999"/>
                                          </p:stCondLst>
                                        </p:cTn>
                                        <p:tgtEl>
                                          <p:spTgt spid="16"/>
                                        </p:tgtEl>
                                        <p:attrNameLst>
                                          <p:attrName>style.visibility</p:attrName>
                                        </p:attrNameLst>
                                      </p:cBhvr>
                                      <p:to>
                                        <p:strVal val="hidden"/>
                                      </p:to>
                                    </p:set>
                                  </p:childTnLst>
                                </p:cTn>
                              </p:par>
                              <p:par>
                                <p:cTn id="89" presetID="17" presetClass="exit" presetSubtype="2" fill="hold" grpId="0" nodeType="withEffect">
                                  <p:stCondLst>
                                    <p:cond delay="0"/>
                                  </p:stCondLst>
                                  <p:childTnLst>
                                    <p:anim calcmode="lin" valueType="num">
                                      <p:cBhvr>
                                        <p:cTn id="90" dur="3000"/>
                                        <p:tgtEl>
                                          <p:spTgt spid="9"/>
                                        </p:tgtEl>
                                        <p:attrNameLst>
                                          <p:attrName>ppt_x</p:attrName>
                                        </p:attrNameLst>
                                      </p:cBhvr>
                                      <p:tavLst>
                                        <p:tav tm="0">
                                          <p:val>
                                            <p:strVal val="ppt_x"/>
                                          </p:val>
                                        </p:tav>
                                        <p:tav tm="100000">
                                          <p:val>
                                            <p:strVal val="ppt_x+ppt_w/2"/>
                                          </p:val>
                                        </p:tav>
                                      </p:tavLst>
                                    </p:anim>
                                    <p:anim calcmode="lin" valueType="num">
                                      <p:cBhvr>
                                        <p:cTn id="91" dur="3000"/>
                                        <p:tgtEl>
                                          <p:spTgt spid="9"/>
                                        </p:tgtEl>
                                        <p:attrNameLst>
                                          <p:attrName>ppt_y</p:attrName>
                                        </p:attrNameLst>
                                      </p:cBhvr>
                                      <p:tavLst>
                                        <p:tav tm="0">
                                          <p:val>
                                            <p:strVal val="ppt_y"/>
                                          </p:val>
                                        </p:tav>
                                        <p:tav tm="100000">
                                          <p:val>
                                            <p:strVal val="ppt_y"/>
                                          </p:val>
                                        </p:tav>
                                      </p:tavLst>
                                    </p:anim>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strVal val="ppt_h"/>
                                          </p:val>
                                        </p:tav>
                                      </p:tavLst>
                                    </p:anim>
                                    <p:set>
                                      <p:cBhvr>
                                        <p:cTn id="94" dur="1" fill="hold">
                                          <p:stCondLst>
                                            <p:cond delay="2999"/>
                                          </p:stCondLst>
                                        </p:cTn>
                                        <p:tgtEl>
                                          <p:spTgt spid="9"/>
                                        </p:tgtEl>
                                        <p:attrNameLst>
                                          <p:attrName>style.visibility</p:attrName>
                                        </p:attrNameLst>
                                      </p:cBhvr>
                                      <p:to>
                                        <p:strVal val="hidden"/>
                                      </p:to>
                                    </p:set>
                                  </p:childTnLst>
                                </p:cTn>
                              </p:par>
                              <p:par>
                                <p:cTn id="95" presetID="17" presetClass="exit" presetSubtype="2" fill="hold" grpId="0" nodeType="withEffect">
                                  <p:stCondLst>
                                    <p:cond delay="0"/>
                                  </p:stCondLst>
                                  <p:childTnLst>
                                    <p:anim calcmode="lin" valueType="num">
                                      <p:cBhvr>
                                        <p:cTn id="96" dur="3000"/>
                                        <p:tgtEl>
                                          <p:spTgt spid="13"/>
                                        </p:tgtEl>
                                        <p:attrNameLst>
                                          <p:attrName>ppt_x</p:attrName>
                                        </p:attrNameLst>
                                      </p:cBhvr>
                                      <p:tavLst>
                                        <p:tav tm="0">
                                          <p:val>
                                            <p:strVal val="ppt_x"/>
                                          </p:val>
                                        </p:tav>
                                        <p:tav tm="100000">
                                          <p:val>
                                            <p:strVal val="ppt_x+ppt_w/2"/>
                                          </p:val>
                                        </p:tav>
                                      </p:tavLst>
                                    </p:anim>
                                    <p:anim calcmode="lin" valueType="num">
                                      <p:cBhvr>
                                        <p:cTn id="97" dur="3000"/>
                                        <p:tgtEl>
                                          <p:spTgt spid="13"/>
                                        </p:tgtEl>
                                        <p:attrNameLst>
                                          <p:attrName>ppt_y</p:attrName>
                                        </p:attrNameLst>
                                      </p:cBhvr>
                                      <p:tavLst>
                                        <p:tav tm="0">
                                          <p:val>
                                            <p:strVal val="ppt_y"/>
                                          </p:val>
                                        </p:tav>
                                        <p:tav tm="100000">
                                          <p:val>
                                            <p:strVal val="ppt_y"/>
                                          </p:val>
                                        </p:tav>
                                      </p:tavLst>
                                    </p:anim>
                                    <p:anim calcmode="lin" valueType="num">
                                      <p:cBhvr>
                                        <p:cTn id="98" dur="3000"/>
                                        <p:tgtEl>
                                          <p:spTgt spid="13"/>
                                        </p:tgtEl>
                                        <p:attrNameLst>
                                          <p:attrName>ppt_w</p:attrName>
                                        </p:attrNameLst>
                                      </p:cBhvr>
                                      <p:tavLst>
                                        <p:tav tm="0">
                                          <p:val>
                                            <p:strVal val="ppt_w"/>
                                          </p:val>
                                        </p:tav>
                                        <p:tav tm="100000">
                                          <p:val>
                                            <p:fltVal val="0"/>
                                          </p:val>
                                        </p:tav>
                                      </p:tavLst>
                                    </p:anim>
                                    <p:anim calcmode="lin" valueType="num">
                                      <p:cBhvr>
                                        <p:cTn id="99" dur="3000"/>
                                        <p:tgtEl>
                                          <p:spTgt spid="13"/>
                                        </p:tgtEl>
                                        <p:attrNameLst>
                                          <p:attrName>ppt_h</p:attrName>
                                        </p:attrNameLst>
                                      </p:cBhvr>
                                      <p:tavLst>
                                        <p:tav tm="0">
                                          <p:val>
                                            <p:strVal val="ppt_h"/>
                                          </p:val>
                                        </p:tav>
                                        <p:tav tm="100000">
                                          <p:val>
                                            <p:strVal val="ppt_h"/>
                                          </p:val>
                                        </p:tav>
                                      </p:tavLst>
                                    </p:anim>
                                    <p:set>
                                      <p:cBhvr>
                                        <p:cTn id="100" dur="1" fill="hold">
                                          <p:stCondLst>
                                            <p:cond delay="2999"/>
                                          </p:stCondLst>
                                        </p:cTn>
                                        <p:tgtEl>
                                          <p:spTgt spid="13"/>
                                        </p:tgtEl>
                                        <p:attrNameLst>
                                          <p:attrName>style.visibility</p:attrName>
                                        </p:attrNameLst>
                                      </p:cBhvr>
                                      <p:to>
                                        <p:strVal val="hidden"/>
                                      </p:to>
                                    </p:set>
                                  </p:childTnLst>
                                </p:cTn>
                              </p:par>
                              <p:par>
                                <p:cTn id="101" presetID="17" presetClass="exit" presetSubtype="2" fill="hold" grpId="0" nodeType="withEffect">
                                  <p:stCondLst>
                                    <p:cond delay="0"/>
                                  </p:stCondLst>
                                  <p:childTnLst>
                                    <p:anim calcmode="lin" valueType="num">
                                      <p:cBhvr>
                                        <p:cTn id="102" dur="3000"/>
                                        <p:tgtEl>
                                          <p:spTgt spid="17"/>
                                        </p:tgtEl>
                                        <p:attrNameLst>
                                          <p:attrName>ppt_x</p:attrName>
                                        </p:attrNameLst>
                                      </p:cBhvr>
                                      <p:tavLst>
                                        <p:tav tm="0">
                                          <p:val>
                                            <p:strVal val="ppt_x"/>
                                          </p:val>
                                        </p:tav>
                                        <p:tav tm="100000">
                                          <p:val>
                                            <p:strVal val="ppt_x+ppt_w/2"/>
                                          </p:val>
                                        </p:tav>
                                      </p:tavLst>
                                    </p:anim>
                                    <p:anim calcmode="lin" valueType="num">
                                      <p:cBhvr>
                                        <p:cTn id="103" dur="3000"/>
                                        <p:tgtEl>
                                          <p:spTgt spid="17"/>
                                        </p:tgtEl>
                                        <p:attrNameLst>
                                          <p:attrName>ppt_y</p:attrName>
                                        </p:attrNameLst>
                                      </p:cBhvr>
                                      <p:tavLst>
                                        <p:tav tm="0">
                                          <p:val>
                                            <p:strVal val="ppt_y"/>
                                          </p:val>
                                        </p:tav>
                                        <p:tav tm="100000">
                                          <p:val>
                                            <p:strVal val="ppt_y"/>
                                          </p:val>
                                        </p:tav>
                                      </p:tavLst>
                                    </p:anim>
                                    <p:anim calcmode="lin" valueType="num">
                                      <p:cBhvr>
                                        <p:cTn id="104" dur="3000"/>
                                        <p:tgtEl>
                                          <p:spTgt spid="17"/>
                                        </p:tgtEl>
                                        <p:attrNameLst>
                                          <p:attrName>ppt_w</p:attrName>
                                        </p:attrNameLst>
                                      </p:cBhvr>
                                      <p:tavLst>
                                        <p:tav tm="0">
                                          <p:val>
                                            <p:strVal val="ppt_w"/>
                                          </p:val>
                                        </p:tav>
                                        <p:tav tm="100000">
                                          <p:val>
                                            <p:fltVal val="0"/>
                                          </p:val>
                                        </p:tav>
                                      </p:tavLst>
                                    </p:anim>
                                    <p:anim calcmode="lin" valueType="num">
                                      <p:cBhvr>
                                        <p:cTn id="105" dur="3000"/>
                                        <p:tgtEl>
                                          <p:spTgt spid="17"/>
                                        </p:tgtEl>
                                        <p:attrNameLst>
                                          <p:attrName>ppt_h</p:attrName>
                                        </p:attrNameLst>
                                      </p:cBhvr>
                                      <p:tavLst>
                                        <p:tav tm="0">
                                          <p:val>
                                            <p:strVal val="ppt_h"/>
                                          </p:val>
                                        </p:tav>
                                        <p:tav tm="100000">
                                          <p:val>
                                            <p:strVal val="ppt_h"/>
                                          </p:val>
                                        </p:tav>
                                      </p:tavLst>
                                    </p:anim>
                                    <p:set>
                                      <p:cBhvr>
                                        <p:cTn id="106" dur="1" fill="hold">
                                          <p:stCondLst>
                                            <p:cond delay="2999"/>
                                          </p:stCondLst>
                                        </p:cTn>
                                        <p:tgtEl>
                                          <p:spTgt spid="17"/>
                                        </p:tgtEl>
                                        <p:attrNameLst>
                                          <p:attrName>style.visibility</p:attrName>
                                        </p:attrNameLst>
                                      </p:cBhvr>
                                      <p:to>
                                        <p:strVal val="hidden"/>
                                      </p:to>
                                    </p:set>
                                  </p:childTnLst>
                                </p:cTn>
                              </p:par>
                              <p:par>
                                <p:cTn id="107" presetID="16" presetClass="exit" presetSubtype="42" fill="hold" grpId="1" nodeType="withEffect">
                                  <p:stCondLst>
                                    <p:cond delay="0"/>
                                  </p:stCondLst>
                                  <p:childTnLst>
                                    <p:animEffect transition="out" filter="barn(outHorizontal)">
                                      <p:cBhvr>
                                        <p:cTn id="108" dur="3000"/>
                                        <p:tgtEl>
                                          <p:spTgt spid="9"/>
                                        </p:tgtEl>
                                      </p:cBhvr>
                                    </p:animEffect>
                                    <p:set>
                                      <p:cBhvr>
                                        <p:cTn id="109" dur="1" fill="hold">
                                          <p:stCondLst>
                                            <p:cond delay="2999"/>
                                          </p:stCondLst>
                                        </p:cTn>
                                        <p:tgtEl>
                                          <p:spTgt spid="9"/>
                                        </p:tgtEl>
                                        <p:attrNameLst>
                                          <p:attrName>style.visibility</p:attrName>
                                        </p:attrNameLst>
                                      </p:cBhvr>
                                      <p:to>
                                        <p:strVal val="hidden"/>
                                      </p:to>
                                    </p:set>
                                  </p:childTnLst>
                                </p:cTn>
                              </p:par>
                              <p:par>
                                <p:cTn id="110" presetID="16" presetClass="exit" presetSubtype="42" fill="hold" grpId="1" nodeType="withEffect">
                                  <p:stCondLst>
                                    <p:cond delay="0"/>
                                  </p:stCondLst>
                                  <p:childTnLst>
                                    <p:animEffect transition="out" filter="barn(outHorizontal)">
                                      <p:cBhvr>
                                        <p:cTn id="111" dur="3000"/>
                                        <p:tgtEl>
                                          <p:spTgt spid="13"/>
                                        </p:tgtEl>
                                      </p:cBhvr>
                                    </p:animEffect>
                                    <p:set>
                                      <p:cBhvr>
                                        <p:cTn id="112" dur="1" fill="hold">
                                          <p:stCondLst>
                                            <p:cond delay="2999"/>
                                          </p:stCondLst>
                                        </p:cTn>
                                        <p:tgtEl>
                                          <p:spTgt spid="13"/>
                                        </p:tgtEl>
                                        <p:attrNameLst>
                                          <p:attrName>style.visibility</p:attrName>
                                        </p:attrNameLst>
                                      </p:cBhvr>
                                      <p:to>
                                        <p:strVal val="hidden"/>
                                      </p:to>
                                    </p:set>
                                  </p:childTnLst>
                                </p:cTn>
                              </p:par>
                              <p:par>
                                <p:cTn id="113" presetID="16" presetClass="exit" presetSubtype="42" fill="hold" grpId="1" nodeType="withEffect">
                                  <p:stCondLst>
                                    <p:cond delay="0"/>
                                  </p:stCondLst>
                                  <p:childTnLst>
                                    <p:animEffect transition="out" filter="barn(outHorizontal)">
                                      <p:cBhvr>
                                        <p:cTn id="114" dur="3000"/>
                                        <p:tgtEl>
                                          <p:spTgt spid="17"/>
                                        </p:tgtEl>
                                      </p:cBhvr>
                                    </p:animEffect>
                                    <p:set>
                                      <p:cBhvr>
                                        <p:cTn id="115" dur="1" fill="hold">
                                          <p:stCondLst>
                                            <p:cond delay="2999"/>
                                          </p:stCondLst>
                                        </p:cTn>
                                        <p:tgtEl>
                                          <p:spTgt spid="17"/>
                                        </p:tgtEl>
                                        <p:attrNameLst>
                                          <p:attrName>style.visibility</p:attrName>
                                        </p:attrNameLst>
                                      </p:cBhvr>
                                      <p:to>
                                        <p:strVal val="hidden"/>
                                      </p:to>
                                    </p:set>
                                  </p:childTnLst>
                                </p:cTn>
                              </p:par>
                              <p:par>
                                <p:cTn id="116" presetID="23" presetClass="entr" presetSubtype="272" fill="hold"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p:cTn id="118" dur="3000" fill="hold"/>
                                        <p:tgtEl>
                                          <p:spTgt spid="4"/>
                                        </p:tgtEl>
                                        <p:attrNameLst>
                                          <p:attrName>ppt_w</p:attrName>
                                        </p:attrNameLst>
                                      </p:cBhvr>
                                      <p:tavLst>
                                        <p:tav tm="0">
                                          <p:val>
                                            <p:strVal val="2/3*#ppt_w"/>
                                          </p:val>
                                        </p:tav>
                                        <p:tav tm="100000">
                                          <p:val>
                                            <p:strVal val="#ppt_w"/>
                                          </p:val>
                                        </p:tav>
                                      </p:tavLst>
                                    </p:anim>
                                    <p:anim calcmode="lin" valueType="num">
                                      <p:cBhvr>
                                        <p:cTn id="119" dur="3000" fill="hold"/>
                                        <p:tgtEl>
                                          <p:spTgt spid="4"/>
                                        </p:tgtEl>
                                        <p:attrNameLst>
                                          <p:attrName>ppt_h</p:attrName>
                                        </p:attrNameLst>
                                      </p:cBhvr>
                                      <p:tavLst>
                                        <p:tav tm="0">
                                          <p:val>
                                            <p:strVal val="2/3*#ppt_h"/>
                                          </p:val>
                                        </p:tav>
                                        <p:tav tm="100000">
                                          <p:val>
                                            <p:strVal val="#ppt_h"/>
                                          </p:val>
                                        </p:tav>
                                      </p:tavLst>
                                    </p:anim>
                                  </p:childTnLst>
                                </p:cTn>
                              </p:par>
                              <p:par>
                                <p:cTn id="120" presetID="4" presetClass="entr" presetSubtype="32"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Effect transition="in" filter="box(out)">
                                      <p:cBhvr>
                                        <p:cTn id="1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318149-svetik.jpg"/>
          <p:cNvPicPr>
            <a:picLocks noGrp="1" noChangeAspect="1"/>
          </p:cNvPicPr>
          <p:nvPr>
            <p:ph idx="1"/>
          </p:nvPr>
        </p:nvPicPr>
        <p:blipFill>
          <a:blip r:embed="rId2"/>
          <a:stretch>
            <a:fillRect/>
          </a:stretch>
        </p:blipFill>
        <p:spPr>
          <a:xfrm>
            <a:off x="0" y="0"/>
            <a:ext cx="9144000" cy="6851309"/>
          </a:xfrm>
        </p:spPr>
      </p:pic>
      <p:sp>
        <p:nvSpPr>
          <p:cNvPr id="10" name="9 Combinar"/>
          <p:cNvSpPr/>
          <p:nvPr/>
        </p:nvSpPr>
        <p:spPr>
          <a:xfrm>
            <a:off x="0"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1785918"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3571868"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0"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1785918"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0800000">
            <a:off x="3571868"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a:off x="5429256"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a:off x="7143736"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ombinar"/>
          <p:cNvSpPr/>
          <p:nvPr/>
        </p:nvSpPr>
        <p:spPr>
          <a:xfrm rot="10800000">
            <a:off x="5429256"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ombinar"/>
          <p:cNvSpPr/>
          <p:nvPr/>
        </p:nvSpPr>
        <p:spPr>
          <a:xfrm rot="10800000">
            <a:off x="7143736"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000" fill="hold"/>
                                        <p:tgtEl>
                                          <p:spTgt spid="10"/>
                                        </p:tgtEl>
                                        <p:attrNameLst>
                                          <p:attrName>ppt_x</p:attrName>
                                        </p:attrNameLst>
                                      </p:cBhvr>
                                      <p:tavLst>
                                        <p:tav tm="0">
                                          <p:val>
                                            <p:strVal val="#ppt_x"/>
                                          </p:val>
                                        </p:tav>
                                        <p:tav tm="100000">
                                          <p:val>
                                            <p:strVal val="#ppt_x"/>
                                          </p:val>
                                        </p:tav>
                                      </p:tavLst>
                                    </p:anim>
                                    <p:anim calcmode="lin" valueType="num">
                                      <p:cBhvr additive="base">
                                        <p:cTn id="11" dur="2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2000" fill="hold"/>
                                        <p:tgtEl>
                                          <p:spTgt spid="11"/>
                                        </p:tgtEl>
                                        <p:attrNameLst>
                                          <p:attrName>ppt_x</p:attrName>
                                        </p:attrNameLst>
                                      </p:cBhvr>
                                      <p:tavLst>
                                        <p:tav tm="0">
                                          <p:val>
                                            <p:strVal val="#ppt_x"/>
                                          </p:val>
                                        </p:tav>
                                        <p:tav tm="100000">
                                          <p:val>
                                            <p:strVal val="#ppt_x"/>
                                          </p:val>
                                        </p:tav>
                                      </p:tavLst>
                                    </p:anim>
                                    <p:anim calcmode="lin" valueType="num">
                                      <p:cBhvr additive="base">
                                        <p:cTn id="15" dur="2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000" fill="hold"/>
                                        <p:tgtEl>
                                          <p:spTgt spid="12"/>
                                        </p:tgtEl>
                                        <p:attrNameLst>
                                          <p:attrName>ppt_x</p:attrName>
                                        </p:attrNameLst>
                                      </p:cBhvr>
                                      <p:tavLst>
                                        <p:tav tm="0">
                                          <p:val>
                                            <p:strVal val="#ppt_x"/>
                                          </p:val>
                                        </p:tav>
                                        <p:tav tm="100000">
                                          <p:val>
                                            <p:strVal val="#ppt_x"/>
                                          </p:val>
                                        </p:tav>
                                      </p:tavLst>
                                    </p:anim>
                                    <p:anim calcmode="lin" valueType="num">
                                      <p:cBhvr additive="base">
                                        <p:cTn id="19" dur="2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000" fill="hold"/>
                                        <p:tgtEl>
                                          <p:spTgt spid="16"/>
                                        </p:tgtEl>
                                        <p:attrNameLst>
                                          <p:attrName>ppt_x</p:attrName>
                                        </p:attrNameLst>
                                      </p:cBhvr>
                                      <p:tavLst>
                                        <p:tav tm="0">
                                          <p:val>
                                            <p:strVal val="#ppt_x"/>
                                          </p:val>
                                        </p:tav>
                                        <p:tav tm="100000">
                                          <p:val>
                                            <p:strVal val="#ppt_x"/>
                                          </p:val>
                                        </p:tav>
                                      </p:tavLst>
                                    </p:anim>
                                    <p:anim calcmode="lin" valueType="num">
                                      <p:cBhvr additive="base">
                                        <p:cTn id="23" dur="2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2000" fill="hold"/>
                                        <p:tgtEl>
                                          <p:spTgt spid="17"/>
                                        </p:tgtEl>
                                        <p:attrNameLst>
                                          <p:attrName>ppt_x</p:attrName>
                                        </p:attrNameLst>
                                      </p:cBhvr>
                                      <p:tavLst>
                                        <p:tav tm="0">
                                          <p:val>
                                            <p:strVal val="#ppt_x"/>
                                          </p:val>
                                        </p:tav>
                                        <p:tav tm="100000">
                                          <p:val>
                                            <p:strVal val="#ppt_x"/>
                                          </p:val>
                                        </p:tav>
                                      </p:tavLst>
                                    </p:anim>
                                    <p:anim calcmode="lin" valueType="num">
                                      <p:cBhvr additive="base">
                                        <p:cTn id="27" dur="2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ppt_x"/>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2000" fill="hold"/>
                                        <p:tgtEl>
                                          <p:spTgt spid="14"/>
                                        </p:tgtEl>
                                        <p:attrNameLst>
                                          <p:attrName>ppt_x</p:attrName>
                                        </p:attrNameLst>
                                      </p:cBhvr>
                                      <p:tavLst>
                                        <p:tav tm="0">
                                          <p:val>
                                            <p:strVal val="#ppt_x"/>
                                          </p:val>
                                        </p:tav>
                                        <p:tav tm="100000">
                                          <p:val>
                                            <p:strVal val="#ppt_x"/>
                                          </p:val>
                                        </p:tav>
                                      </p:tavLst>
                                    </p:anim>
                                    <p:anim calcmode="lin" valueType="num">
                                      <p:cBhvr additive="base">
                                        <p:cTn id="35" dur="2000" fill="hold"/>
                                        <p:tgtEl>
                                          <p:spTgt spid="14"/>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2000" fill="hold"/>
                                        <p:tgtEl>
                                          <p:spTgt spid="15"/>
                                        </p:tgtEl>
                                        <p:attrNameLst>
                                          <p:attrName>ppt_x</p:attrName>
                                        </p:attrNameLst>
                                      </p:cBhvr>
                                      <p:tavLst>
                                        <p:tav tm="0">
                                          <p:val>
                                            <p:strVal val="#ppt_x"/>
                                          </p:val>
                                        </p:tav>
                                        <p:tav tm="100000">
                                          <p:val>
                                            <p:strVal val="#ppt_x"/>
                                          </p:val>
                                        </p:tav>
                                      </p:tavLst>
                                    </p:anim>
                                    <p:anim calcmode="lin" valueType="num">
                                      <p:cBhvr additive="base">
                                        <p:cTn id="39" dur="2000" fill="hold"/>
                                        <p:tgtEl>
                                          <p:spTgt spid="15"/>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000" fill="hold"/>
                                        <p:tgtEl>
                                          <p:spTgt spid="18"/>
                                        </p:tgtEl>
                                        <p:attrNameLst>
                                          <p:attrName>ppt_x</p:attrName>
                                        </p:attrNameLst>
                                      </p:cBhvr>
                                      <p:tavLst>
                                        <p:tav tm="0">
                                          <p:val>
                                            <p:strVal val="#ppt_x"/>
                                          </p:val>
                                        </p:tav>
                                        <p:tav tm="100000">
                                          <p:val>
                                            <p:strVal val="#ppt_x"/>
                                          </p:val>
                                        </p:tav>
                                      </p:tavLst>
                                    </p:anim>
                                    <p:anim calcmode="lin" valueType="num">
                                      <p:cBhvr additive="base">
                                        <p:cTn id="43" dur="2000" fill="hold"/>
                                        <p:tgtEl>
                                          <p:spTgt spid="18"/>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2000" fill="hold"/>
                                        <p:tgtEl>
                                          <p:spTgt spid="19"/>
                                        </p:tgtEl>
                                        <p:attrNameLst>
                                          <p:attrName>ppt_x</p:attrName>
                                        </p:attrNameLst>
                                      </p:cBhvr>
                                      <p:tavLst>
                                        <p:tav tm="0">
                                          <p:val>
                                            <p:strVal val="#ppt_x"/>
                                          </p:val>
                                        </p:tav>
                                        <p:tav tm="100000">
                                          <p:val>
                                            <p:strVal val="#ppt_x"/>
                                          </p:val>
                                        </p:tav>
                                      </p:tavLst>
                                    </p:anim>
                                    <p:anim calcmode="lin" valueType="num">
                                      <p:cBhvr additive="base">
                                        <p:cTn id="47" dur="2000" fill="hold"/>
                                        <p:tgtEl>
                                          <p:spTgt spid="19"/>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10"/>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2"/>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6"/>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7"/>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3"/>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4"/>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5"/>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9"/>
                                        </p:tgtEl>
                                        <p:attrNameLst>
                                          <p:attrName>r</p:attrName>
                                        </p:attrNameLst>
                                      </p:cBhvr>
                                    </p:animRot>
                                  </p:childTnLst>
                                </p:cTn>
                              </p:par>
                            </p:childTnLst>
                          </p:cTn>
                        </p:par>
                        <p:par>
                          <p:cTn id="68" fill="hold">
                            <p:stCondLst>
                              <p:cond delay="2000"/>
                            </p:stCondLst>
                            <p:childTnLst>
                              <p:par>
                                <p:cTn id="69" presetID="2" presetClass="exit" presetSubtype="4" fill="hold" grpId="2" nodeType="after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ppt_x"/>
                                          </p:val>
                                        </p:tav>
                                      </p:tavLst>
                                    </p:anim>
                                    <p:anim calcmode="lin" valueType="num">
                                      <p:cBhvr additive="base">
                                        <p:cTn id="71" dur="2000"/>
                                        <p:tgtEl>
                                          <p:spTgt spid="10"/>
                                        </p:tgtEl>
                                        <p:attrNameLst>
                                          <p:attrName>ppt_y</p:attrName>
                                        </p:attrNameLst>
                                      </p:cBhvr>
                                      <p:tavLst>
                                        <p:tav tm="0">
                                          <p:val>
                                            <p:strVal val="ppt_y"/>
                                          </p:val>
                                        </p:tav>
                                        <p:tav tm="100000">
                                          <p:val>
                                            <p:strVal val="1+ppt_h/2"/>
                                          </p:val>
                                        </p:tav>
                                      </p:tavLst>
                                    </p:anim>
                                    <p:set>
                                      <p:cBhvr>
                                        <p:cTn id="72" dur="1" fill="hold">
                                          <p:stCondLst>
                                            <p:cond delay="1999"/>
                                          </p:stCondLst>
                                        </p:cTn>
                                        <p:tgtEl>
                                          <p:spTgt spid="10"/>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11"/>
                                        </p:tgtEl>
                                        <p:attrNameLst>
                                          <p:attrName>ppt_x</p:attrName>
                                        </p:attrNameLst>
                                      </p:cBhvr>
                                      <p:tavLst>
                                        <p:tav tm="0">
                                          <p:val>
                                            <p:strVal val="ppt_x"/>
                                          </p:val>
                                        </p:tav>
                                        <p:tav tm="100000">
                                          <p:val>
                                            <p:strVal val="ppt_x"/>
                                          </p:val>
                                        </p:tav>
                                      </p:tavLst>
                                    </p:anim>
                                    <p:anim calcmode="lin" valueType="num">
                                      <p:cBhvr additive="base">
                                        <p:cTn id="75" dur="2000"/>
                                        <p:tgtEl>
                                          <p:spTgt spid="11"/>
                                        </p:tgtEl>
                                        <p:attrNameLst>
                                          <p:attrName>ppt_y</p:attrName>
                                        </p:attrNameLst>
                                      </p:cBhvr>
                                      <p:tavLst>
                                        <p:tav tm="0">
                                          <p:val>
                                            <p:strVal val="ppt_y"/>
                                          </p:val>
                                        </p:tav>
                                        <p:tav tm="100000">
                                          <p:val>
                                            <p:strVal val="1+ppt_h/2"/>
                                          </p:val>
                                        </p:tav>
                                      </p:tavLst>
                                    </p:anim>
                                    <p:set>
                                      <p:cBhvr>
                                        <p:cTn id="76" dur="1" fill="hold">
                                          <p:stCondLst>
                                            <p:cond delay="1999"/>
                                          </p:stCondLst>
                                        </p:cTn>
                                        <p:tgtEl>
                                          <p:spTgt spid="11"/>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ppt_x"/>
                                          </p:val>
                                        </p:tav>
                                      </p:tavLst>
                                    </p:anim>
                                    <p:anim calcmode="lin" valueType="num">
                                      <p:cBhvr additive="base">
                                        <p:cTn id="79" dur="2000"/>
                                        <p:tgtEl>
                                          <p:spTgt spid="12"/>
                                        </p:tgtEl>
                                        <p:attrNameLst>
                                          <p:attrName>ppt_y</p:attrName>
                                        </p:attrNameLst>
                                      </p:cBhvr>
                                      <p:tavLst>
                                        <p:tav tm="0">
                                          <p:val>
                                            <p:strVal val="ppt_y"/>
                                          </p:val>
                                        </p:tav>
                                        <p:tav tm="100000">
                                          <p:val>
                                            <p:strVal val="1+ppt_h/2"/>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2000"/>
                                        <p:tgtEl>
                                          <p:spTgt spid="16"/>
                                        </p:tgtEl>
                                        <p:attrNameLst>
                                          <p:attrName>ppt_x</p:attrName>
                                        </p:attrNameLst>
                                      </p:cBhvr>
                                      <p:tavLst>
                                        <p:tav tm="0">
                                          <p:val>
                                            <p:strVal val="ppt_x"/>
                                          </p:val>
                                        </p:tav>
                                        <p:tav tm="100000">
                                          <p:val>
                                            <p:strVal val="ppt_x"/>
                                          </p:val>
                                        </p:tav>
                                      </p:tavLst>
                                    </p:anim>
                                    <p:anim calcmode="lin" valueType="num">
                                      <p:cBhvr additive="base">
                                        <p:cTn id="83" dur="2000"/>
                                        <p:tgtEl>
                                          <p:spTgt spid="16"/>
                                        </p:tgtEl>
                                        <p:attrNameLst>
                                          <p:attrName>ppt_y</p:attrName>
                                        </p:attrNameLst>
                                      </p:cBhvr>
                                      <p:tavLst>
                                        <p:tav tm="0">
                                          <p:val>
                                            <p:strVal val="ppt_y"/>
                                          </p:val>
                                        </p:tav>
                                        <p:tav tm="100000">
                                          <p:val>
                                            <p:strVal val="1+ppt_h/2"/>
                                          </p:val>
                                        </p:tav>
                                      </p:tavLst>
                                    </p:anim>
                                    <p:set>
                                      <p:cBhvr>
                                        <p:cTn id="84" dur="1" fill="hold">
                                          <p:stCondLst>
                                            <p:cond delay="1999"/>
                                          </p:stCondLst>
                                        </p:cTn>
                                        <p:tgtEl>
                                          <p:spTgt spid="16"/>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2000"/>
                                        <p:tgtEl>
                                          <p:spTgt spid="17"/>
                                        </p:tgtEl>
                                        <p:attrNameLst>
                                          <p:attrName>ppt_x</p:attrName>
                                        </p:attrNameLst>
                                      </p:cBhvr>
                                      <p:tavLst>
                                        <p:tav tm="0">
                                          <p:val>
                                            <p:strVal val="ppt_x"/>
                                          </p:val>
                                        </p:tav>
                                        <p:tav tm="100000">
                                          <p:val>
                                            <p:strVal val="ppt_x"/>
                                          </p:val>
                                        </p:tav>
                                      </p:tavLst>
                                    </p:anim>
                                    <p:anim calcmode="lin" valueType="num">
                                      <p:cBhvr additive="base">
                                        <p:cTn id="87" dur="2000"/>
                                        <p:tgtEl>
                                          <p:spTgt spid="17"/>
                                        </p:tgtEl>
                                        <p:attrNameLst>
                                          <p:attrName>ppt_y</p:attrName>
                                        </p:attrNameLst>
                                      </p:cBhvr>
                                      <p:tavLst>
                                        <p:tav tm="0">
                                          <p:val>
                                            <p:strVal val="ppt_y"/>
                                          </p:val>
                                        </p:tav>
                                        <p:tav tm="100000">
                                          <p:val>
                                            <p:strVal val="1+ppt_h/2"/>
                                          </p:val>
                                        </p:tav>
                                      </p:tavLst>
                                    </p:anim>
                                    <p:set>
                                      <p:cBhvr>
                                        <p:cTn id="88" dur="1" fill="hold">
                                          <p:stCondLst>
                                            <p:cond delay="1999"/>
                                          </p:stCondLst>
                                        </p:cTn>
                                        <p:tgtEl>
                                          <p:spTgt spid="17"/>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2000"/>
                                        <p:tgtEl>
                                          <p:spTgt spid="13"/>
                                        </p:tgtEl>
                                        <p:attrNameLst>
                                          <p:attrName>ppt_x</p:attrName>
                                        </p:attrNameLst>
                                      </p:cBhvr>
                                      <p:tavLst>
                                        <p:tav tm="0">
                                          <p:val>
                                            <p:strVal val="ppt_x"/>
                                          </p:val>
                                        </p:tav>
                                        <p:tav tm="100000">
                                          <p:val>
                                            <p:strVal val="ppt_x"/>
                                          </p:val>
                                        </p:tav>
                                      </p:tavLst>
                                    </p:anim>
                                    <p:anim calcmode="lin" valueType="num">
                                      <p:cBhvr additive="base">
                                        <p:cTn id="91" dur="2000"/>
                                        <p:tgtEl>
                                          <p:spTgt spid="13"/>
                                        </p:tgtEl>
                                        <p:attrNameLst>
                                          <p:attrName>ppt_y</p:attrName>
                                        </p:attrNameLst>
                                      </p:cBhvr>
                                      <p:tavLst>
                                        <p:tav tm="0">
                                          <p:val>
                                            <p:strVal val="ppt_y"/>
                                          </p:val>
                                        </p:tav>
                                        <p:tav tm="100000">
                                          <p:val>
                                            <p:strVal val="0-ppt_h/2"/>
                                          </p:val>
                                        </p:tav>
                                      </p:tavLst>
                                    </p:anim>
                                    <p:set>
                                      <p:cBhvr>
                                        <p:cTn id="92" dur="1" fill="hold">
                                          <p:stCondLst>
                                            <p:cond delay="1999"/>
                                          </p:stCondLst>
                                        </p:cTn>
                                        <p:tgtEl>
                                          <p:spTgt spid="13"/>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2000"/>
                                        <p:tgtEl>
                                          <p:spTgt spid="14"/>
                                        </p:tgtEl>
                                        <p:attrNameLst>
                                          <p:attrName>ppt_x</p:attrName>
                                        </p:attrNameLst>
                                      </p:cBhvr>
                                      <p:tavLst>
                                        <p:tav tm="0">
                                          <p:val>
                                            <p:strVal val="ppt_x"/>
                                          </p:val>
                                        </p:tav>
                                        <p:tav tm="100000">
                                          <p:val>
                                            <p:strVal val="ppt_x"/>
                                          </p:val>
                                        </p:tav>
                                      </p:tavLst>
                                    </p:anim>
                                    <p:anim calcmode="lin" valueType="num">
                                      <p:cBhvr additive="base">
                                        <p:cTn id="95" dur="2000"/>
                                        <p:tgtEl>
                                          <p:spTgt spid="14"/>
                                        </p:tgtEl>
                                        <p:attrNameLst>
                                          <p:attrName>ppt_y</p:attrName>
                                        </p:attrNameLst>
                                      </p:cBhvr>
                                      <p:tavLst>
                                        <p:tav tm="0">
                                          <p:val>
                                            <p:strVal val="ppt_y"/>
                                          </p:val>
                                        </p:tav>
                                        <p:tav tm="100000">
                                          <p:val>
                                            <p:strVal val="0-ppt_h/2"/>
                                          </p:val>
                                        </p:tav>
                                      </p:tavLst>
                                    </p:anim>
                                    <p:set>
                                      <p:cBhvr>
                                        <p:cTn id="96" dur="1" fill="hold">
                                          <p:stCondLst>
                                            <p:cond delay="1999"/>
                                          </p:stCondLst>
                                        </p:cTn>
                                        <p:tgtEl>
                                          <p:spTgt spid="14"/>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ppt_x"/>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2000"/>
                                        <p:tgtEl>
                                          <p:spTgt spid="18"/>
                                        </p:tgtEl>
                                        <p:attrNameLst>
                                          <p:attrName>ppt_x</p:attrName>
                                        </p:attrNameLst>
                                      </p:cBhvr>
                                      <p:tavLst>
                                        <p:tav tm="0">
                                          <p:val>
                                            <p:strVal val="ppt_x"/>
                                          </p:val>
                                        </p:tav>
                                        <p:tav tm="100000">
                                          <p:val>
                                            <p:strVal val="ppt_x"/>
                                          </p:val>
                                        </p:tav>
                                      </p:tavLst>
                                    </p:anim>
                                    <p:anim calcmode="lin" valueType="num">
                                      <p:cBhvr additive="base">
                                        <p:cTn id="103" dur="2000"/>
                                        <p:tgtEl>
                                          <p:spTgt spid="18"/>
                                        </p:tgtEl>
                                        <p:attrNameLst>
                                          <p:attrName>ppt_y</p:attrName>
                                        </p:attrNameLst>
                                      </p:cBhvr>
                                      <p:tavLst>
                                        <p:tav tm="0">
                                          <p:val>
                                            <p:strVal val="ppt_y"/>
                                          </p:val>
                                        </p:tav>
                                        <p:tav tm="100000">
                                          <p:val>
                                            <p:strVal val="0-ppt_h/2"/>
                                          </p:val>
                                        </p:tav>
                                      </p:tavLst>
                                    </p:anim>
                                    <p:set>
                                      <p:cBhvr>
                                        <p:cTn id="104" dur="1" fill="hold">
                                          <p:stCondLst>
                                            <p:cond delay="1999"/>
                                          </p:stCondLst>
                                        </p:cTn>
                                        <p:tgtEl>
                                          <p:spTgt spid="18"/>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2000"/>
                                        <p:tgtEl>
                                          <p:spTgt spid="19"/>
                                        </p:tgtEl>
                                        <p:attrNameLst>
                                          <p:attrName>ppt_x</p:attrName>
                                        </p:attrNameLst>
                                      </p:cBhvr>
                                      <p:tavLst>
                                        <p:tav tm="0">
                                          <p:val>
                                            <p:strVal val="ppt_x"/>
                                          </p:val>
                                        </p:tav>
                                        <p:tav tm="100000">
                                          <p:val>
                                            <p:strVal val="ppt_x"/>
                                          </p:val>
                                        </p:tav>
                                      </p:tavLst>
                                    </p:anim>
                                    <p:anim calcmode="lin" valueType="num">
                                      <p:cBhvr additive="base">
                                        <p:cTn id="107" dur="2000"/>
                                        <p:tgtEl>
                                          <p:spTgt spid="19"/>
                                        </p:tgtEl>
                                        <p:attrNameLst>
                                          <p:attrName>ppt_y</p:attrName>
                                        </p:attrNameLst>
                                      </p:cBhvr>
                                      <p:tavLst>
                                        <p:tav tm="0">
                                          <p:val>
                                            <p:strVal val="ppt_y"/>
                                          </p:val>
                                        </p:tav>
                                        <p:tav tm="100000">
                                          <p:val>
                                            <p:strVal val="0-ppt_h/2"/>
                                          </p:val>
                                        </p:tav>
                                      </p:tavLst>
                                    </p:anim>
                                    <p:set>
                                      <p:cBhvr>
                                        <p:cTn id="108" dur="1" fill="hold">
                                          <p:stCondLst>
                                            <p:cond delay="1999"/>
                                          </p:stCondLst>
                                        </p:cTn>
                                        <p:tgtEl>
                                          <p:spTgt spid="19"/>
                                        </p:tgtEl>
                                        <p:attrNameLst>
                                          <p:attrName>style.visibility</p:attrName>
                                        </p:attrNameLst>
                                      </p:cBhvr>
                                      <p:to>
                                        <p:strVal val="hidden"/>
                                      </p:to>
                                    </p:set>
                                  </p:childTnLst>
                                </p:cTn>
                              </p:par>
                              <p:par>
                                <p:cTn id="109" presetID="23" presetClass="entr" presetSubtype="27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2000" fill="hold"/>
                                        <p:tgtEl>
                                          <p:spTgt spid="4"/>
                                        </p:tgtEl>
                                        <p:attrNameLst>
                                          <p:attrName>ppt_w</p:attrName>
                                        </p:attrNameLst>
                                      </p:cBhvr>
                                      <p:tavLst>
                                        <p:tav tm="0">
                                          <p:val>
                                            <p:strVal val="2/3*#ppt_w"/>
                                          </p:val>
                                        </p:tav>
                                        <p:tav tm="100000">
                                          <p:val>
                                            <p:strVal val="#ppt_w"/>
                                          </p:val>
                                        </p:tav>
                                      </p:tavLst>
                                    </p:anim>
                                    <p:anim calcmode="lin" valueType="num">
                                      <p:cBhvr>
                                        <p:cTn id="112" dur="2000" fill="hold"/>
                                        <p:tgtEl>
                                          <p:spTgt spid="4"/>
                                        </p:tgtEl>
                                        <p:attrNameLst>
                                          <p:attrName>ppt_h</p:attrName>
                                        </p:attrNameLst>
                                      </p:cBhvr>
                                      <p:tavLst>
                                        <p:tav tm="0">
                                          <p:val>
                                            <p:strVal val="2/3*#ppt_h"/>
                                          </p:val>
                                        </p:tav>
                                        <p:tav tm="100000">
                                          <p:val>
                                            <p:strVal val="#ppt_h"/>
                                          </p:val>
                                        </p:tav>
                                      </p:tavLst>
                                    </p:anim>
                                  </p:childTnLst>
                                </p:cTn>
                              </p:par>
                              <p:par>
                                <p:cTn id="113" presetID="16" presetClass="entr" presetSubtype="4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Horizontal)">
                                      <p:cBhvr>
                                        <p:cTn id="1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Imagen11.jpg"/>
          <p:cNvPicPr>
            <a:picLocks noChangeAspect="1"/>
          </p:cNvPicPr>
          <p:nvPr/>
        </p:nvPicPr>
        <p:blipFill>
          <a:blip r:embed="rId2"/>
          <a:stretch>
            <a:fillRect/>
          </a:stretch>
        </p:blipFill>
        <p:spPr>
          <a:xfrm>
            <a:off x="0" y="20033"/>
            <a:ext cx="9144000" cy="6837967"/>
          </a:xfrm>
          <a:prstGeom prst="rect">
            <a:avLst/>
          </a:prstGeom>
        </p:spPr>
      </p:pic>
      <p:sp>
        <p:nvSpPr>
          <p:cNvPr id="6" name="5 Triángulo rectángulo"/>
          <p:cNvSpPr/>
          <p:nvPr/>
        </p:nvSpPr>
        <p:spPr>
          <a:xfrm>
            <a:off x="0" y="0"/>
            <a:ext cx="4643438" cy="6858000"/>
          </a:xfrm>
          <a:prstGeom prst="rtTriangle">
            <a:avLst/>
          </a:prstGeom>
          <a:gradFill flip="none" rotWithShape="1">
            <a:gsLst>
              <a:gs pos="0">
                <a:schemeClr val="bg1"/>
              </a:gs>
              <a:gs pos="50000">
                <a:srgbClr val="00B050">
                  <a:shade val="67500"/>
                  <a:satMod val="115000"/>
                </a:srgbClr>
              </a:gs>
              <a:gs pos="100000">
                <a:srgbClr val="00B05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572000" y="0"/>
            <a:ext cx="4572000" cy="6858000"/>
          </a:xfrm>
          <a:prstGeom prst="rtTriangle">
            <a:avLst/>
          </a:prstGeom>
          <a:gradFill flip="none" rotWithShape="1">
            <a:gsLst>
              <a:gs pos="0">
                <a:schemeClr val="bg1"/>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4586294" cy="6858000"/>
          </a:xfrm>
          <a:prstGeom prst="rtTriangle">
            <a:avLst/>
          </a:prstGeom>
          <a:gradFill flip="none" rotWithShape="1">
            <a:gsLst>
              <a:gs pos="0">
                <a:schemeClr val="bg1"/>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4572000" y="0"/>
            <a:ext cx="4572000" cy="6858000"/>
          </a:xfrm>
          <a:prstGeom prst="rtTriangle">
            <a:avLst/>
          </a:prstGeom>
          <a:gradFill flip="none" rotWithShape="1">
            <a:gsLst>
              <a:gs pos="0">
                <a:schemeClr val="bg1"/>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4" presetClass="entr" presetSubtype="16" fill="hold" grpId="1"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ox(in)">
                                      <p:cBhvr>
                                        <p:cTn id="26" dur="3000"/>
                                        <p:tgtEl>
                                          <p:spTgt spid="8"/>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ox(in)">
                                      <p:cBhvr>
                                        <p:cTn id="29" dur="3000"/>
                                        <p:tgtEl>
                                          <p:spTgt spid="9"/>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ox(in)">
                                      <p:cBhvr>
                                        <p:cTn id="32" dur="3000"/>
                                        <p:tgtEl>
                                          <p:spTgt spid="7"/>
                                        </p:tgtEl>
                                      </p:cBhvr>
                                    </p:animEffect>
                                  </p:childTnLst>
                                </p:cTn>
                              </p:par>
                              <p:par>
                                <p:cTn id="33" presetID="4" presetClass="entr" presetSubtype="16"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ox(in)">
                                      <p:cBhvr>
                                        <p:cTn id="35" dur="3000"/>
                                        <p:tgtEl>
                                          <p:spTgt spid="6"/>
                                        </p:tgtEl>
                                      </p:cBhvr>
                                    </p:animEffect>
                                  </p:childTnLst>
                                </p:cTn>
                              </p:par>
                            </p:childTnLst>
                          </p:cTn>
                        </p:par>
                        <p:par>
                          <p:cTn id="36" fill="hold">
                            <p:stCondLst>
                              <p:cond delay="3000"/>
                            </p:stCondLst>
                            <p:childTnLst>
                              <p:par>
                                <p:cTn id="37" presetID="12" presetClass="exit" presetSubtype="2" fill="hold" grpId="2" nodeType="afterEffect">
                                  <p:stCondLst>
                                    <p:cond delay="0"/>
                                  </p:stCondLst>
                                  <p:childTnLst>
                                    <p:animEffect transition="out" filter="slide(fromRight)">
                                      <p:cBhvr>
                                        <p:cTn id="38" dur="3000"/>
                                        <p:tgtEl>
                                          <p:spTgt spid="8"/>
                                        </p:tgtEl>
                                      </p:cBhvr>
                                    </p:animEffect>
                                    <p:set>
                                      <p:cBhvr>
                                        <p:cTn id="39" dur="1" fill="hold">
                                          <p:stCondLst>
                                            <p:cond delay="2999"/>
                                          </p:stCondLst>
                                        </p:cTn>
                                        <p:tgtEl>
                                          <p:spTgt spid="8"/>
                                        </p:tgtEl>
                                        <p:attrNameLst>
                                          <p:attrName>style.visibility</p:attrName>
                                        </p:attrNameLst>
                                      </p:cBhvr>
                                      <p:to>
                                        <p:strVal val="hidden"/>
                                      </p:to>
                                    </p:set>
                                  </p:childTnLst>
                                </p:cTn>
                              </p:par>
                              <p:par>
                                <p:cTn id="40" presetID="12" presetClass="exit" presetSubtype="8" fill="hold" grpId="2" nodeType="withEffect">
                                  <p:stCondLst>
                                    <p:cond delay="0"/>
                                  </p:stCondLst>
                                  <p:childTnLst>
                                    <p:animEffect transition="out" filter="slide(fromLeft)">
                                      <p:cBhvr>
                                        <p:cTn id="41" dur="3000"/>
                                        <p:tgtEl>
                                          <p:spTgt spid="9"/>
                                        </p:tgtEl>
                                      </p:cBhvr>
                                    </p:animEffect>
                                    <p:set>
                                      <p:cBhvr>
                                        <p:cTn id="42" dur="1" fill="hold">
                                          <p:stCondLst>
                                            <p:cond delay="2999"/>
                                          </p:stCondLst>
                                        </p:cTn>
                                        <p:tgtEl>
                                          <p:spTgt spid="9"/>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3000"/>
                                        <p:tgtEl>
                                          <p:spTgt spid="6"/>
                                        </p:tgtEl>
                                      </p:cBhvr>
                                    </p:animEffect>
                                    <p:set>
                                      <p:cBhvr>
                                        <p:cTn id="45" dur="1" fill="hold">
                                          <p:stCondLst>
                                            <p:cond delay="2999"/>
                                          </p:stCondLst>
                                        </p:cTn>
                                        <p:tgtEl>
                                          <p:spTgt spid="6"/>
                                        </p:tgtEl>
                                        <p:attrNameLst>
                                          <p:attrName>style.visibility</p:attrName>
                                        </p:attrNameLst>
                                      </p:cBhvr>
                                      <p:to>
                                        <p:strVal val="hidden"/>
                                      </p:to>
                                    </p:set>
                                  </p:childTnLst>
                                </p:cTn>
                              </p:par>
                              <p:par>
                                <p:cTn id="46" presetID="12" presetClass="exit" presetSubtype="4" fill="hold" grpId="2" nodeType="withEffect">
                                  <p:stCondLst>
                                    <p:cond delay="0"/>
                                  </p:stCondLst>
                                  <p:childTnLst>
                                    <p:animEffect transition="out" filter="slide(fromBottom)">
                                      <p:cBhvr>
                                        <p:cTn id="47" dur="3000"/>
                                        <p:tgtEl>
                                          <p:spTgt spid="7"/>
                                        </p:tgtEl>
                                      </p:cBhvr>
                                    </p:animEffect>
                                    <p:set>
                                      <p:cBhvr>
                                        <p:cTn id="48" dur="1" fill="hold">
                                          <p:stCondLst>
                                            <p:cond delay="2999"/>
                                          </p:stCondLst>
                                        </p:cTn>
                                        <p:tgtEl>
                                          <p:spTgt spid="7"/>
                                        </p:tgtEl>
                                        <p:attrNameLst>
                                          <p:attrName>style.visibility</p:attrName>
                                        </p:attrNameLst>
                                      </p:cBhvr>
                                      <p:to>
                                        <p:strVal val="hidden"/>
                                      </p:to>
                                    </p:set>
                                  </p:childTnLst>
                                </p:cTn>
                              </p:par>
                              <p:par>
                                <p:cTn id="49" presetID="23" presetClass="entr" presetSubtype="36"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6*min(max(#ppt_w*#ppt_h,.3),1)-7.4)/-.7*#ppt_w"/>
                                          </p:val>
                                        </p:tav>
                                        <p:tav tm="100000">
                                          <p:val>
                                            <p:strVal val="#ppt_w"/>
                                          </p:val>
                                        </p:tav>
                                      </p:tavLst>
                                    </p:anim>
                                    <p:anim calcmode="lin" valueType="num">
                                      <p:cBhvr>
                                        <p:cTn id="52" dur="3000" fill="hold"/>
                                        <p:tgtEl>
                                          <p:spTgt spid="4"/>
                                        </p:tgtEl>
                                        <p:attrNameLst>
                                          <p:attrName>ppt_h</p:attrName>
                                        </p:attrNameLst>
                                      </p:cBhvr>
                                      <p:tavLst>
                                        <p:tav tm="0">
                                          <p:val>
                                            <p:strVal val="(6*min(max(#ppt_w*#ppt_h,.3),1)-7.4)/-.7*#ppt_h"/>
                                          </p:val>
                                        </p:tav>
                                        <p:tav tm="100000">
                                          <p:val>
                                            <p:strVal val="#ppt_h"/>
                                          </p:val>
                                        </p:tav>
                                      </p:tavLst>
                                    </p:anim>
                                    <p:anim calcmode="lin" valueType="num">
                                      <p:cBhvr>
                                        <p:cTn id="53" dur="3000" fill="hold"/>
                                        <p:tgtEl>
                                          <p:spTgt spid="4"/>
                                        </p:tgtEl>
                                        <p:attrNameLst>
                                          <p:attrName>ppt_x</p:attrName>
                                        </p:attrNameLst>
                                      </p:cBhvr>
                                      <p:tavLst>
                                        <p:tav tm="0">
                                          <p:val>
                                            <p:fltVal val="0.5"/>
                                          </p:val>
                                        </p:tav>
                                        <p:tav tm="100000">
                                          <p:val>
                                            <p:strVal val="#ppt_x"/>
                                          </p:val>
                                        </p:tav>
                                      </p:tavLst>
                                    </p:anim>
                                    <p:anim calcmode="lin" valueType="num">
                                      <p:cBhvr>
                                        <p:cTn id="54"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00"/>
              </a:gs>
              <a:gs pos="50000">
                <a:srgbClr val="0000CC">
                  <a:shade val="67500"/>
                  <a:satMod val="115000"/>
                </a:srgbClr>
              </a:gs>
              <a:gs pos="100000">
                <a:srgbClr val="0000CC">
                  <a:shade val="100000"/>
                  <a:satMod val="115000"/>
                </a:srgbClr>
              </a:gs>
            </a:gsLst>
            <a:lin ang="5400000" scaled="1"/>
            <a:tileRect/>
          </a:gradFill>
        </p:spPr>
        <p:txBody>
          <a:bodyPr/>
          <a:lstStyle/>
          <a:p>
            <a:endParaRPr lang="es-ES" dirty="0"/>
          </a:p>
        </p:txBody>
      </p:sp>
      <p:pic>
        <p:nvPicPr>
          <p:cNvPr id="4" name="3 Imagen" descr="Imagen13.jpg"/>
          <p:cNvPicPr>
            <a:picLocks noChangeAspect="1"/>
          </p:cNvPicPr>
          <p:nvPr/>
        </p:nvPicPr>
        <p:blipFill>
          <a:blip r:embed="rId2"/>
          <a:stretch>
            <a:fillRect/>
          </a:stretch>
        </p:blipFill>
        <p:spPr>
          <a:xfrm>
            <a:off x="23751" y="0"/>
            <a:ext cx="9120249" cy="6858000"/>
          </a:xfrm>
          <a:prstGeom prst="rect">
            <a:avLst/>
          </a:prstGeom>
        </p:spPr>
      </p:pic>
      <p:sp>
        <p:nvSpPr>
          <p:cNvPr id="6" name="5 Rectángulo"/>
          <p:cNvSpPr/>
          <p:nvPr/>
        </p:nvSpPr>
        <p:spPr>
          <a:xfrm>
            <a:off x="0" y="0"/>
            <a:ext cx="9144000" cy="6858000"/>
          </a:xfrm>
          <a:prstGeom prst="rect">
            <a:avLst/>
          </a:prstGeom>
          <a:gradFill flip="none" rotWithShape="1">
            <a:gsLst>
              <a:gs pos="100000">
                <a:schemeClr val="bg1">
                  <a:alpha val="59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6600"/>
              </a:gs>
              <a:gs pos="50000">
                <a:srgbClr val="FFFF00">
                  <a:shade val="67500"/>
                  <a:satMod val="115000"/>
                </a:srgbClr>
              </a:gs>
              <a:gs pos="100000">
                <a:srgbClr val="FFFF00">
                  <a:shade val="100000"/>
                  <a:satMod val="115000"/>
                </a:srgbClr>
              </a:gs>
            </a:gsLst>
            <a:lin ang="5400000" scaled="1"/>
            <a:tileRect/>
          </a:gradFill>
        </p:spPr>
        <p:txBody>
          <a:bodyPr/>
          <a:lstStyle/>
          <a:p>
            <a:endParaRPr lang="es-ES" dirty="0"/>
          </a:p>
        </p:txBody>
      </p:sp>
      <p:pic>
        <p:nvPicPr>
          <p:cNvPr id="4" name="3 Imagen" descr="Imagen16.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9144000" cy="6858000"/>
          </a:xfrm>
          <a:prstGeom prst="rtTriangle">
            <a:avLst/>
          </a:prstGeom>
          <a:solidFill>
            <a:srgbClr val="00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0800000">
            <a:off x="0" y="0"/>
            <a:ext cx="9144000" cy="6858000"/>
          </a:xfrm>
          <a:prstGeom prst="rtTriangle">
            <a:avLst/>
          </a:prstGeom>
          <a:solidFill>
            <a:srgbClr val="00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7643834" cy="6858000"/>
          </a:xfrm>
          <a:prstGeom prst="r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0800000">
            <a:off x="0" y="0"/>
            <a:ext cx="9144000" cy="5357826"/>
          </a:xfrm>
          <a:prstGeom prst="rtTriangl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5857884" cy="6858000"/>
          </a:xfrm>
          <a:prstGeom prst="rtTriangle">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0" y="0"/>
            <a:ext cx="9144000" cy="4286280"/>
          </a:xfrm>
          <a:prstGeom prst="rtTriangle">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xit" presetSubtype="1"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
                                          </p:val>
                                        </p:tav>
                                      </p:tavLst>
                                    </p:anim>
                                    <p:anim calcmode="lin" valueType="num">
                                      <p:cBhvr>
                                        <p:cTn id="10" dur="3000"/>
                                        <p:tgtEl>
                                          <p:spTgt spid="7"/>
                                        </p:tgtEl>
                                        <p:attrNameLst>
                                          <p:attrName>ppt_y</p:attrName>
                                        </p:attrNameLst>
                                      </p:cBhvr>
                                      <p:tavLst>
                                        <p:tav tm="0">
                                          <p:val>
                                            <p:strVal val="ppt_y"/>
                                          </p:val>
                                        </p:tav>
                                        <p:tav tm="100000">
                                          <p:val>
                                            <p:strVal val="ppt_y-ppt_h/2"/>
                                          </p:val>
                                        </p:tav>
                                      </p:tavLst>
                                    </p:anim>
                                    <p:anim calcmode="lin" valueType="num">
                                      <p:cBhvr>
                                        <p:cTn id="11" dur="3000"/>
                                        <p:tgtEl>
                                          <p:spTgt spid="7"/>
                                        </p:tgtEl>
                                        <p:attrNameLst>
                                          <p:attrName>ppt_w</p:attrName>
                                        </p:attrNameLst>
                                      </p:cBhvr>
                                      <p:tavLst>
                                        <p:tav tm="0">
                                          <p:val>
                                            <p:strVal val="ppt_w"/>
                                          </p:val>
                                        </p:tav>
                                        <p:tav tm="100000">
                                          <p:val>
                                            <p:strVal val="ppt_w"/>
                                          </p:val>
                                        </p:tav>
                                      </p:tavLst>
                                    </p:anim>
                                    <p:anim calcmode="lin" valueType="num">
                                      <p:cBhvr>
                                        <p:cTn id="12" dur="3000"/>
                                        <p:tgtEl>
                                          <p:spTgt spid="7"/>
                                        </p:tgtEl>
                                        <p:attrNameLst>
                                          <p:attrName>ppt_h</p:attrName>
                                        </p:attrNameLst>
                                      </p:cBhvr>
                                      <p:tavLst>
                                        <p:tav tm="0">
                                          <p:val>
                                            <p:strVal val="ppt_h"/>
                                          </p:val>
                                        </p:tav>
                                        <p:tav tm="100000">
                                          <p:val>
                                            <p:fltVal val="0"/>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8"/>
                                        </p:tgtEl>
                                        <p:attrNameLst>
                                          <p:attrName>ppt_x</p:attrName>
                                        </p:attrNameLst>
                                      </p:cBhvr>
                                      <p:tavLst>
                                        <p:tav tm="0">
                                          <p:val>
                                            <p:strVal val="ppt_x"/>
                                          </p:val>
                                        </p:tav>
                                        <p:tav tm="100000">
                                          <p:val>
                                            <p:strVal val="ppt_x-ppt_w/2"/>
                                          </p:val>
                                        </p:tav>
                                      </p:tavLst>
                                    </p:anim>
                                    <p:anim calcmode="lin" valueType="num">
                                      <p:cBhvr>
                                        <p:cTn id="22" dur="3000"/>
                                        <p:tgtEl>
                                          <p:spTgt spid="8"/>
                                        </p:tgtEl>
                                        <p:attrNameLst>
                                          <p:attrName>ppt_y</p:attrName>
                                        </p:attrNameLst>
                                      </p:cBhvr>
                                      <p:tavLst>
                                        <p:tav tm="0">
                                          <p:val>
                                            <p:strVal val="ppt_y"/>
                                          </p:val>
                                        </p:tav>
                                        <p:tav tm="100000">
                                          <p:val>
                                            <p:strVal val="ppt_y"/>
                                          </p:val>
                                        </p:tav>
                                      </p:tavLst>
                                    </p:anim>
                                    <p:anim calcmode="lin" valueType="num">
                                      <p:cBhvr>
                                        <p:cTn id="23" dur="3000"/>
                                        <p:tgtEl>
                                          <p:spTgt spid="8"/>
                                        </p:tgtEl>
                                        <p:attrNameLst>
                                          <p:attrName>ppt_w</p:attrName>
                                        </p:attrNameLst>
                                      </p:cBhvr>
                                      <p:tavLst>
                                        <p:tav tm="0">
                                          <p:val>
                                            <p:strVal val="ppt_w"/>
                                          </p:val>
                                        </p:tav>
                                        <p:tav tm="100000">
                                          <p:val>
                                            <p:fltVal val="0"/>
                                          </p:val>
                                        </p:tav>
                                      </p:tavLst>
                                    </p:anim>
                                    <p:anim calcmode="lin" valueType="num">
                                      <p:cBhvr>
                                        <p:cTn id="24" dur="3000"/>
                                        <p:tgtEl>
                                          <p:spTgt spid="8"/>
                                        </p:tgtEl>
                                        <p:attrNameLst>
                                          <p:attrName>ppt_h</p:attrName>
                                        </p:attrNameLst>
                                      </p:cBhvr>
                                      <p:tavLst>
                                        <p:tav tm="0">
                                          <p:val>
                                            <p:strVal val="ppt_h"/>
                                          </p:val>
                                        </p:tav>
                                        <p:tav tm="100000">
                                          <p:val>
                                            <p:strVal val="ppt_h"/>
                                          </p:val>
                                        </p:tav>
                                      </p:tavLst>
                                    </p:anim>
                                    <p:set>
                                      <p:cBhvr>
                                        <p:cTn id="25" dur="1" fill="hold">
                                          <p:stCondLst>
                                            <p:cond delay="2999"/>
                                          </p:stCondLst>
                                        </p:cTn>
                                        <p:tgtEl>
                                          <p:spTgt spid="8"/>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3000"/>
                                        <p:tgtEl>
                                          <p:spTgt spid="9"/>
                                        </p:tgtEl>
                                        <p:attrNameLst>
                                          <p:attrName>ppt_x</p:attrName>
                                        </p:attrNameLst>
                                      </p:cBhvr>
                                      <p:tavLst>
                                        <p:tav tm="0">
                                          <p:val>
                                            <p:strVal val="ppt_x"/>
                                          </p:val>
                                        </p:tav>
                                        <p:tav tm="100000">
                                          <p:val>
                                            <p:strVal val="ppt_x"/>
                                          </p:val>
                                        </p:tav>
                                      </p:tavLst>
                                    </p:anim>
                                    <p:anim calcmode="lin" valueType="num">
                                      <p:cBhvr>
                                        <p:cTn id="28" dur="3000"/>
                                        <p:tgtEl>
                                          <p:spTgt spid="9"/>
                                        </p:tgtEl>
                                        <p:attrNameLst>
                                          <p:attrName>ppt_y</p:attrName>
                                        </p:attrNameLst>
                                      </p:cBhvr>
                                      <p:tavLst>
                                        <p:tav tm="0">
                                          <p:val>
                                            <p:strVal val="ppt_y"/>
                                          </p:val>
                                        </p:tav>
                                        <p:tav tm="100000">
                                          <p:val>
                                            <p:strVal val="ppt_y-ppt_h/2"/>
                                          </p:val>
                                        </p:tav>
                                      </p:tavLst>
                                    </p:anim>
                                    <p:anim calcmode="lin" valueType="num">
                                      <p:cBhvr>
                                        <p:cTn id="29" dur="3000"/>
                                        <p:tgtEl>
                                          <p:spTgt spid="9"/>
                                        </p:tgtEl>
                                        <p:attrNameLst>
                                          <p:attrName>ppt_w</p:attrName>
                                        </p:attrNameLst>
                                      </p:cBhvr>
                                      <p:tavLst>
                                        <p:tav tm="0">
                                          <p:val>
                                            <p:strVal val="ppt_w"/>
                                          </p:val>
                                        </p:tav>
                                        <p:tav tm="100000">
                                          <p:val>
                                            <p:strVal val="ppt_w"/>
                                          </p:val>
                                        </p:tav>
                                      </p:tavLst>
                                    </p:anim>
                                    <p:anim calcmode="lin" valueType="num">
                                      <p:cBhvr>
                                        <p:cTn id="30" dur="3000"/>
                                        <p:tgtEl>
                                          <p:spTgt spid="9"/>
                                        </p:tgtEl>
                                        <p:attrNameLst>
                                          <p:attrName>ppt_h</p:attrName>
                                        </p:attrNameLst>
                                      </p:cBhvr>
                                      <p:tavLst>
                                        <p:tav tm="0">
                                          <p:val>
                                            <p:strVal val="ppt_h"/>
                                          </p:val>
                                        </p:tav>
                                        <p:tav tm="100000">
                                          <p:val>
                                            <p:fltVal val="0"/>
                                          </p:val>
                                        </p:tav>
                                      </p:tavLst>
                                    </p:anim>
                                    <p:set>
                                      <p:cBhvr>
                                        <p:cTn id="31" dur="1" fill="hold">
                                          <p:stCondLst>
                                            <p:cond delay="2999"/>
                                          </p:stCondLst>
                                        </p:cTn>
                                        <p:tgtEl>
                                          <p:spTgt spid="9"/>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0"/>
                                        </p:tgtEl>
                                        <p:attrNameLst>
                                          <p:attrName>ppt_x</p:attrName>
                                        </p:attrNameLst>
                                      </p:cBhvr>
                                      <p:tavLst>
                                        <p:tav tm="0">
                                          <p:val>
                                            <p:strVal val="ppt_x"/>
                                          </p:val>
                                        </p:tav>
                                        <p:tav tm="100000">
                                          <p:val>
                                            <p:strVal val="ppt_x-ppt_w/2"/>
                                          </p:val>
                                        </p:tav>
                                      </p:tavLst>
                                    </p:anim>
                                    <p:anim calcmode="lin" valueType="num">
                                      <p:cBhvr>
                                        <p:cTn id="34" dur="3000"/>
                                        <p:tgtEl>
                                          <p:spTgt spid="10"/>
                                        </p:tgtEl>
                                        <p:attrNameLst>
                                          <p:attrName>ppt_y</p:attrName>
                                        </p:attrNameLst>
                                      </p:cBhvr>
                                      <p:tavLst>
                                        <p:tav tm="0">
                                          <p:val>
                                            <p:strVal val="ppt_y"/>
                                          </p:val>
                                        </p:tav>
                                        <p:tav tm="100000">
                                          <p:val>
                                            <p:strVal val="ppt_y"/>
                                          </p:val>
                                        </p:tav>
                                      </p:tavLst>
                                    </p:anim>
                                    <p:anim calcmode="lin" valueType="num">
                                      <p:cBhvr>
                                        <p:cTn id="35" dur="3000"/>
                                        <p:tgtEl>
                                          <p:spTgt spid="10"/>
                                        </p:tgtEl>
                                        <p:attrNameLst>
                                          <p:attrName>ppt_w</p:attrName>
                                        </p:attrNameLst>
                                      </p:cBhvr>
                                      <p:tavLst>
                                        <p:tav tm="0">
                                          <p:val>
                                            <p:strVal val="ppt_w"/>
                                          </p:val>
                                        </p:tav>
                                        <p:tav tm="100000">
                                          <p:val>
                                            <p:fltVal val="0"/>
                                          </p:val>
                                        </p:tav>
                                      </p:tavLst>
                                    </p:anim>
                                    <p:anim calcmode="lin" valueType="num">
                                      <p:cBhvr>
                                        <p:cTn id="36" dur="3000"/>
                                        <p:tgtEl>
                                          <p:spTgt spid="10"/>
                                        </p:tgtEl>
                                        <p:attrNameLst>
                                          <p:attrName>ppt_h</p:attrName>
                                        </p:attrNameLst>
                                      </p:cBhvr>
                                      <p:tavLst>
                                        <p:tav tm="0">
                                          <p:val>
                                            <p:strVal val="ppt_h"/>
                                          </p:val>
                                        </p:tav>
                                        <p:tav tm="100000">
                                          <p:val>
                                            <p:strVal val="ppt_h"/>
                                          </p:val>
                                        </p:tav>
                                      </p:tavLst>
                                    </p:anim>
                                    <p:set>
                                      <p:cBhvr>
                                        <p:cTn id="37" dur="1" fill="hold">
                                          <p:stCondLst>
                                            <p:cond delay="2999"/>
                                          </p:stCondLst>
                                        </p:cTn>
                                        <p:tgtEl>
                                          <p:spTgt spid="10"/>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3000"/>
                                        <p:tgtEl>
                                          <p:spTgt spid="11"/>
                                        </p:tgtEl>
                                        <p:attrNameLst>
                                          <p:attrName>ppt_x</p:attrName>
                                        </p:attrNameLst>
                                      </p:cBhvr>
                                      <p:tavLst>
                                        <p:tav tm="0">
                                          <p:val>
                                            <p:strVal val="ppt_x"/>
                                          </p:val>
                                        </p:tav>
                                        <p:tav tm="100000">
                                          <p:val>
                                            <p:strVal val="ppt_x"/>
                                          </p:val>
                                        </p:tav>
                                      </p:tavLst>
                                    </p:anim>
                                    <p:anim calcmode="lin" valueType="num">
                                      <p:cBhvr>
                                        <p:cTn id="40" dur="3000"/>
                                        <p:tgtEl>
                                          <p:spTgt spid="11"/>
                                        </p:tgtEl>
                                        <p:attrNameLst>
                                          <p:attrName>ppt_y</p:attrName>
                                        </p:attrNameLst>
                                      </p:cBhvr>
                                      <p:tavLst>
                                        <p:tav tm="0">
                                          <p:val>
                                            <p:strVal val="ppt_y"/>
                                          </p:val>
                                        </p:tav>
                                        <p:tav tm="100000">
                                          <p:val>
                                            <p:strVal val="ppt_y-ppt_h/2"/>
                                          </p:val>
                                        </p:tav>
                                      </p:tavLst>
                                    </p:anim>
                                    <p:anim calcmode="lin" valueType="num">
                                      <p:cBhvr>
                                        <p:cTn id="41" dur="3000"/>
                                        <p:tgtEl>
                                          <p:spTgt spid="11"/>
                                        </p:tgtEl>
                                        <p:attrNameLst>
                                          <p:attrName>ppt_w</p:attrName>
                                        </p:attrNameLst>
                                      </p:cBhvr>
                                      <p:tavLst>
                                        <p:tav tm="0">
                                          <p:val>
                                            <p:strVal val="ppt_w"/>
                                          </p:val>
                                        </p:tav>
                                        <p:tav tm="100000">
                                          <p:val>
                                            <p:strVal val="ppt_w"/>
                                          </p:val>
                                        </p:tav>
                                      </p:tavLst>
                                    </p:anim>
                                    <p:anim calcmode="lin" valueType="num">
                                      <p:cBhvr>
                                        <p:cTn id="42" dur="3000"/>
                                        <p:tgtEl>
                                          <p:spTgt spid="11"/>
                                        </p:tgtEl>
                                        <p:attrNameLst>
                                          <p:attrName>ppt_h</p:attrName>
                                        </p:attrNameLst>
                                      </p:cBhvr>
                                      <p:tavLst>
                                        <p:tav tm="0">
                                          <p:val>
                                            <p:strVal val="ppt_h"/>
                                          </p:val>
                                        </p:tav>
                                        <p:tav tm="100000">
                                          <p:val>
                                            <p:fltVal val="0"/>
                                          </p:val>
                                        </p:tav>
                                      </p:tavLst>
                                    </p:anim>
                                    <p:set>
                                      <p:cBhvr>
                                        <p:cTn id="43" dur="1" fill="hold">
                                          <p:stCondLst>
                                            <p:cond delay="2999"/>
                                          </p:stCondLst>
                                        </p:cTn>
                                        <p:tgtEl>
                                          <p:spTgt spid="11"/>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4/3*#ppt_w"/>
                                          </p:val>
                                        </p:tav>
                                        <p:tav tm="100000">
                                          <p:val>
                                            <p:strVal val="#ppt_w"/>
                                          </p:val>
                                        </p:tav>
                                      </p:tavLst>
                                    </p:anim>
                                    <p:anim calcmode="lin" valueType="num">
                                      <p:cBhvr>
                                        <p:cTn id="47"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solidFill>
            <a:srgbClr val="FF6600"/>
          </a:solidFill>
          <a:ln>
            <a:noFill/>
          </a:ln>
        </p:spPr>
        <p:txBody>
          <a:bodyPr/>
          <a:lstStyle/>
          <a:p>
            <a:endParaRPr lang="es-ES" dirty="0"/>
          </a:p>
        </p:txBody>
      </p:sp>
      <p:pic>
        <p:nvPicPr>
          <p:cNvPr id="4" name="3 Imagen" descr="Imagen19.jpg"/>
          <p:cNvPicPr>
            <a:picLocks noChangeAspect="1"/>
          </p:cNvPicPr>
          <p:nvPr/>
        </p:nvPicPr>
        <p:blipFill>
          <a:blip r:embed="rId2"/>
          <a:stretch>
            <a:fillRect/>
          </a:stretch>
        </p:blipFill>
        <p:spPr>
          <a:xfrm>
            <a:off x="0" y="0"/>
            <a:ext cx="9144000" cy="6858000"/>
          </a:xfrm>
          <a:prstGeom prst="rect">
            <a:avLst/>
          </a:prstGeom>
          <a:ln>
            <a:noFill/>
          </a:ln>
        </p:spPr>
      </p:pic>
      <p:sp>
        <p:nvSpPr>
          <p:cNvPr id="6" name="5 Triángulo rectángulo"/>
          <p:cNvSpPr/>
          <p:nvPr/>
        </p:nvSpPr>
        <p:spPr>
          <a:xfrm>
            <a:off x="0" y="0"/>
            <a:ext cx="9144000" cy="6858000"/>
          </a:xfrm>
          <a:prstGeom prst="rtTriangle">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1000100" y="785794"/>
            <a:ext cx="7072362" cy="5286412"/>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1000100" y="785794"/>
            <a:ext cx="7072362" cy="5286412"/>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2143108" y="1643050"/>
            <a:ext cx="4929222" cy="3714776"/>
          </a:xfrm>
          <a:prstGeom prst="rtTriangle">
            <a:avLst/>
          </a:prstGeom>
          <a:gradFill flip="none" rotWithShape="1">
            <a:gsLst>
              <a:gs pos="18000">
                <a:schemeClr val="accent3">
                  <a:lumMod val="50000"/>
                </a:schemeClr>
              </a:gs>
              <a:gs pos="50000">
                <a:schemeClr val="accent3">
                  <a:lumMod val="60000"/>
                  <a:lumOff val="40000"/>
                  <a:shade val="67500"/>
                  <a:satMod val="115000"/>
                </a:schemeClr>
              </a:gs>
              <a:gs pos="100000">
                <a:schemeClr val="accent3">
                  <a:lumMod val="60000"/>
                  <a:lumOff val="40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2143108" y="1643050"/>
            <a:ext cx="4929222" cy="3714776"/>
          </a:xfrm>
          <a:prstGeom prst="rtTriangle">
            <a:avLst/>
          </a:prstGeom>
          <a:gradFill flip="none" rotWithShape="1">
            <a:gsLst>
              <a:gs pos="18000">
                <a:schemeClr val="accent3">
                  <a:lumMod val="50000"/>
                </a:schemeClr>
              </a:gs>
              <a:gs pos="50000">
                <a:schemeClr val="accent3">
                  <a:lumMod val="60000"/>
                  <a:lumOff val="40000"/>
                  <a:shade val="67500"/>
                  <a:satMod val="115000"/>
                </a:schemeClr>
              </a:gs>
              <a:gs pos="100000">
                <a:schemeClr val="accent3">
                  <a:lumMod val="60000"/>
                  <a:lumOff val="40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3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3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3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3000"/>
                                        <p:tgtEl>
                                          <p:spTgt spid="11"/>
                                        </p:tgtEl>
                                      </p:cBhvr>
                                    </p:animEffect>
                                  </p:childTnLst>
                                </p:cTn>
                              </p:par>
                            </p:childTnLst>
                          </p:cTn>
                        </p:par>
                        <p:par>
                          <p:cTn id="26" fill="hold">
                            <p:stCondLst>
                              <p:cond delay="3000"/>
                            </p:stCondLst>
                            <p:childTnLst>
                              <p:par>
                                <p:cTn id="27" presetID="4" presetClass="exit" presetSubtype="32" fill="hold" grpId="1" nodeType="afterEffect">
                                  <p:stCondLst>
                                    <p:cond delay="0"/>
                                  </p:stCondLst>
                                  <p:childTnLst>
                                    <p:animEffect transition="out" filter="box(out)">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3000"/>
                                        <p:tgtEl>
                                          <p:spTgt spid="6"/>
                                        </p:tgtEl>
                                      </p:cBhvr>
                                    </p:animEffect>
                                    <p:set>
                                      <p:cBhvr>
                                        <p:cTn id="32" dur="1" fill="hold">
                                          <p:stCondLst>
                                            <p:cond delay="2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3000"/>
                                        <p:tgtEl>
                                          <p:spTgt spid="8"/>
                                        </p:tgtEl>
                                      </p:cBhvr>
                                    </p:animEffect>
                                    <p:set>
                                      <p:cBhvr>
                                        <p:cTn id="35" dur="1" fill="hold">
                                          <p:stCondLst>
                                            <p:cond delay="2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3000"/>
                                        <p:tgtEl>
                                          <p:spTgt spid="9"/>
                                        </p:tgtEl>
                                      </p:cBhvr>
                                    </p:animEffect>
                                    <p:set>
                                      <p:cBhvr>
                                        <p:cTn id="38" dur="1" fill="hold">
                                          <p:stCondLst>
                                            <p:cond delay="2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3000"/>
                                        <p:tgtEl>
                                          <p:spTgt spid="11"/>
                                        </p:tgtEl>
                                      </p:cBhvr>
                                    </p:animEffect>
                                    <p:set>
                                      <p:cBhvr>
                                        <p:cTn id="41" dur="1" fill="hold">
                                          <p:stCondLst>
                                            <p:cond delay="2999"/>
                                          </p:stCondLst>
                                        </p:cTn>
                                        <p:tgtEl>
                                          <p:spTgt spid="11"/>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3000"/>
                                        <p:tgtEl>
                                          <p:spTgt spid="10"/>
                                        </p:tgtEl>
                                      </p:cBhvr>
                                    </p:animEffect>
                                    <p:set>
                                      <p:cBhvr>
                                        <p:cTn id="44" dur="1" fill="hold">
                                          <p:stCondLst>
                                            <p:cond delay="2999"/>
                                          </p:stCondLst>
                                        </p:cTn>
                                        <p:tgtEl>
                                          <p:spTgt spid="10"/>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strVal val="2/3*#ppt_w"/>
                                          </p:val>
                                        </p:tav>
                                        <p:tav tm="100000">
                                          <p:val>
                                            <p:strVal val="#ppt_w"/>
                                          </p:val>
                                        </p:tav>
                                      </p:tavLst>
                                    </p:anim>
                                    <p:anim calcmode="lin" valueType="num">
                                      <p:cBhvr>
                                        <p:cTn id="48" dur="3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900"/>
          </a:solidFill>
        </p:spPr>
        <p:txBody>
          <a:bodyPr/>
          <a:lstStyle/>
          <a:p>
            <a:endParaRPr lang="es-ES" dirty="0"/>
          </a:p>
        </p:txBody>
      </p:sp>
      <p:pic>
        <p:nvPicPr>
          <p:cNvPr id="4" name="3 Imagen" descr="Imagen20.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rot="10800000">
            <a:off x="0"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10"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1285852"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7708721"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1928794"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072330"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422837"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136953"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4500562"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3851069"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3214678"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2565185"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1928794"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1279301"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642910"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a:off x="0" y="357166"/>
            <a:ext cx="1435279" cy="2671117"/>
          </a:xfrm>
          <a:prstGeom prst="moon">
            <a:avLst>
              <a:gd name="adj" fmla="val 36667"/>
            </a:avLst>
          </a:prstGeom>
          <a:gradFill flip="none" rotWithShape="1">
            <a:gsLst>
              <a:gs pos="30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0800000">
            <a:off x="2571736"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3214678"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0800000">
            <a:off x="3857620"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4500562"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0800000">
            <a:off x="5143504"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5715008"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0800000">
            <a:off x="6286512"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0800000">
            <a:off x="6929454"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0800000">
            <a:off x="7708721" y="3786190"/>
            <a:ext cx="1435279" cy="2671117"/>
          </a:xfrm>
          <a:prstGeom prst="moon">
            <a:avLst>
              <a:gd name="adj" fmla="val 36667"/>
            </a:avLst>
          </a:prstGeom>
          <a:gradFill flip="none" rotWithShape="1">
            <a:gsLst>
              <a:gs pos="28000">
                <a:srgbClr val="3333FF"/>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0-#ppt_w/2"/>
                                          </p:val>
                                        </p:tav>
                                        <p:tav tm="100000">
                                          <p:val>
                                            <p:strVal val="#ppt_x"/>
                                          </p:val>
                                        </p:tav>
                                      </p:tavLst>
                                    </p:anim>
                                    <p:anim calcmode="lin" valueType="num">
                                      <p:cBhvr additive="base">
                                        <p:cTn id="11" dur="30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0-#ppt_w/2"/>
                                          </p:val>
                                        </p:tav>
                                        <p:tav tm="100000">
                                          <p:val>
                                            <p:strVal val="#ppt_x"/>
                                          </p:val>
                                        </p:tav>
                                      </p:tavLst>
                                    </p:anim>
                                    <p:anim calcmode="lin" valueType="num">
                                      <p:cBhvr additive="base">
                                        <p:cTn id="15" dur="3000" fill="hold"/>
                                        <p:tgtEl>
                                          <p:spTgt spid="11"/>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0-#ppt_w/2"/>
                                          </p:val>
                                        </p:tav>
                                        <p:tav tm="100000">
                                          <p:val>
                                            <p:strVal val="#ppt_x"/>
                                          </p:val>
                                        </p:tav>
                                      </p:tavLst>
                                    </p:anim>
                                    <p:anim calcmode="lin" valueType="num">
                                      <p:cBhvr additive="base">
                                        <p:cTn id="19" dur="3000" fill="hold"/>
                                        <p:tgtEl>
                                          <p:spTgt spid="12"/>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0-#ppt_w/2"/>
                                          </p:val>
                                        </p:tav>
                                        <p:tav tm="100000">
                                          <p:val>
                                            <p:strVal val="#ppt_x"/>
                                          </p:val>
                                        </p:tav>
                                      </p:tavLst>
                                    </p:anim>
                                    <p:anim calcmode="lin" valueType="num">
                                      <p:cBhvr additive="base">
                                        <p:cTn id="35" dur="3000" fill="hold"/>
                                        <p:tgtEl>
                                          <p:spTgt spid="1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0-#ppt_w/2"/>
                                          </p:val>
                                        </p:tav>
                                        <p:tav tm="100000">
                                          <p:val>
                                            <p:strVal val="#ppt_x"/>
                                          </p:val>
                                        </p:tav>
                                      </p:tavLst>
                                    </p:anim>
                                    <p:anim calcmode="lin" valueType="num">
                                      <p:cBhvr additive="base">
                                        <p:cTn id="51" dur="3000" fill="hold"/>
                                        <p:tgtEl>
                                          <p:spTgt spid="20"/>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3000" fill="hold"/>
                                        <p:tgtEl>
                                          <p:spTgt spid="22"/>
                                        </p:tgtEl>
                                        <p:attrNameLst>
                                          <p:attrName>ppt_x</p:attrName>
                                        </p:attrNameLst>
                                      </p:cBhvr>
                                      <p:tavLst>
                                        <p:tav tm="0">
                                          <p:val>
                                            <p:strVal val="0-#ppt_w/2"/>
                                          </p:val>
                                        </p:tav>
                                        <p:tav tm="100000">
                                          <p:val>
                                            <p:strVal val="#ppt_x"/>
                                          </p:val>
                                        </p:tav>
                                      </p:tavLst>
                                    </p:anim>
                                    <p:anim calcmode="lin" valueType="num">
                                      <p:cBhvr additive="base">
                                        <p:cTn id="59" dur="3000" fill="hold"/>
                                        <p:tgtEl>
                                          <p:spTgt spid="2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1+#ppt_w/2"/>
                                          </p:val>
                                        </p:tav>
                                        <p:tav tm="100000">
                                          <p:val>
                                            <p:strVal val="#ppt_x"/>
                                          </p:val>
                                        </p:tav>
                                      </p:tavLst>
                                    </p:anim>
                                    <p:anim calcmode="lin" valueType="num">
                                      <p:cBhvr additive="base">
                                        <p:cTn id="63" dur="3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1+#ppt_w/2"/>
                                          </p:val>
                                        </p:tav>
                                        <p:tav tm="100000">
                                          <p:val>
                                            <p:strVal val="#ppt_x"/>
                                          </p:val>
                                        </p:tav>
                                      </p:tavLst>
                                    </p:anim>
                                    <p:anim calcmode="lin" valueType="num">
                                      <p:cBhvr additive="base">
                                        <p:cTn id="67" dur="3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1+#ppt_w/2"/>
                                          </p:val>
                                        </p:tav>
                                        <p:tav tm="100000">
                                          <p:val>
                                            <p:strVal val="#ppt_x"/>
                                          </p:val>
                                        </p:tav>
                                      </p:tavLst>
                                    </p:anim>
                                    <p:anim calcmode="lin" valueType="num">
                                      <p:cBhvr additive="base">
                                        <p:cTn id="75" dur="3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1+#ppt_w/2"/>
                                          </p:val>
                                        </p:tav>
                                        <p:tav tm="100000">
                                          <p:val>
                                            <p:strVal val="#ppt_x"/>
                                          </p:val>
                                        </p:tav>
                                      </p:tavLst>
                                    </p:anim>
                                    <p:anim calcmode="lin" valueType="num">
                                      <p:cBhvr additive="base">
                                        <p:cTn id="83" dur="3000" fill="hold"/>
                                        <p:tgtEl>
                                          <p:spTgt spid="24"/>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1+#ppt_w/2"/>
                                          </p:val>
                                        </p:tav>
                                        <p:tav tm="100000">
                                          <p:val>
                                            <p:strVal val="#ppt_x"/>
                                          </p:val>
                                        </p:tav>
                                      </p:tavLst>
                                    </p:anim>
                                    <p:anim calcmode="lin" valueType="num">
                                      <p:cBhvr additive="base">
                                        <p:cTn id="87" dur="3000" fill="hold"/>
                                        <p:tgtEl>
                                          <p:spTgt spid="25"/>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1+#ppt_w/2"/>
                                          </p:val>
                                        </p:tav>
                                        <p:tav tm="100000">
                                          <p:val>
                                            <p:strVal val="#ppt_x"/>
                                          </p:val>
                                        </p:tav>
                                      </p:tavLst>
                                    </p:anim>
                                    <p:anim calcmode="lin" valueType="num">
                                      <p:cBhvr additive="base">
                                        <p:cTn id="95" dur="3000" fill="hold"/>
                                        <p:tgtEl>
                                          <p:spTgt spid="27"/>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1+#ppt_w/2"/>
                                          </p:val>
                                        </p:tav>
                                        <p:tav tm="100000">
                                          <p:val>
                                            <p:strVal val="#ppt_x"/>
                                          </p:val>
                                        </p:tav>
                                      </p:tavLst>
                                    </p:anim>
                                    <p:anim calcmode="lin" valueType="num">
                                      <p:cBhvr additive="base">
                                        <p:cTn id="99" dur="3000" fill="hold"/>
                                        <p:tgtEl>
                                          <p:spTgt spid="28"/>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1+#ppt_w/2"/>
                                          </p:val>
                                        </p:tav>
                                        <p:tav tm="100000">
                                          <p:val>
                                            <p:strVal val="#ppt_x"/>
                                          </p:val>
                                        </p:tav>
                                      </p:tavLst>
                                    </p:anim>
                                    <p:anim calcmode="lin" valueType="num">
                                      <p:cBhvr additive="base">
                                        <p:cTn id="103" dur="3000" fill="hold"/>
                                        <p:tgtEl>
                                          <p:spTgt spid="29"/>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1+#ppt_w/2"/>
                                          </p:val>
                                        </p:tav>
                                        <p:tav tm="100000">
                                          <p:val>
                                            <p:strVal val="#ppt_x"/>
                                          </p:val>
                                        </p:tav>
                                      </p:tavLst>
                                    </p:anim>
                                    <p:anim calcmode="lin" valueType="num">
                                      <p:cBhvr additive="base">
                                        <p:cTn id="107" dur="3000" fill="hold"/>
                                        <p:tgtEl>
                                          <p:spTgt spid="30"/>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1+#ppt_w/2"/>
                                          </p:val>
                                        </p:tav>
                                        <p:tav tm="100000">
                                          <p:val>
                                            <p:strVal val="#ppt_x"/>
                                          </p:val>
                                        </p:tav>
                                      </p:tavLst>
                                    </p:anim>
                                    <p:anim calcmode="lin" valueType="num">
                                      <p:cBhvr additive="base">
                                        <p:cTn id="111" dur="3000" fill="hold"/>
                                        <p:tgtEl>
                                          <p:spTgt spid="31"/>
                                        </p:tgtEl>
                                        <p:attrNameLst>
                                          <p:attrName>ppt_y</p:attrName>
                                        </p:attrNameLst>
                                      </p:cBhvr>
                                      <p:tavLst>
                                        <p:tav tm="0">
                                          <p:val>
                                            <p:strVal val="#ppt_y"/>
                                          </p:val>
                                        </p:tav>
                                        <p:tav tm="100000">
                                          <p:val>
                                            <p:strVal val="#ppt_y"/>
                                          </p:val>
                                        </p:tav>
                                      </p:tavLst>
                                    </p:anim>
                                  </p:childTnLst>
                                </p:cTn>
                              </p:par>
                              <p:par>
                                <p:cTn id="112" presetID="8" presetClass="emph" presetSubtype="0" fill="hold" grpId="1"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3"/>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4"/>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5"/>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6"/>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8"/>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9"/>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0"/>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1"/>
                                        </p:tgtEl>
                                        <p:attrNameLst>
                                          <p:attrName>r</p:attrName>
                                        </p:attrNameLst>
                                      </p:cBhvr>
                                    </p:animRot>
                                  </p:childTnLst>
                                </p:cTn>
                              </p:par>
                              <p:par>
                                <p:cTn id="164" presetID="13"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plus(in)">
                                      <p:cBhvr>
                                        <p:cTn id="166" dur="3000"/>
                                        <p:tgtEl>
                                          <p:spTgt spid="9"/>
                                        </p:tgtEl>
                                      </p:cBhvr>
                                    </p:animEffect>
                                  </p:childTnLst>
                                </p:cTn>
                              </p:par>
                              <p:par>
                                <p:cTn id="167" presetID="13" presetClass="entr" presetSubtype="16" fill="hold" grpId="2" nodeType="withEffect">
                                  <p:stCondLst>
                                    <p:cond delay="0"/>
                                  </p:stCondLst>
                                  <p:childTnLst>
                                    <p:set>
                                      <p:cBhvr>
                                        <p:cTn id="168" dur="1" fill="hold">
                                          <p:stCondLst>
                                            <p:cond delay="0"/>
                                          </p:stCondLst>
                                        </p:cTn>
                                        <p:tgtEl>
                                          <p:spTgt spid="11"/>
                                        </p:tgtEl>
                                        <p:attrNameLst>
                                          <p:attrName>style.visibility</p:attrName>
                                        </p:attrNameLst>
                                      </p:cBhvr>
                                      <p:to>
                                        <p:strVal val="visible"/>
                                      </p:to>
                                    </p:set>
                                    <p:animEffect transition="in" filter="plus(in)">
                                      <p:cBhvr>
                                        <p:cTn id="169" dur="3000"/>
                                        <p:tgtEl>
                                          <p:spTgt spid="11"/>
                                        </p:tgtEl>
                                      </p:cBhvr>
                                    </p:animEffect>
                                  </p:childTnLst>
                                </p:cTn>
                              </p:par>
                              <p:par>
                                <p:cTn id="170" presetID="13" presetClass="entr" presetSubtype="16" fill="hold" grpId="2" nodeType="withEffect">
                                  <p:stCondLst>
                                    <p:cond delay="0"/>
                                  </p:stCondLst>
                                  <p:childTnLst>
                                    <p:set>
                                      <p:cBhvr>
                                        <p:cTn id="171" dur="1" fill="hold">
                                          <p:stCondLst>
                                            <p:cond delay="0"/>
                                          </p:stCondLst>
                                        </p:cTn>
                                        <p:tgtEl>
                                          <p:spTgt spid="12"/>
                                        </p:tgtEl>
                                        <p:attrNameLst>
                                          <p:attrName>style.visibility</p:attrName>
                                        </p:attrNameLst>
                                      </p:cBhvr>
                                      <p:to>
                                        <p:strVal val="visible"/>
                                      </p:to>
                                    </p:set>
                                    <p:animEffect transition="in" filter="plus(in)">
                                      <p:cBhvr>
                                        <p:cTn id="172" dur="3000"/>
                                        <p:tgtEl>
                                          <p:spTgt spid="12"/>
                                        </p:tgtEl>
                                      </p:cBhvr>
                                    </p:animEffect>
                                  </p:childTnLst>
                                </p:cTn>
                              </p:par>
                              <p:par>
                                <p:cTn id="173" presetID="13" presetClass="entr" presetSubtype="16" fill="hold" grpId="2" nodeType="withEffect">
                                  <p:stCondLst>
                                    <p:cond delay="0"/>
                                  </p:stCondLst>
                                  <p:childTnLst>
                                    <p:set>
                                      <p:cBhvr>
                                        <p:cTn id="174" dur="1" fill="hold">
                                          <p:stCondLst>
                                            <p:cond delay="0"/>
                                          </p:stCondLst>
                                        </p:cTn>
                                        <p:tgtEl>
                                          <p:spTgt spid="13"/>
                                        </p:tgtEl>
                                        <p:attrNameLst>
                                          <p:attrName>style.visibility</p:attrName>
                                        </p:attrNameLst>
                                      </p:cBhvr>
                                      <p:to>
                                        <p:strVal val="visible"/>
                                      </p:to>
                                    </p:set>
                                    <p:animEffect transition="in" filter="plus(in)">
                                      <p:cBhvr>
                                        <p:cTn id="175" dur="3000"/>
                                        <p:tgtEl>
                                          <p:spTgt spid="13"/>
                                        </p:tgtEl>
                                      </p:cBhvr>
                                    </p:animEffect>
                                  </p:childTnLst>
                                </p:cTn>
                              </p:par>
                              <p:par>
                                <p:cTn id="176" presetID="13" presetClass="entr" presetSubtype="16" fill="hold" grpId="2" nodeType="withEffect">
                                  <p:stCondLst>
                                    <p:cond delay="0"/>
                                  </p:stCondLst>
                                  <p:childTnLst>
                                    <p:set>
                                      <p:cBhvr>
                                        <p:cTn id="177" dur="1" fill="hold">
                                          <p:stCondLst>
                                            <p:cond delay="0"/>
                                          </p:stCondLst>
                                        </p:cTn>
                                        <p:tgtEl>
                                          <p:spTgt spid="14"/>
                                        </p:tgtEl>
                                        <p:attrNameLst>
                                          <p:attrName>style.visibility</p:attrName>
                                        </p:attrNameLst>
                                      </p:cBhvr>
                                      <p:to>
                                        <p:strVal val="visible"/>
                                      </p:to>
                                    </p:set>
                                    <p:animEffect transition="in" filter="plus(in)">
                                      <p:cBhvr>
                                        <p:cTn id="178" dur="3000"/>
                                        <p:tgtEl>
                                          <p:spTgt spid="14"/>
                                        </p:tgtEl>
                                      </p:cBhvr>
                                    </p:animEffect>
                                  </p:childTnLst>
                                </p:cTn>
                              </p:par>
                              <p:par>
                                <p:cTn id="179" presetID="13" presetClass="entr" presetSubtype="16" fill="hold" grpId="2" nodeType="withEffect">
                                  <p:stCondLst>
                                    <p:cond delay="0"/>
                                  </p:stCondLst>
                                  <p:childTnLst>
                                    <p:set>
                                      <p:cBhvr>
                                        <p:cTn id="180" dur="1" fill="hold">
                                          <p:stCondLst>
                                            <p:cond delay="0"/>
                                          </p:stCondLst>
                                        </p:cTn>
                                        <p:tgtEl>
                                          <p:spTgt spid="15"/>
                                        </p:tgtEl>
                                        <p:attrNameLst>
                                          <p:attrName>style.visibility</p:attrName>
                                        </p:attrNameLst>
                                      </p:cBhvr>
                                      <p:to>
                                        <p:strVal val="visible"/>
                                      </p:to>
                                    </p:set>
                                    <p:animEffect transition="in" filter="plus(in)">
                                      <p:cBhvr>
                                        <p:cTn id="181" dur="3000"/>
                                        <p:tgtEl>
                                          <p:spTgt spid="15"/>
                                        </p:tgtEl>
                                      </p:cBhvr>
                                    </p:animEffect>
                                  </p:childTnLst>
                                </p:cTn>
                              </p:par>
                              <p:par>
                                <p:cTn id="182" presetID="13" presetClass="entr" presetSubtype="16" fill="hold" grpId="2" nodeType="withEffect">
                                  <p:stCondLst>
                                    <p:cond delay="0"/>
                                  </p:stCondLst>
                                  <p:childTnLst>
                                    <p:set>
                                      <p:cBhvr>
                                        <p:cTn id="183" dur="1" fill="hold">
                                          <p:stCondLst>
                                            <p:cond delay="0"/>
                                          </p:stCondLst>
                                        </p:cTn>
                                        <p:tgtEl>
                                          <p:spTgt spid="16"/>
                                        </p:tgtEl>
                                        <p:attrNameLst>
                                          <p:attrName>style.visibility</p:attrName>
                                        </p:attrNameLst>
                                      </p:cBhvr>
                                      <p:to>
                                        <p:strVal val="visible"/>
                                      </p:to>
                                    </p:set>
                                    <p:animEffect transition="in" filter="plus(in)">
                                      <p:cBhvr>
                                        <p:cTn id="184" dur="3000"/>
                                        <p:tgtEl>
                                          <p:spTgt spid="16"/>
                                        </p:tgtEl>
                                      </p:cBhvr>
                                    </p:animEffect>
                                  </p:childTnLst>
                                </p:cTn>
                              </p:par>
                              <p:par>
                                <p:cTn id="185" presetID="13" presetClass="entr" presetSubtype="16" fill="hold" grpId="2" nodeType="withEffect">
                                  <p:stCondLst>
                                    <p:cond delay="0"/>
                                  </p:stCondLst>
                                  <p:childTnLst>
                                    <p:set>
                                      <p:cBhvr>
                                        <p:cTn id="186" dur="1" fill="hold">
                                          <p:stCondLst>
                                            <p:cond delay="0"/>
                                          </p:stCondLst>
                                        </p:cTn>
                                        <p:tgtEl>
                                          <p:spTgt spid="17"/>
                                        </p:tgtEl>
                                        <p:attrNameLst>
                                          <p:attrName>style.visibility</p:attrName>
                                        </p:attrNameLst>
                                      </p:cBhvr>
                                      <p:to>
                                        <p:strVal val="visible"/>
                                      </p:to>
                                    </p:set>
                                    <p:animEffect transition="in" filter="plus(in)">
                                      <p:cBhvr>
                                        <p:cTn id="187" dur="3000"/>
                                        <p:tgtEl>
                                          <p:spTgt spid="17"/>
                                        </p:tgtEl>
                                      </p:cBhvr>
                                    </p:animEffect>
                                  </p:childTnLst>
                                </p:cTn>
                              </p:par>
                              <p:par>
                                <p:cTn id="188" presetID="13" presetClass="entr" presetSubtype="16" fill="hold" grpId="2" nodeType="withEffect">
                                  <p:stCondLst>
                                    <p:cond delay="0"/>
                                  </p:stCondLst>
                                  <p:childTnLst>
                                    <p:set>
                                      <p:cBhvr>
                                        <p:cTn id="189" dur="1" fill="hold">
                                          <p:stCondLst>
                                            <p:cond delay="0"/>
                                          </p:stCondLst>
                                        </p:cTn>
                                        <p:tgtEl>
                                          <p:spTgt spid="18"/>
                                        </p:tgtEl>
                                        <p:attrNameLst>
                                          <p:attrName>style.visibility</p:attrName>
                                        </p:attrNameLst>
                                      </p:cBhvr>
                                      <p:to>
                                        <p:strVal val="visible"/>
                                      </p:to>
                                    </p:set>
                                    <p:animEffect transition="in" filter="plus(in)">
                                      <p:cBhvr>
                                        <p:cTn id="190" dur="3000"/>
                                        <p:tgtEl>
                                          <p:spTgt spid="18"/>
                                        </p:tgtEl>
                                      </p:cBhvr>
                                    </p:animEffect>
                                  </p:childTnLst>
                                </p:cTn>
                              </p:par>
                              <p:par>
                                <p:cTn id="191" presetID="13" presetClass="entr" presetSubtype="16" fill="hold" grpId="2" nodeType="withEffect">
                                  <p:stCondLst>
                                    <p:cond delay="0"/>
                                  </p:stCondLst>
                                  <p:childTnLst>
                                    <p:set>
                                      <p:cBhvr>
                                        <p:cTn id="192" dur="1" fill="hold">
                                          <p:stCondLst>
                                            <p:cond delay="0"/>
                                          </p:stCondLst>
                                        </p:cTn>
                                        <p:tgtEl>
                                          <p:spTgt spid="19"/>
                                        </p:tgtEl>
                                        <p:attrNameLst>
                                          <p:attrName>style.visibility</p:attrName>
                                        </p:attrNameLst>
                                      </p:cBhvr>
                                      <p:to>
                                        <p:strVal val="visible"/>
                                      </p:to>
                                    </p:set>
                                    <p:animEffect transition="in" filter="plus(in)">
                                      <p:cBhvr>
                                        <p:cTn id="193" dur="3000"/>
                                        <p:tgtEl>
                                          <p:spTgt spid="19"/>
                                        </p:tgtEl>
                                      </p:cBhvr>
                                    </p:animEffect>
                                  </p:childTnLst>
                                </p:cTn>
                              </p:par>
                              <p:par>
                                <p:cTn id="194" presetID="13" presetClass="entr" presetSubtype="16" fill="hold" grpId="2"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plus(in)">
                                      <p:cBhvr>
                                        <p:cTn id="196" dur="3000"/>
                                        <p:tgtEl>
                                          <p:spTgt spid="20"/>
                                        </p:tgtEl>
                                      </p:cBhvr>
                                    </p:animEffect>
                                  </p:childTnLst>
                                </p:cTn>
                              </p:par>
                              <p:par>
                                <p:cTn id="197" presetID="13" presetClass="entr" presetSubtype="16" fill="hold" grpId="2" nodeType="withEffect">
                                  <p:stCondLst>
                                    <p:cond delay="0"/>
                                  </p:stCondLst>
                                  <p:childTnLst>
                                    <p:set>
                                      <p:cBhvr>
                                        <p:cTn id="198" dur="1" fill="hold">
                                          <p:stCondLst>
                                            <p:cond delay="0"/>
                                          </p:stCondLst>
                                        </p:cTn>
                                        <p:tgtEl>
                                          <p:spTgt spid="21"/>
                                        </p:tgtEl>
                                        <p:attrNameLst>
                                          <p:attrName>style.visibility</p:attrName>
                                        </p:attrNameLst>
                                      </p:cBhvr>
                                      <p:to>
                                        <p:strVal val="visible"/>
                                      </p:to>
                                    </p:set>
                                    <p:animEffect transition="in" filter="plus(in)">
                                      <p:cBhvr>
                                        <p:cTn id="199" dur="3000"/>
                                        <p:tgtEl>
                                          <p:spTgt spid="21"/>
                                        </p:tgtEl>
                                      </p:cBhvr>
                                    </p:animEffect>
                                  </p:childTnLst>
                                </p:cTn>
                              </p:par>
                              <p:par>
                                <p:cTn id="200" presetID="13" presetClass="entr" presetSubtype="16" fill="hold" grpId="2" nodeType="withEffect">
                                  <p:stCondLst>
                                    <p:cond delay="0"/>
                                  </p:stCondLst>
                                  <p:childTnLst>
                                    <p:set>
                                      <p:cBhvr>
                                        <p:cTn id="201" dur="1" fill="hold">
                                          <p:stCondLst>
                                            <p:cond delay="0"/>
                                          </p:stCondLst>
                                        </p:cTn>
                                        <p:tgtEl>
                                          <p:spTgt spid="22"/>
                                        </p:tgtEl>
                                        <p:attrNameLst>
                                          <p:attrName>style.visibility</p:attrName>
                                        </p:attrNameLst>
                                      </p:cBhvr>
                                      <p:to>
                                        <p:strVal val="visible"/>
                                      </p:to>
                                    </p:set>
                                    <p:animEffect transition="in" filter="plus(in)">
                                      <p:cBhvr>
                                        <p:cTn id="202" dur="3000"/>
                                        <p:tgtEl>
                                          <p:spTgt spid="22"/>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6"/>
                                        </p:tgtEl>
                                        <p:attrNameLst>
                                          <p:attrName>style.visibility</p:attrName>
                                        </p:attrNameLst>
                                      </p:cBhvr>
                                      <p:to>
                                        <p:strVal val="visible"/>
                                      </p:to>
                                    </p:set>
                                    <p:animEffect transition="in" filter="plus(in)">
                                      <p:cBhvr>
                                        <p:cTn id="205" dur="3000"/>
                                        <p:tgtEl>
                                          <p:spTgt spid="6"/>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plus(in)">
                                      <p:cBhvr>
                                        <p:cTn id="208" dur="3000"/>
                                        <p:tgtEl>
                                          <p:spTgt spid="7"/>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plus(in)">
                                      <p:cBhvr>
                                        <p:cTn id="211" dur="3000"/>
                                        <p:tgtEl>
                                          <p:spTgt spid="8"/>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10"/>
                                        </p:tgtEl>
                                        <p:attrNameLst>
                                          <p:attrName>style.visibility</p:attrName>
                                        </p:attrNameLst>
                                      </p:cBhvr>
                                      <p:to>
                                        <p:strVal val="visible"/>
                                      </p:to>
                                    </p:set>
                                    <p:animEffect transition="in" filter="plus(in)">
                                      <p:cBhvr>
                                        <p:cTn id="214" dur="3000"/>
                                        <p:tgtEl>
                                          <p:spTgt spid="10"/>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23"/>
                                        </p:tgtEl>
                                        <p:attrNameLst>
                                          <p:attrName>style.visibility</p:attrName>
                                        </p:attrNameLst>
                                      </p:cBhvr>
                                      <p:to>
                                        <p:strVal val="visible"/>
                                      </p:to>
                                    </p:set>
                                    <p:animEffect transition="in" filter="plus(in)">
                                      <p:cBhvr>
                                        <p:cTn id="217" dur="3000"/>
                                        <p:tgtEl>
                                          <p:spTgt spid="23"/>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24"/>
                                        </p:tgtEl>
                                        <p:attrNameLst>
                                          <p:attrName>style.visibility</p:attrName>
                                        </p:attrNameLst>
                                      </p:cBhvr>
                                      <p:to>
                                        <p:strVal val="visible"/>
                                      </p:to>
                                    </p:set>
                                    <p:animEffect transition="in" filter="plus(in)">
                                      <p:cBhvr>
                                        <p:cTn id="220" dur="3000"/>
                                        <p:tgtEl>
                                          <p:spTgt spid="24"/>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25"/>
                                        </p:tgtEl>
                                        <p:attrNameLst>
                                          <p:attrName>style.visibility</p:attrName>
                                        </p:attrNameLst>
                                      </p:cBhvr>
                                      <p:to>
                                        <p:strVal val="visible"/>
                                      </p:to>
                                    </p:set>
                                    <p:animEffect transition="in" filter="plus(in)">
                                      <p:cBhvr>
                                        <p:cTn id="223" dur="3000"/>
                                        <p:tgtEl>
                                          <p:spTgt spid="25"/>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26"/>
                                        </p:tgtEl>
                                        <p:attrNameLst>
                                          <p:attrName>style.visibility</p:attrName>
                                        </p:attrNameLst>
                                      </p:cBhvr>
                                      <p:to>
                                        <p:strVal val="visible"/>
                                      </p:to>
                                    </p:set>
                                    <p:animEffect transition="in" filter="plus(in)">
                                      <p:cBhvr>
                                        <p:cTn id="226" dur="3000"/>
                                        <p:tgtEl>
                                          <p:spTgt spid="26"/>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27"/>
                                        </p:tgtEl>
                                        <p:attrNameLst>
                                          <p:attrName>style.visibility</p:attrName>
                                        </p:attrNameLst>
                                      </p:cBhvr>
                                      <p:to>
                                        <p:strVal val="visible"/>
                                      </p:to>
                                    </p:set>
                                    <p:animEffect transition="in" filter="plus(in)">
                                      <p:cBhvr>
                                        <p:cTn id="229" dur="3000"/>
                                        <p:tgtEl>
                                          <p:spTgt spid="27"/>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28"/>
                                        </p:tgtEl>
                                        <p:attrNameLst>
                                          <p:attrName>style.visibility</p:attrName>
                                        </p:attrNameLst>
                                      </p:cBhvr>
                                      <p:to>
                                        <p:strVal val="visible"/>
                                      </p:to>
                                    </p:set>
                                    <p:animEffect transition="in" filter="plus(in)">
                                      <p:cBhvr>
                                        <p:cTn id="232" dur="3000"/>
                                        <p:tgtEl>
                                          <p:spTgt spid="28"/>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29"/>
                                        </p:tgtEl>
                                        <p:attrNameLst>
                                          <p:attrName>style.visibility</p:attrName>
                                        </p:attrNameLst>
                                      </p:cBhvr>
                                      <p:to>
                                        <p:strVal val="visible"/>
                                      </p:to>
                                    </p:set>
                                    <p:animEffect transition="in" filter="plus(in)">
                                      <p:cBhvr>
                                        <p:cTn id="235" dur="3000"/>
                                        <p:tgtEl>
                                          <p:spTgt spid="29"/>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30"/>
                                        </p:tgtEl>
                                        <p:attrNameLst>
                                          <p:attrName>style.visibility</p:attrName>
                                        </p:attrNameLst>
                                      </p:cBhvr>
                                      <p:to>
                                        <p:strVal val="visible"/>
                                      </p:to>
                                    </p:set>
                                    <p:animEffect transition="in" filter="plus(in)">
                                      <p:cBhvr>
                                        <p:cTn id="238" dur="3000"/>
                                        <p:tgtEl>
                                          <p:spTgt spid="30"/>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31"/>
                                        </p:tgtEl>
                                        <p:attrNameLst>
                                          <p:attrName>style.visibility</p:attrName>
                                        </p:attrNameLst>
                                      </p:cBhvr>
                                      <p:to>
                                        <p:strVal val="visible"/>
                                      </p:to>
                                    </p:set>
                                    <p:animEffect transition="in" filter="plus(in)">
                                      <p:cBhvr>
                                        <p:cTn id="241" dur="3000"/>
                                        <p:tgtEl>
                                          <p:spTgt spid="31"/>
                                        </p:tgtEl>
                                      </p:cBhvr>
                                    </p:animEffect>
                                  </p:childTnLst>
                                </p:cTn>
                              </p:par>
                            </p:childTnLst>
                          </p:cTn>
                        </p:par>
                        <p:par>
                          <p:cTn id="242" fill="hold">
                            <p:stCondLst>
                              <p:cond delay="3000"/>
                            </p:stCondLst>
                            <p:childTnLst>
                              <p:par>
                                <p:cTn id="243" presetID="2" presetClass="exit" presetSubtype="2" fill="hold" grpId="3" nodeType="afterEffect">
                                  <p:stCondLst>
                                    <p:cond delay="0"/>
                                  </p:stCondLst>
                                  <p:childTnLst>
                                    <p:anim calcmode="lin" valueType="num">
                                      <p:cBhvr additive="base">
                                        <p:cTn id="244" dur="3000"/>
                                        <p:tgtEl>
                                          <p:spTgt spid="9"/>
                                        </p:tgtEl>
                                        <p:attrNameLst>
                                          <p:attrName>ppt_x</p:attrName>
                                        </p:attrNameLst>
                                      </p:cBhvr>
                                      <p:tavLst>
                                        <p:tav tm="0">
                                          <p:val>
                                            <p:strVal val="ppt_x"/>
                                          </p:val>
                                        </p:tav>
                                        <p:tav tm="100000">
                                          <p:val>
                                            <p:strVal val="1+ppt_w/2"/>
                                          </p:val>
                                        </p:tav>
                                      </p:tavLst>
                                    </p:anim>
                                    <p:anim calcmode="lin" valueType="num">
                                      <p:cBhvr additive="base">
                                        <p:cTn id="245" dur="3000"/>
                                        <p:tgtEl>
                                          <p:spTgt spid="9"/>
                                        </p:tgtEl>
                                        <p:attrNameLst>
                                          <p:attrName>ppt_y</p:attrName>
                                        </p:attrNameLst>
                                      </p:cBhvr>
                                      <p:tavLst>
                                        <p:tav tm="0">
                                          <p:val>
                                            <p:strVal val="ppt_y"/>
                                          </p:val>
                                        </p:tav>
                                        <p:tav tm="100000">
                                          <p:val>
                                            <p:strVal val="ppt_y"/>
                                          </p:val>
                                        </p:tav>
                                      </p:tavLst>
                                    </p:anim>
                                    <p:set>
                                      <p:cBhvr>
                                        <p:cTn id="246" dur="1" fill="hold">
                                          <p:stCondLst>
                                            <p:cond delay="2999"/>
                                          </p:stCondLst>
                                        </p:cTn>
                                        <p:tgtEl>
                                          <p:spTgt spid="9"/>
                                        </p:tgtEl>
                                        <p:attrNameLst>
                                          <p:attrName>style.visibility</p:attrName>
                                        </p:attrNameLst>
                                      </p:cBhvr>
                                      <p:to>
                                        <p:strVal val="hidden"/>
                                      </p:to>
                                    </p:set>
                                  </p:childTnLst>
                                </p:cTn>
                              </p:par>
                              <p:par>
                                <p:cTn id="247" presetID="2" presetClass="exit" presetSubtype="2" fill="hold" grpId="3" nodeType="withEffect">
                                  <p:stCondLst>
                                    <p:cond delay="0"/>
                                  </p:stCondLst>
                                  <p:childTnLst>
                                    <p:anim calcmode="lin" valueType="num">
                                      <p:cBhvr additive="base">
                                        <p:cTn id="248" dur="3000"/>
                                        <p:tgtEl>
                                          <p:spTgt spid="11"/>
                                        </p:tgtEl>
                                        <p:attrNameLst>
                                          <p:attrName>ppt_x</p:attrName>
                                        </p:attrNameLst>
                                      </p:cBhvr>
                                      <p:tavLst>
                                        <p:tav tm="0">
                                          <p:val>
                                            <p:strVal val="ppt_x"/>
                                          </p:val>
                                        </p:tav>
                                        <p:tav tm="100000">
                                          <p:val>
                                            <p:strVal val="1+ppt_w/2"/>
                                          </p:val>
                                        </p:tav>
                                      </p:tavLst>
                                    </p:anim>
                                    <p:anim calcmode="lin" valueType="num">
                                      <p:cBhvr additive="base">
                                        <p:cTn id="249" dur="3000"/>
                                        <p:tgtEl>
                                          <p:spTgt spid="11"/>
                                        </p:tgtEl>
                                        <p:attrNameLst>
                                          <p:attrName>ppt_y</p:attrName>
                                        </p:attrNameLst>
                                      </p:cBhvr>
                                      <p:tavLst>
                                        <p:tav tm="0">
                                          <p:val>
                                            <p:strVal val="ppt_y"/>
                                          </p:val>
                                        </p:tav>
                                        <p:tav tm="100000">
                                          <p:val>
                                            <p:strVal val="ppt_y"/>
                                          </p:val>
                                        </p:tav>
                                      </p:tavLst>
                                    </p:anim>
                                    <p:set>
                                      <p:cBhvr>
                                        <p:cTn id="250" dur="1" fill="hold">
                                          <p:stCondLst>
                                            <p:cond delay="2999"/>
                                          </p:stCondLst>
                                        </p:cTn>
                                        <p:tgtEl>
                                          <p:spTgt spid="11"/>
                                        </p:tgtEl>
                                        <p:attrNameLst>
                                          <p:attrName>style.visibility</p:attrName>
                                        </p:attrNameLst>
                                      </p:cBhvr>
                                      <p:to>
                                        <p:strVal val="hidden"/>
                                      </p:to>
                                    </p:set>
                                  </p:childTnLst>
                                </p:cTn>
                              </p:par>
                              <p:par>
                                <p:cTn id="251" presetID="2" presetClass="exit" presetSubtype="2" fill="hold" grpId="3" nodeType="withEffect">
                                  <p:stCondLst>
                                    <p:cond delay="0"/>
                                  </p:stCondLst>
                                  <p:childTnLst>
                                    <p:anim calcmode="lin" valueType="num">
                                      <p:cBhvr additive="base">
                                        <p:cTn id="252" dur="3000"/>
                                        <p:tgtEl>
                                          <p:spTgt spid="12"/>
                                        </p:tgtEl>
                                        <p:attrNameLst>
                                          <p:attrName>ppt_x</p:attrName>
                                        </p:attrNameLst>
                                      </p:cBhvr>
                                      <p:tavLst>
                                        <p:tav tm="0">
                                          <p:val>
                                            <p:strVal val="ppt_x"/>
                                          </p:val>
                                        </p:tav>
                                        <p:tav tm="100000">
                                          <p:val>
                                            <p:strVal val="1+ppt_w/2"/>
                                          </p:val>
                                        </p:tav>
                                      </p:tavLst>
                                    </p:anim>
                                    <p:anim calcmode="lin" valueType="num">
                                      <p:cBhvr additive="base">
                                        <p:cTn id="253" dur="3000"/>
                                        <p:tgtEl>
                                          <p:spTgt spid="12"/>
                                        </p:tgtEl>
                                        <p:attrNameLst>
                                          <p:attrName>ppt_y</p:attrName>
                                        </p:attrNameLst>
                                      </p:cBhvr>
                                      <p:tavLst>
                                        <p:tav tm="0">
                                          <p:val>
                                            <p:strVal val="ppt_y"/>
                                          </p:val>
                                        </p:tav>
                                        <p:tav tm="100000">
                                          <p:val>
                                            <p:strVal val="ppt_y"/>
                                          </p:val>
                                        </p:tav>
                                      </p:tavLst>
                                    </p:anim>
                                    <p:set>
                                      <p:cBhvr>
                                        <p:cTn id="254" dur="1" fill="hold">
                                          <p:stCondLst>
                                            <p:cond delay="2999"/>
                                          </p:stCondLst>
                                        </p:cTn>
                                        <p:tgtEl>
                                          <p:spTgt spid="12"/>
                                        </p:tgtEl>
                                        <p:attrNameLst>
                                          <p:attrName>style.visibility</p:attrName>
                                        </p:attrNameLst>
                                      </p:cBhvr>
                                      <p:to>
                                        <p:strVal val="hidden"/>
                                      </p:to>
                                    </p:set>
                                  </p:childTnLst>
                                </p:cTn>
                              </p:par>
                              <p:par>
                                <p:cTn id="255" presetID="2" presetClass="exit" presetSubtype="2" fill="hold" grpId="3" nodeType="withEffect">
                                  <p:stCondLst>
                                    <p:cond delay="0"/>
                                  </p:stCondLst>
                                  <p:childTnLst>
                                    <p:anim calcmode="lin" valueType="num">
                                      <p:cBhvr additive="base">
                                        <p:cTn id="256" dur="3000"/>
                                        <p:tgtEl>
                                          <p:spTgt spid="13"/>
                                        </p:tgtEl>
                                        <p:attrNameLst>
                                          <p:attrName>ppt_x</p:attrName>
                                        </p:attrNameLst>
                                      </p:cBhvr>
                                      <p:tavLst>
                                        <p:tav tm="0">
                                          <p:val>
                                            <p:strVal val="ppt_x"/>
                                          </p:val>
                                        </p:tav>
                                        <p:tav tm="100000">
                                          <p:val>
                                            <p:strVal val="1+ppt_w/2"/>
                                          </p:val>
                                        </p:tav>
                                      </p:tavLst>
                                    </p:anim>
                                    <p:anim calcmode="lin" valueType="num">
                                      <p:cBhvr additive="base">
                                        <p:cTn id="257" dur="3000"/>
                                        <p:tgtEl>
                                          <p:spTgt spid="13"/>
                                        </p:tgtEl>
                                        <p:attrNameLst>
                                          <p:attrName>ppt_y</p:attrName>
                                        </p:attrNameLst>
                                      </p:cBhvr>
                                      <p:tavLst>
                                        <p:tav tm="0">
                                          <p:val>
                                            <p:strVal val="ppt_y"/>
                                          </p:val>
                                        </p:tav>
                                        <p:tav tm="100000">
                                          <p:val>
                                            <p:strVal val="ppt_y"/>
                                          </p:val>
                                        </p:tav>
                                      </p:tavLst>
                                    </p:anim>
                                    <p:set>
                                      <p:cBhvr>
                                        <p:cTn id="258" dur="1" fill="hold">
                                          <p:stCondLst>
                                            <p:cond delay="2999"/>
                                          </p:stCondLst>
                                        </p:cTn>
                                        <p:tgtEl>
                                          <p:spTgt spid="13"/>
                                        </p:tgtEl>
                                        <p:attrNameLst>
                                          <p:attrName>style.visibility</p:attrName>
                                        </p:attrNameLst>
                                      </p:cBhvr>
                                      <p:to>
                                        <p:strVal val="hidden"/>
                                      </p:to>
                                    </p:set>
                                  </p:childTnLst>
                                </p:cTn>
                              </p:par>
                              <p:par>
                                <p:cTn id="259" presetID="2" presetClass="exit" presetSubtype="2" fill="hold" grpId="3" nodeType="withEffect">
                                  <p:stCondLst>
                                    <p:cond delay="0"/>
                                  </p:stCondLst>
                                  <p:childTnLst>
                                    <p:anim calcmode="lin" valueType="num">
                                      <p:cBhvr additive="base">
                                        <p:cTn id="260" dur="3000"/>
                                        <p:tgtEl>
                                          <p:spTgt spid="14"/>
                                        </p:tgtEl>
                                        <p:attrNameLst>
                                          <p:attrName>ppt_x</p:attrName>
                                        </p:attrNameLst>
                                      </p:cBhvr>
                                      <p:tavLst>
                                        <p:tav tm="0">
                                          <p:val>
                                            <p:strVal val="ppt_x"/>
                                          </p:val>
                                        </p:tav>
                                        <p:tav tm="100000">
                                          <p:val>
                                            <p:strVal val="1+ppt_w/2"/>
                                          </p:val>
                                        </p:tav>
                                      </p:tavLst>
                                    </p:anim>
                                    <p:anim calcmode="lin" valueType="num">
                                      <p:cBhvr additive="base">
                                        <p:cTn id="261" dur="3000"/>
                                        <p:tgtEl>
                                          <p:spTgt spid="14"/>
                                        </p:tgtEl>
                                        <p:attrNameLst>
                                          <p:attrName>ppt_y</p:attrName>
                                        </p:attrNameLst>
                                      </p:cBhvr>
                                      <p:tavLst>
                                        <p:tav tm="0">
                                          <p:val>
                                            <p:strVal val="ppt_y"/>
                                          </p:val>
                                        </p:tav>
                                        <p:tav tm="100000">
                                          <p:val>
                                            <p:strVal val="ppt_y"/>
                                          </p:val>
                                        </p:tav>
                                      </p:tavLst>
                                    </p:anim>
                                    <p:set>
                                      <p:cBhvr>
                                        <p:cTn id="262" dur="1" fill="hold">
                                          <p:stCondLst>
                                            <p:cond delay="2999"/>
                                          </p:stCondLst>
                                        </p:cTn>
                                        <p:tgtEl>
                                          <p:spTgt spid="14"/>
                                        </p:tgtEl>
                                        <p:attrNameLst>
                                          <p:attrName>style.visibility</p:attrName>
                                        </p:attrNameLst>
                                      </p:cBhvr>
                                      <p:to>
                                        <p:strVal val="hidden"/>
                                      </p:to>
                                    </p:set>
                                  </p:childTnLst>
                                </p:cTn>
                              </p:par>
                              <p:par>
                                <p:cTn id="263" presetID="2" presetClass="exit" presetSubtype="2" fill="hold" grpId="3" nodeType="withEffect">
                                  <p:stCondLst>
                                    <p:cond delay="0"/>
                                  </p:stCondLst>
                                  <p:childTnLst>
                                    <p:anim calcmode="lin" valueType="num">
                                      <p:cBhvr additive="base">
                                        <p:cTn id="264" dur="3000"/>
                                        <p:tgtEl>
                                          <p:spTgt spid="15"/>
                                        </p:tgtEl>
                                        <p:attrNameLst>
                                          <p:attrName>ppt_x</p:attrName>
                                        </p:attrNameLst>
                                      </p:cBhvr>
                                      <p:tavLst>
                                        <p:tav tm="0">
                                          <p:val>
                                            <p:strVal val="ppt_x"/>
                                          </p:val>
                                        </p:tav>
                                        <p:tav tm="100000">
                                          <p:val>
                                            <p:strVal val="1+ppt_w/2"/>
                                          </p:val>
                                        </p:tav>
                                      </p:tavLst>
                                    </p:anim>
                                    <p:anim calcmode="lin" valueType="num">
                                      <p:cBhvr additive="base">
                                        <p:cTn id="265" dur="3000"/>
                                        <p:tgtEl>
                                          <p:spTgt spid="15"/>
                                        </p:tgtEl>
                                        <p:attrNameLst>
                                          <p:attrName>ppt_y</p:attrName>
                                        </p:attrNameLst>
                                      </p:cBhvr>
                                      <p:tavLst>
                                        <p:tav tm="0">
                                          <p:val>
                                            <p:strVal val="ppt_y"/>
                                          </p:val>
                                        </p:tav>
                                        <p:tav tm="100000">
                                          <p:val>
                                            <p:strVal val="ppt_y"/>
                                          </p:val>
                                        </p:tav>
                                      </p:tavLst>
                                    </p:anim>
                                    <p:set>
                                      <p:cBhvr>
                                        <p:cTn id="266" dur="1" fill="hold">
                                          <p:stCondLst>
                                            <p:cond delay="2999"/>
                                          </p:stCondLst>
                                        </p:cTn>
                                        <p:tgtEl>
                                          <p:spTgt spid="15"/>
                                        </p:tgtEl>
                                        <p:attrNameLst>
                                          <p:attrName>style.visibility</p:attrName>
                                        </p:attrNameLst>
                                      </p:cBhvr>
                                      <p:to>
                                        <p:strVal val="hidden"/>
                                      </p:to>
                                    </p:set>
                                  </p:childTnLst>
                                </p:cTn>
                              </p:par>
                              <p:par>
                                <p:cTn id="267" presetID="2" presetClass="exit" presetSubtype="2" fill="hold" grpId="3" nodeType="withEffect">
                                  <p:stCondLst>
                                    <p:cond delay="0"/>
                                  </p:stCondLst>
                                  <p:childTnLst>
                                    <p:anim calcmode="lin" valueType="num">
                                      <p:cBhvr additive="base">
                                        <p:cTn id="268" dur="3000"/>
                                        <p:tgtEl>
                                          <p:spTgt spid="16"/>
                                        </p:tgtEl>
                                        <p:attrNameLst>
                                          <p:attrName>ppt_x</p:attrName>
                                        </p:attrNameLst>
                                      </p:cBhvr>
                                      <p:tavLst>
                                        <p:tav tm="0">
                                          <p:val>
                                            <p:strVal val="ppt_x"/>
                                          </p:val>
                                        </p:tav>
                                        <p:tav tm="100000">
                                          <p:val>
                                            <p:strVal val="1+ppt_w/2"/>
                                          </p:val>
                                        </p:tav>
                                      </p:tavLst>
                                    </p:anim>
                                    <p:anim calcmode="lin" valueType="num">
                                      <p:cBhvr additive="base">
                                        <p:cTn id="269" dur="3000"/>
                                        <p:tgtEl>
                                          <p:spTgt spid="16"/>
                                        </p:tgtEl>
                                        <p:attrNameLst>
                                          <p:attrName>ppt_y</p:attrName>
                                        </p:attrNameLst>
                                      </p:cBhvr>
                                      <p:tavLst>
                                        <p:tav tm="0">
                                          <p:val>
                                            <p:strVal val="ppt_y"/>
                                          </p:val>
                                        </p:tav>
                                        <p:tav tm="100000">
                                          <p:val>
                                            <p:strVal val="ppt_y"/>
                                          </p:val>
                                        </p:tav>
                                      </p:tavLst>
                                    </p:anim>
                                    <p:set>
                                      <p:cBhvr>
                                        <p:cTn id="270" dur="1" fill="hold">
                                          <p:stCondLst>
                                            <p:cond delay="2999"/>
                                          </p:stCondLst>
                                        </p:cTn>
                                        <p:tgtEl>
                                          <p:spTgt spid="16"/>
                                        </p:tgtEl>
                                        <p:attrNameLst>
                                          <p:attrName>style.visibility</p:attrName>
                                        </p:attrNameLst>
                                      </p:cBhvr>
                                      <p:to>
                                        <p:strVal val="hidden"/>
                                      </p:to>
                                    </p:set>
                                  </p:childTnLst>
                                </p:cTn>
                              </p:par>
                              <p:par>
                                <p:cTn id="271" presetID="2" presetClass="exit" presetSubtype="2" fill="hold" grpId="3" nodeType="withEffect">
                                  <p:stCondLst>
                                    <p:cond delay="0"/>
                                  </p:stCondLst>
                                  <p:childTnLst>
                                    <p:anim calcmode="lin" valueType="num">
                                      <p:cBhvr additive="base">
                                        <p:cTn id="272" dur="3000"/>
                                        <p:tgtEl>
                                          <p:spTgt spid="17"/>
                                        </p:tgtEl>
                                        <p:attrNameLst>
                                          <p:attrName>ppt_x</p:attrName>
                                        </p:attrNameLst>
                                      </p:cBhvr>
                                      <p:tavLst>
                                        <p:tav tm="0">
                                          <p:val>
                                            <p:strVal val="ppt_x"/>
                                          </p:val>
                                        </p:tav>
                                        <p:tav tm="100000">
                                          <p:val>
                                            <p:strVal val="1+ppt_w/2"/>
                                          </p:val>
                                        </p:tav>
                                      </p:tavLst>
                                    </p:anim>
                                    <p:anim calcmode="lin" valueType="num">
                                      <p:cBhvr additive="base">
                                        <p:cTn id="273" dur="3000"/>
                                        <p:tgtEl>
                                          <p:spTgt spid="17"/>
                                        </p:tgtEl>
                                        <p:attrNameLst>
                                          <p:attrName>ppt_y</p:attrName>
                                        </p:attrNameLst>
                                      </p:cBhvr>
                                      <p:tavLst>
                                        <p:tav tm="0">
                                          <p:val>
                                            <p:strVal val="ppt_y"/>
                                          </p:val>
                                        </p:tav>
                                        <p:tav tm="100000">
                                          <p:val>
                                            <p:strVal val="ppt_y"/>
                                          </p:val>
                                        </p:tav>
                                      </p:tavLst>
                                    </p:anim>
                                    <p:set>
                                      <p:cBhvr>
                                        <p:cTn id="274" dur="1" fill="hold">
                                          <p:stCondLst>
                                            <p:cond delay="2999"/>
                                          </p:stCondLst>
                                        </p:cTn>
                                        <p:tgtEl>
                                          <p:spTgt spid="17"/>
                                        </p:tgtEl>
                                        <p:attrNameLst>
                                          <p:attrName>style.visibility</p:attrName>
                                        </p:attrNameLst>
                                      </p:cBhvr>
                                      <p:to>
                                        <p:strVal val="hidden"/>
                                      </p:to>
                                    </p:set>
                                  </p:childTnLst>
                                </p:cTn>
                              </p:par>
                              <p:par>
                                <p:cTn id="275" presetID="2" presetClass="exit" presetSubtype="2" fill="hold" grpId="3" nodeType="withEffect">
                                  <p:stCondLst>
                                    <p:cond delay="0"/>
                                  </p:stCondLst>
                                  <p:childTnLst>
                                    <p:anim calcmode="lin" valueType="num">
                                      <p:cBhvr additive="base">
                                        <p:cTn id="276" dur="3000"/>
                                        <p:tgtEl>
                                          <p:spTgt spid="18"/>
                                        </p:tgtEl>
                                        <p:attrNameLst>
                                          <p:attrName>ppt_x</p:attrName>
                                        </p:attrNameLst>
                                      </p:cBhvr>
                                      <p:tavLst>
                                        <p:tav tm="0">
                                          <p:val>
                                            <p:strVal val="ppt_x"/>
                                          </p:val>
                                        </p:tav>
                                        <p:tav tm="100000">
                                          <p:val>
                                            <p:strVal val="1+ppt_w/2"/>
                                          </p:val>
                                        </p:tav>
                                      </p:tavLst>
                                    </p:anim>
                                    <p:anim calcmode="lin" valueType="num">
                                      <p:cBhvr additive="base">
                                        <p:cTn id="277" dur="3000"/>
                                        <p:tgtEl>
                                          <p:spTgt spid="18"/>
                                        </p:tgtEl>
                                        <p:attrNameLst>
                                          <p:attrName>ppt_y</p:attrName>
                                        </p:attrNameLst>
                                      </p:cBhvr>
                                      <p:tavLst>
                                        <p:tav tm="0">
                                          <p:val>
                                            <p:strVal val="ppt_y"/>
                                          </p:val>
                                        </p:tav>
                                        <p:tav tm="100000">
                                          <p:val>
                                            <p:strVal val="ppt_y"/>
                                          </p:val>
                                        </p:tav>
                                      </p:tavLst>
                                    </p:anim>
                                    <p:set>
                                      <p:cBhvr>
                                        <p:cTn id="278" dur="1" fill="hold">
                                          <p:stCondLst>
                                            <p:cond delay="2999"/>
                                          </p:stCondLst>
                                        </p:cTn>
                                        <p:tgtEl>
                                          <p:spTgt spid="18"/>
                                        </p:tgtEl>
                                        <p:attrNameLst>
                                          <p:attrName>style.visibility</p:attrName>
                                        </p:attrNameLst>
                                      </p:cBhvr>
                                      <p:to>
                                        <p:strVal val="hidden"/>
                                      </p:to>
                                    </p:set>
                                  </p:childTnLst>
                                </p:cTn>
                              </p:par>
                              <p:par>
                                <p:cTn id="279" presetID="2" presetClass="exit" presetSubtype="2" fill="hold" grpId="3" nodeType="withEffect">
                                  <p:stCondLst>
                                    <p:cond delay="0"/>
                                  </p:stCondLst>
                                  <p:childTnLst>
                                    <p:anim calcmode="lin" valueType="num">
                                      <p:cBhvr additive="base">
                                        <p:cTn id="280" dur="3000"/>
                                        <p:tgtEl>
                                          <p:spTgt spid="19"/>
                                        </p:tgtEl>
                                        <p:attrNameLst>
                                          <p:attrName>ppt_x</p:attrName>
                                        </p:attrNameLst>
                                      </p:cBhvr>
                                      <p:tavLst>
                                        <p:tav tm="0">
                                          <p:val>
                                            <p:strVal val="ppt_x"/>
                                          </p:val>
                                        </p:tav>
                                        <p:tav tm="100000">
                                          <p:val>
                                            <p:strVal val="1+ppt_w/2"/>
                                          </p:val>
                                        </p:tav>
                                      </p:tavLst>
                                    </p:anim>
                                    <p:anim calcmode="lin" valueType="num">
                                      <p:cBhvr additive="base">
                                        <p:cTn id="281" dur="3000"/>
                                        <p:tgtEl>
                                          <p:spTgt spid="19"/>
                                        </p:tgtEl>
                                        <p:attrNameLst>
                                          <p:attrName>ppt_y</p:attrName>
                                        </p:attrNameLst>
                                      </p:cBhvr>
                                      <p:tavLst>
                                        <p:tav tm="0">
                                          <p:val>
                                            <p:strVal val="ppt_y"/>
                                          </p:val>
                                        </p:tav>
                                        <p:tav tm="100000">
                                          <p:val>
                                            <p:strVal val="ppt_y"/>
                                          </p:val>
                                        </p:tav>
                                      </p:tavLst>
                                    </p:anim>
                                    <p:set>
                                      <p:cBhvr>
                                        <p:cTn id="282" dur="1" fill="hold">
                                          <p:stCondLst>
                                            <p:cond delay="2999"/>
                                          </p:stCondLst>
                                        </p:cTn>
                                        <p:tgtEl>
                                          <p:spTgt spid="19"/>
                                        </p:tgtEl>
                                        <p:attrNameLst>
                                          <p:attrName>style.visibility</p:attrName>
                                        </p:attrNameLst>
                                      </p:cBhvr>
                                      <p:to>
                                        <p:strVal val="hidden"/>
                                      </p:to>
                                    </p:set>
                                  </p:childTnLst>
                                </p:cTn>
                              </p:par>
                              <p:par>
                                <p:cTn id="283" presetID="2" presetClass="exit" presetSubtype="2" fill="hold" grpId="3" nodeType="withEffect">
                                  <p:stCondLst>
                                    <p:cond delay="0"/>
                                  </p:stCondLst>
                                  <p:childTnLst>
                                    <p:anim calcmode="lin" valueType="num">
                                      <p:cBhvr additive="base">
                                        <p:cTn id="284" dur="3000"/>
                                        <p:tgtEl>
                                          <p:spTgt spid="20"/>
                                        </p:tgtEl>
                                        <p:attrNameLst>
                                          <p:attrName>ppt_x</p:attrName>
                                        </p:attrNameLst>
                                      </p:cBhvr>
                                      <p:tavLst>
                                        <p:tav tm="0">
                                          <p:val>
                                            <p:strVal val="ppt_x"/>
                                          </p:val>
                                        </p:tav>
                                        <p:tav tm="100000">
                                          <p:val>
                                            <p:strVal val="1+ppt_w/2"/>
                                          </p:val>
                                        </p:tav>
                                      </p:tavLst>
                                    </p:anim>
                                    <p:anim calcmode="lin" valueType="num">
                                      <p:cBhvr additive="base">
                                        <p:cTn id="285" dur="3000"/>
                                        <p:tgtEl>
                                          <p:spTgt spid="20"/>
                                        </p:tgtEl>
                                        <p:attrNameLst>
                                          <p:attrName>ppt_y</p:attrName>
                                        </p:attrNameLst>
                                      </p:cBhvr>
                                      <p:tavLst>
                                        <p:tav tm="0">
                                          <p:val>
                                            <p:strVal val="ppt_y"/>
                                          </p:val>
                                        </p:tav>
                                        <p:tav tm="100000">
                                          <p:val>
                                            <p:strVal val="ppt_y"/>
                                          </p:val>
                                        </p:tav>
                                      </p:tavLst>
                                    </p:anim>
                                    <p:set>
                                      <p:cBhvr>
                                        <p:cTn id="286" dur="1" fill="hold">
                                          <p:stCondLst>
                                            <p:cond delay="2999"/>
                                          </p:stCondLst>
                                        </p:cTn>
                                        <p:tgtEl>
                                          <p:spTgt spid="20"/>
                                        </p:tgtEl>
                                        <p:attrNameLst>
                                          <p:attrName>style.visibility</p:attrName>
                                        </p:attrNameLst>
                                      </p:cBhvr>
                                      <p:to>
                                        <p:strVal val="hidden"/>
                                      </p:to>
                                    </p:set>
                                  </p:childTnLst>
                                </p:cTn>
                              </p:par>
                              <p:par>
                                <p:cTn id="287" presetID="2" presetClass="exit" presetSubtype="2" fill="hold" grpId="3" nodeType="withEffect">
                                  <p:stCondLst>
                                    <p:cond delay="0"/>
                                  </p:stCondLst>
                                  <p:childTnLst>
                                    <p:anim calcmode="lin" valueType="num">
                                      <p:cBhvr additive="base">
                                        <p:cTn id="288" dur="3000"/>
                                        <p:tgtEl>
                                          <p:spTgt spid="21"/>
                                        </p:tgtEl>
                                        <p:attrNameLst>
                                          <p:attrName>ppt_x</p:attrName>
                                        </p:attrNameLst>
                                      </p:cBhvr>
                                      <p:tavLst>
                                        <p:tav tm="0">
                                          <p:val>
                                            <p:strVal val="ppt_x"/>
                                          </p:val>
                                        </p:tav>
                                        <p:tav tm="100000">
                                          <p:val>
                                            <p:strVal val="1+ppt_w/2"/>
                                          </p:val>
                                        </p:tav>
                                      </p:tavLst>
                                    </p:anim>
                                    <p:anim calcmode="lin" valueType="num">
                                      <p:cBhvr additive="base">
                                        <p:cTn id="289" dur="3000"/>
                                        <p:tgtEl>
                                          <p:spTgt spid="21"/>
                                        </p:tgtEl>
                                        <p:attrNameLst>
                                          <p:attrName>ppt_y</p:attrName>
                                        </p:attrNameLst>
                                      </p:cBhvr>
                                      <p:tavLst>
                                        <p:tav tm="0">
                                          <p:val>
                                            <p:strVal val="ppt_y"/>
                                          </p:val>
                                        </p:tav>
                                        <p:tav tm="100000">
                                          <p:val>
                                            <p:strVal val="ppt_y"/>
                                          </p:val>
                                        </p:tav>
                                      </p:tavLst>
                                    </p:anim>
                                    <p:set>
                                      <p:cBhvr>
                                        <p:cTn id="290" dur="1" fill="hold">
                                          <p:stCondLst>
                                            <p:cond delay="2999"/>
                                          </p:stCondLst>
                                        </p:cTn>
                                        <p:tgtEl>
                                          <p:spTgt spid="21"/>
                                        </p:tgtEl>
                                        <p:attrNameLst>
                                          <p:attrName>style.visibility</p:attrName>
                                        </p:attrNameLst>
                                      </p:cBhvr>
                                      <p:to>
                                        <p:strVal val="hidden"/>
                                      </p:to>
                                    </p:set>
                                  </p:childTnLst>
                                </p:cTn>
                              </p:par>
                              <p:par>
                                <p:cTn id="291" presetID="2" presetClass="exit" presetSubtype="2" fill="hold" grpId="3" nodeType="withEffect">
                                  <p:stCondLst>
                                    <p:cond delay="0"/>
                                  </p:stCondLst>
                                  <p:childTnLst>
                                    <p:anim calcmode="lin" valueType="num">
                                      <p:cBhvr additive="base">
                                        <p:cTn id="292" dur="3000"/>
                                        <p:tgtEl>
                                          <p:spTgt spid="22"/>
                                        </p:tgtEl>
                                        <p:attrNameLst>
                                          <p:attrName>ppt_x</p:attrName>
                                        </p:attrNameLst>
                                      </p:cBhvr>
                                      <p:tavLst>
                                        <p:tav tm="0">
                                          <p:val>
                                            <p:strVal val="ppt_x"/>
                                          </p:val>
                                        </p:tav>
                                        <p:tav tm="100000">
                                          <p:val>
                                            <p:strVal val="1+ppt_w/2"/>
                                          </p:val>
                                        </p:tav>
                                      </p:tavLst>
                                    </p:anim>
                                    <p:anim calcmode="lin" valueType="num">
                                      <p:cBhvr additive="base">
                                        <p:cTn id="293" dur="3000"/>
                                        <p:tgtEl>
                                          <p:spTgt spid="22"/>
                                        </p:tgtEl>
                                        <p:attrNameLst>
                                          <p:attrName>ppt_y</p:attrName>
                                        </p:attrNameLst>
                                      </p:cBhvr>
                                      <p:tavLst>
                                        <p:tav tm="0">
                                          <p:val>
                                            <p:strVal val="ppt_y"/>
                                          </p:val>
                                        </p:tav>
                                        <p:tav tm="100000">
                                          <p:val>
                                            <p:strVal val="ppt_y"/>
                                          </p:val>
                                        </p:tav>
                                      </p:tavLst>
                                    </p:anim>
                                    <p:set>
                                      <p:cBhvr>
                                        <p:cTn id="294" dur="1" fill="hold">
                                          <p:stCondLst>
                                            <p:cond delay="2999"/>
                                          </p:stCondLst>
                                        </p:cTn>
                                        <p:tgtEl>
                                          <p:spTgt spid="22"/>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3000"/>
                                        <p:tgtEl>
                                          <p:spTgt spid="6"/>
                                        </p:tgtEl>
                                        <p:attrNameLst>
                                          <p:attrName>ppt_x</p:attrName>
                                        </p:attrNameLst>
                                      </p:cBhvr>
                                      <p:tavLst>
                                        <p:tav tm="0">
                                          <p:val>
                                            <p:strVal val="ppt_x"/>
                                          </p:val>
                                        </p:tav>
                                        <p:tav tm="100000">
                                          <p:val>
                                            <p:strVal val="0-ppt_w/2"/>
                                          </p:val>
                                        </p:tav>
                                      </p:tavLst>
                                    </p:anim>
                                    <p:anim calcmode="lin" valueType="num">
                                      <p:cBhvr additive="base">
                                        <p:cTn id="297" dur="3000"/>
                                        <p:tgtEl>
                                          <p:spTgt spid="6"/>
                                        </p:tgtEl>
                                        <p:attrNameLst>
                                          <p:attrName>ppt_y</p:attrName>
                                        </p:attrNameLst>
                                      </p:cBhvr>
                                      <p:tavLst>
                                        <p:tav tm="0">
                                          <p:val>
                                            <p:strVal val="ppt_y"/>
                                          </p:val>
                                        </p:tav>
                                        <p:tav tm="100000">
                                          <p:val>
                                            <p:strVal val="ppt_y"/>
                                          </p:val>
                                        </p:tav>
                                      </p:tavLst>
                                    </p:anim>
                                    <p:set>
                                      <p:cBhvr>
                                        <p:cTn id="298" dur="1" fill="hold">
                                          <p:stCondLst>
                                            <p:cond delay="2999"/>
                                          </p:stCondLst>
                                        </p:cTn>
                                        <p:tgtEl>
                                          <p:spTgt spid="6"/>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3000"/>
                                        <p:tgtEl>
                                          <p:spTgt spid="7"/>
                                        </p:tgtEl>
                                        <p:attrNameLst>
                                          <p:attrName>ppt_x</p:attrName>
                                        </p:attrNameLst>
                                      </p:cBhvr>
                                      <p:tavLst>
                                        <p:tav tm="0">
                                          <p:val>
                                            <p:strVal val="ppt_x"/>
                                          </p:val>
                                        </p:tav>
                                        <p:tav tm="100000">
                                          <p:val>
                                            <p:strVal val="0-ppt_w/2"/>
                                          </p:val>
                                        </p:tav>
                                      </p:tavLst>
                                    </p:anim>
                                    <p:anim calcmode="lin" valueType="num">
                                      <p:cBhvr additive="base">
                                        <p:cTn id="301" dur="3000"/>
                                        <p:tgtEl>
                                          <p:spTgt spid="7"/>
                                        </p:tgtEl>
                                        <p:attrNameLst>
                                          <p:attrName>ppt_y</p:attrName>
                                        </p:attrNameLst>
                                      </p:cBhvr>
                                      <p:tavLst>
                                        <p:tav tm="0">
                                          <p:val>
                                            <p:strVal val="ppt_y"/>
                                          </p:val>
                                        </p:tav>
                                        <p:tav tm="100000">
                                          <p:val>
                                            <p:strVal val="ppt_y"/>
                                          </p:val>
                                        </p:tav>
                                      </p:tavLst>
                                    </p:anim>
                                    <p:set>
                                      <p:cBhvr>
                                        <p:cTn id="302" dur="1" fill="hold">
                                          <p:stCondLst>
                                            <p:cond delay="2999"/>
                                          </p:stCondLst>
                                        </p:cTn>
                                        <p:tgtEl>
                                          <p:spTgt spid="7"/>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3000"/>
                                        <p:tgtEl>
                                          <p:spTgt spid="8"/>
                                        </p:tgtEl>
                                        <p:attrNameLst>
                                          <p:attrName>ppt_x</p:attrName>
                                        </p:attrNameLst>
                                      </p:cBhvr>
                                      <p:tavLst>
                                        <p:tav tm="0">
                                          <p:val>
                                            <p:strVal val="ppt_x"/>
                                          </p:val>
                                        </p:tav>
                                        <p:tav tm="100000">
                                          <p:val>
                                            <p:strVal val="0-ppt_w/2"/>
                                          </p:val>
                                        </p:tav>
                                      </p:tavLst>
                                    </p:anim>
                                    <p:anim calcmode="lin" valueType="num">
                                      <p:cBhvr additive="base">
                                        <p:cTn id="305" dur="3000"/>
                                        <p:tgtEl>
                                          <p:spTgt spid="8"/>
                                        </p:tgtEl>
                                        <p:attrNameLst>
                                          <p:attrName>ppt_y</p:attrName>
                                        </p:attrNameLst>
                                      </p:cBhvr>
                                      <p:tavLst>
                                        <p:tav tm="0">
                                          <p:val>
                                            <p:strVal val="ppt_y"/>
                                          </p:val>
                                        </p:tav>
                                        <p:tav tm="100000">
                                          <p:val>
                                            <p:strVal val="ppt_y"/>
                                          </p:val>
                                        </p:tav>
                                      </p:tavLst>
                                    </p:anim>
                                    <p:set>
                                      <p:cBhvr>
                                        <p:cTn id="306" dur="1" fill="hold">
                                          <p:stCondLst>
                                            <p:cond delay="2999"/>
                                          </p:stCondLst>
                                        </p:cTn>
                                        <p:tgtEl>
                                          <p:spTgt spid="8"/>
                                        </p:tgtEl>
                                        <p:attrNameLst>
                                          <p:attrName>style.visibility</p:attrName>
                                        </p:attrNameLst>
                                      </p:cBhvr>
                                      <p:to>
                                        <p:strVal val="hidden"/>
                                      </p:to>
                                    </p:set>
                                  </p:childTnLst>
                                </p:cTn>
                              </p:par>
                              <p:par>
                                <p:cTn id="307" presetID="2" presetClass="exit" presetSubtype="8" fill="hold" grpId="3" nodeType="withEffect">
                                  <p:stCondLst>
                                    <p:cond delay="0"/>
                                  </p:stCondLst>
                                  <p:childTnLst>
                                    <p:anim calcmode="lin" valueType="num">
                                      <p:cBhvr additive="base">
                                        <p:cTn id="308" dur="3000"/>
                                        <p:tgtEl>
                                          <p:spTgt spid="10"/>
                                        </p:tgtEl>
                                        <p:attrNameLst>
                                          <p:attrName>ppt_x</p:attrName>
                                        </p:attrNameLst>
                                      </p:cBhvr>
                                      <p:tavLst>
                                        <p:tav tm="0">
                                          <p:val>
                                            <p:strVal val="ppt_x"/>
                                          </p:val>
                                        </p:tav>
                                        <p:tav tm="100000">
                                          <p:val>
                                            <p:strVal val="0-ppt_w/2"/>
                                          </p:val>
                                        </p:tav>
                                      </p:tavLst>
                                    </p:anim>
                                    <p:anim calcmode="lin" valueType="num">
                                      <p:cBhvr additive="base">
                                        <p:cTn id="309" dur="3000"/>
                                        <p:tgtEl>
                                          <p:spTgt spid="10"/>
                                        </p:tgtEl>
                                        <p:attrNameLst>
                                          <p:attrName>ppt_y</p:attrName>
                                        </p:attrNameLst>
                                      </p:cBhvr>
                                      <p:tavLst>
                                        <p:tav tm="0">
                                          <p:val>
                                            <p:strVal val="ppt_y"/>
                                          </p:val>
                                        </p:tav>
                                        <p:tav tm="100000">
                                          <p:val>
                                            <p:strVal val="ppt_y"/>
                                          </p:val>
                                        </p:tav>
                                      </p:tavLst>
                                    </p:anim>
                                    <p:set>
                                      <p:cBhvr>
                                        <p:cTn id="310" dur="1" fill="hold">
                                          <p:stCondLst>
                                            <p:cond delay="2999"/>
                                          </p:stCondLst>
                                        </p:cTn>
                                        <p:tgtEl>
                                          <p:spTgt spid="10"/>
                                        </p:tgtEl>
                                        <p:attrNameLst>
                                          <p:attrName>style.visibility</p:attrName>
                                        </p:attrNameLst>
                                      </p:cBhvr>
                                      <p:to>
                                        <p:strVal val="hidden"/>
                                      </p:to>
                                    </p:set>
                                  </p:childTnLst>
                                </p:cTn>
                              </p:par>
                              <p:par>
                                <p:cTn id="311" presetID="2" presetClass="exit" presetSubtype="8" fill="hold" grpId="3" nodeType="withEffect">
                                  <p:stCondLst>
                                    <p:cond delay="0"/>
                                  </p:stCondLst>
                                  <p:childTnLst>
                                    <p:anim calcmode="lin" valueType="num">
                                      <p:cBhvr additive="base">
                                        <p:cTn id="312" dur="3000"/>
                                        <p:tgtEl>
                                          <p:spTgt spid="23"/>
                                        </p:tgtEl>
                                        <p:attrNameLst>
                                          <p:attrName>ppt_x</p:attrName>
                                        </p:attrNameLst>
                                      </p:cBhvr>
                                      <p:tavLst>
                                        <p:tav tm="0">
                                          <p:val>
                                            <p:strVal val="ppt_x"/>
                                          </p:val>
                                        </p:tav>
                                        <p:tav tm="100000">
                                          <p:val>
                                            <p:strVal val="0-ppt_w/2"/>
                                          </p:val>
                                        </p:tav>
                                      </p:tavLst>
                                    </p:anim>
                                    <p:anim calcmode="lin" valueType="num">
                                      <p:cBhvr additive="base">
                                        <p:cTn id="313" dur="3000"/>
                                        <p:tgtEl>
                                          <p:spTgt spid="23"/>
                                        </p:tgtEl>
                                        <p:attrNameLst>
                                          <p:attrName>ppt_y</p:attrName>
                                        </p:attrNameLst>
                                      </p:cBhvr>
                                      <p:tavLst>
                                        <p:tav tm="0">
                                          <p:val>
                                            <p:strVal val="ppt_y"/>
                                          </p:val>
                                        </p:tav>
                                        <p:tav tm="100000">
                                          <p:val>
                                            <p:strVal val="ppt_y"/>
                                          </p:val>
                                        </p:tav>
                                      </p:tavLst>
                                    </p:anim>
                                    <p:set>
                                      <p:cBhvr>
                                        <p:cTn id="314" dur="1" fill="hold">
                                          <p:stCondLst>
                                            <p:cond delay="2999"/>
                                          </p:stCondLst>
                                        </p:cTn>
                                        <p:tgtEl>
                                          <p:spTgt spid="23"/>
                                        </p:tgtEl>
                                        <p:attrNameLst>
                                          <p:attrName>style.visibility</p:attrName>
                                        </p:attrNameLst>
                                      </p:cBhvr>
                                      <p:to>
                                        <p:strVal val="hidden"/>
                                      </p:to>
                                    </p:set>
                                  </p:childTnLst>
                                </p:cTn>
                              </p:par>
                              <p:par>
                                <p:cTn id="315" presetID="2" presetClass="exit" presetSubtype="8" fill="hold" grpId="3" nodeType="withEffect">
                                  <p:stCondLst>
                                    <p:cond delay="0"/>
                                  </p:stCondLst>
                                  <p:childTnLst>
                                    <p:anim calcmode="lin" valueType="num">
                                      <p:cBhvr additive="base">
                                        <p:cTn id="316" dur="3000"/>
                                        <p:tgtEl>
                                          <p:spTgt spid="24"/>
                                        </p:tgtEl>
                                        <p:attrNameLst>
                                          <p:attrName>ppt_x</p:attrName>
                                        </p:attrNameLst>
                                      </p:cBhvr>
                                      <p:tavLst>
                                        <p:tav tm="0">
                                          <p:val>
                                            <p:strVal val="ppt_x"/>
                                          </p:val>
                                        </p:tav>
                                        <p:tav tm="100000">
                                          <p:val>
                                            <p:strVal val="0-ppt_w/2"/>
                                          </p:val>
                                        </p:tav>
                                      </p:tavLst>
                                    </p:anim>
                                    <p:anim calcmode="lin" valueType="num">
                                      <p:cBhvr additive="base">
                                        <p:cTn id="317" dur="3000"/>
                                        <p:tgtEl>
                                          <p:spTgt spid="24"/>
                                        </p:tgtEl>
                                        <p:attrNameLst>
                                          <p:attrName>ppt_y</p:attrName>
                                        </p:attrNameLst>
                                      </p:cBhvr>
                                      <p:tavLst>
                                        <p:tav tm="0">
                                          <p:val>
                                            <p:strVal val="ppt_y"/>
                                          </p:val>
                                        </p:tav>
                                        <p:tav tm="100000">
                                          <p:val>
                                            <p:strVal val="ppt_y"/>
                                          </p:val>
                                        </p:tav>
                                      </p:tavLst>
                                    </p:anim>
                                    <p:set>
                                      <p:cBhvr>
                                        <p:cTn id="318" dur="1" fill="hold">
                                          <p:stCondLst>
                                            <p:cond delay="2999"/>
                                          </p:stCondLst>
                                        </p:cTn>
                                        <p:tgtEl>
                                          <p:spTgt spid="24"/>
                                        </p:tgtEl>
                                        <p:attrNameLst>
                                          <p:attrName>style.visibility</p:attrName>
                                        </p:attrNameLst>
                                      </p:cBhvr>
                                      <p:to>
                                        <p:strVal val="hidden"/>
                                      </p:to>
                                    </p:set>
                                  </p:childTnLst>
                                </p:cTn>
                              </p:par>
                              <p:par>
                                <p:cTn id="319" presetID="2" presetClass="exit" presetSubtype="8" fill="hold" grpId="3" nodeType="withEffect">
                                  <p:stCondLst>
                                    <p:cond delay="0"/>
                                  </p:stCondLst>
                                  <p:childTnLst>
                                    <p:anim calcmode="lin" valueType="num">
                                      <p:cBhvr additive="base">
                                        <p:cTn id="320" dur="3000"/>
                                        <p:tgtEl>
                                          <p:spTgt spid="25"/>
                                        </p:tgtEl>
                                        <p:attrNameLst>
                                          <p:attrName>ppt_x</p:attrName>
                                        </p:attrNameLst>
                                      </p:cBhvr>
                                      <p:tavLst>
                                        <p:tav tm="0">
                                          <p:val>
                                            <p:strVal val="ppt_x"/>
                                          </p:val>
                                        </p:tav>
                                        <p:tav tm="100000">
                                          <p:val>
                                            <p:strVal val="0-ppt_w/2"/>
                                          </p:val>
                                        </p:tav>
                                      </p:tavLst>
                                    </p:anim>
                                    <p:anim calcmode="lin" valueType="num">
                                      <p:cBhvr additive="base">
                                        <p:cTn id="321" dur="3000"/>
                                        <p:tgtEl>
                                          <p:spTgt spid="25"/>
                                        </p:tgtEl>
                                        <p:attrNameLst>
                                          <p:attrName>ppt_y</p:attrName>
                                        </p:attrNameLst>
                                      </p:cBhvr>
                                      <p:tavLst>
                                        <p:tav tm="0">
                                          <p:val>
                                            <p:strVal val="ppt_y"/>
                                          </p:val>
                                        </p:tav>
                                        <p:tav tm="100000">
                                          <p:val>
                                            <p:strVal val="ppt_y"/>
                                          </p:val>
                                        </p:tav>
                                      </p:tavLst>
                                    </p:anim>
                                    <p:set>
                                      <p:cBhvr>
                                        <p:cTn id="322" dur="1" fill="hold">
                                          <p:stCondLst>
                                            <p:cond delay="2999"/>
                                          </p:stCondLst>
                                        </p:cTn>
                                        <p:tgtEl>
                                          <p:spTgt spid="25"/>
                                        </p:tgtEl>
                                        <p:attrNameLst>
                                          <p:attrName>style.visibility</p:attrName>
                                        </p:attrNameLst>
                                      </p:cBhvr>
                                      <p:to>
                                        <p:strVal val="hidden"/>
                                      </p:to>
                                    </p:set>
                                  </p:childTnLst>
                                </p:cTn>
                              </p:par>
                              <p:par>
                                <p:cTn id="323" presetID="2" presetClass="exit" presetSubtype="8" fill="hold" grpId="3" nodeType="withEffect">
                                  <p:stCondLst>
                                    <p:cond delay="0"/>
                                  </p:stCondLst>
                                  <p:childTnLst>
                                    <p:anim calcmode="lin" valueType="num">
                                      <p:cBhvr additive="base">
                                        <p:cTn id="324" dur="3000"/>
                                        <p:tgtEl>
                                          <p:spTgt spid="26"/>
                                        </p:tgtEl>
                                        <p:attrNameLst>
                                          <p:attrName>ppt_x</p:attrName>
                                        </p:attrNameLst>
                                      </p:cBhvr>
                                      <p:tavLst>
                                        <p:tav tm="0">
                                          <p:val>
                                            <p:strVal val="ppt_x"/>
                                          </p:val>
                                        </p:tav>
                                        <p:tav tm="100000">
                                          <p:val>
                                            <p:strVal val="0-ppt_w/2"/>
                                          </p:val>
                                        </p:tav>
                                      </p:tavLst>
                                    </p:anim>
                                    <p:anim calcmode="lin" valueType="num">
                                      <p:cBhvr additive="base">
                                        <p:cTn id="325" dur="3000"/>
                                        <p:tgtEl>
                                          <p:spTgt spid="26"/>
                                        </p:tgtEl>
                                        <p:attrNameLst>
                                          <p:attrName>ppt_y</p:attrName>
                                        </p:attrNameLst>
                                      </p:cBhvr>
                                      <p:tavLst>
                                        <p:tav tm="0">
                                          <p:val>
                                            <p:strVal val="ppt_y"/>
                                          </p:val>
                                        </p:tav>
                                        <p:tav tm="100000">
                                          <p:val>
                                            <p:strVal val="ppt_y"/>
                                          </p:val>
                                        </p:tav>
                                      </p:tavLst>
                                    </p:anim>
                                    <p:set>
                                      <p:cBhvr>
                                        <p:cTn id="326" dur="1" fill="hold">
                                          <p:stCondLst>
                                            <p:cond delay="2999"/>
                                          </p:stCondLst>
                                        </p:cTn>
                                        <p:tgtEl>
                                          <p:spTgt spid="26"/>
                                        </p:tgtEl>
                                        <p:attrNameLst>
                                          <p:attrName>style.visibility</p:attrName>
                                        </p:attrNameLst>
                                      </p:cBhvr>
                                      <p:to>
                                        <p:strVal val="hidden"/>
                                      </p:to>
                                    </p:set>
                                  </p:childTnLst>
                                </p:cTn>
                              </p:par>
                              <p:par>
                                <p:cTn id="327" presetID="2" presetClass="exit" presetSubtype="8" fill="hold" grpId="3" nodeType="withEffect">
                                  <p:stCondLst>
                                    <p:cond delay="0"/>
                                  </p:stCondLst>
                                  <p:childTnLst>
                                    <p:anim calcmode="lin" valueType="num">
                                      <p:cBhvr additive="base">
                                        <p:cTn id="328" dur="3000"/>
                                        <p:tgtEl>
                                          <p:spTgt spid="27"/>
                                        </p:tgtEl>
                                        <p:attrNameLst>
                                          <p:attrName>ppt_x</p:attrName>
                                        </p:attrNameLst>
                                      </p:cBhvr>
                                      <p:tavLst>
                                        <p:tav tm="0">
                                          <p:val>
                                            <p:strVal val="ppt_x"/>
                                          </p:val>
                                        </p:tav>
                                        <p:tav tm="100000">
                                          <p:val>
                                            <p:strVal val="0-ppt_w/2"/>
                                          </p:val>
                                        </p:tav>
                                      </p:tavLst>
                                    </p:anim>
                                    <p:anim calcmode="lin" valueType="num">
                                      <p:cBhvr additive="base">
                                        <p:cTn id="329" dur="3000"/>
                                        <p:tgtEl>
                                          <p:spTgt spid="27"/>
                                        </p:tgtEl>
                                        <p:attrNameLst>
                                          <p:attrName>ppt_y</p:attrName>
                                        </p:attrNameLst>
                                      </p:cBhvr>
                                      <p:tavLst>
                                        <p:tav tm="0">
                                          <p:val>
                                            <p:strVal val="ppt_y"/>
                                          </p:val>
                                        </p:tav>
                                        <p:tav tm="100000">
                                          <p:val>
                                            <p:strVal val="ppt_y"/>
                                          </p:val>
                                        </p:tav>
                                      </p:tavLst>
                                    </p:anim>
                                    <p:set>
                                      <p:cBhvr>
                                        <p:cTn id="330" dur="1" fill="hold">
                                          <p:stCondLst>
                                            <p:cond delay="2999"/>
                                          </p:stCondLst>
                                        </p:cTn>
                                        <p:tgtEl>
                                          <p:spTgt spid="27"/>
                                        </p:tgtEl>
                                        <p:attrNameLst>
                                          <p:attrName>style.visibility</p:attrName>
                                        </p:attrNameLst>
                                      </p:cBhvr>
                                      <p:to>
                                        <p:strVal val="hidden"/>
                                      </p:to>
                                    </p:set>
                                  </p:childTnLst>
                                </p:cTn>
                              </p:par>
                              <p:par>
                                <p:cTn id="331" presetID="2" presetClass="exit" presetSubtype="8" fill="hold" grpId="3" nodeType="withEffect">
                                  <p:stCondLst>
                                    <p:cond delay="0"/>
                                  </p:stCondLst>
                                  <p:childTnLst>
                                    <p:anim calcmode="lin" valueType="num">
                                      <p:cBhvr additive="base">
                                        <p:cTn id="332" dur="3000"/>
                                        <p:tgtEl>
                                          <p:spTgt spid="28"/>
                                        </p:tgtEl>
                                        <p:attrNameLst>
                                          <p:attrName>ppt_x</p:attrName>
                                        </p:attrNameLst>
                                      </p:cBhvr>
                                      <p:tavLst>
                                        <p:tav tm="0">
                                          <p:val>
                                            <p:strVal val="ppt_x"/>
                                          </p:val>
                                        </p:tav>
                                        <p:tav tm="100000">
                                          <p:val>
                                            <p:strVal val="0-ppt_w/2"/>
                                          </p:val>
                                        </p:tav>
                                      </p:tavLst>
                                    </p:anim>
                                    <p:anim calcmode="lin" valueType="num">
                                      <p:cBhvr additive="base">
                                        <p:cTn id="333" dur="3000"/>
                                        <p:tgtEl>
                                          <p:spTgt spid="28"/>
                                        </p:tgtEl>
                                        <p:attrNameLst>
                                          <p:attrName>ppt_y</p:attrName>
                                        </p:attrNameLst>
                                      </p:cBhvr>
                                      <p:tavLst>
                                        <p:tav tm="0">
                                          <p:val>
                                            <p:strVal val="ppt_y"/>
                                          </p:val>
                                        </p:tav>
                                        <p:tav tm="100000">
                                          <p:val>
                                            <p:strVal val="ppt_y"/>
                                          </p:val>
                                        </p:tav>
                                      </p:tavLst>
                                    </p:anim>
                                    <p:set>
                                      <p:cBhvr>
                                        <p:cTn id="334" dur="1" fill="hold">
                                          <p:stCondLst>
                                            <p:cond delay="2999"/>
                                          </p:stCondLst>
                                        </p:cTn>
                                        <p:tgtEl>
                                          <p:spTgt spid="28"/>
                                        </p:tgtEl>
                                        <p:attrNameLst>
                                          <p:attrName>style.visibility</p:attrName>
                                        </p:attrNameLst>
                                      </p:cBhvr>
                                      <p:to>
                                        <p:strVal val="hidden"/>
                                      </p:to>
                                    </p:set>
                                  </p:childTnLst>
                                </p:cTn>
                              </p:par>
                              <p:par>
                                <p:cTn id="335" presetID="2" presetClass="exit" presetSubtype="8" fill="hold" grpId="3" nodeType="withEffect">
                                  <p:stCondLst>
                                    <p:cond delay="0"/>
                                  </p:stCondLst>
                                  <p:childTnLst>
                                    <p:anim calcmode="lin" valueType="num">
                                      <p:cBhvr additive="base">
                                        <p:cTn id="336" dur="3000"/>
                                        <p:tgtEl>
                                          <p:spTgt spid="29"/>
                                        </p:tgtEl>
                                        <p:attrNameLst>
                                          <p:attrName>ppt_x</p:attrName>
                                        </p:attrNameLst>
                                      </p:cBhvr>
                                      <p:tavLst>
                                        <p:tav tm="0">
                                          <p:val>
                                            <p:strVal val="ppt_x"/>
                                          </p:val>
                                        </p:tav>
                                        <p:tav tm="100000">
                                          <p:val>
                                            <p:strVal val="0-ppt_w/2"/>
                                          </p:val>
                                        </p:tav>
                                      </p:tavLst>
                                    </p:anim>
                                    <p:anim calcmode="lin" valueType="num">
                                      <p:cBhvr additive="base">
                                        <p:cTn id="337" dur="3000"/>
                                        <p:tgtEl>
                                          <p:spTgt spid="29"/>
                                        </p:tgtEl>
                                        <p:attrNameLst>
                                          <p:attrName>ppt_y</p:attrName>
                                        </p:attrNameLst>
                                      </p:cBhvr>
                                      <p:tavLst>
                                        <p:tav tm="0">
                                          <p:val>
                                            <p:strVal val="ppt_y"/>
                                          </p:val>
                                        </p:tav>
                                        <p:tav tm="100000">
                                          <p:val>
                                            <p:strVal val="ppt_y"/>
                                          </p:val>
                                        </p:tav>
                                      </p:tavLst>
                                    </p:anim>
                                    <p:set>
                                      <p:cBhvr>
                                        <p:cTn id="338" dur="1" fill="hold">
                                          <p:stCondLst>
                                            <p:cond delay="2999"/>
                                          </p:stCondLst>
                                        </p:cTn>
                                        <p:tgtEl>
                                          <p:spTgt spid="29"/>
                                        </p:tgtEl>
                                        <p:attrNameLst>
                                          <p:attrName>style.visibility</p:attrName>
                                        </p:attrNameLst>
                                      </p:cBhvr>
                                      <p:to>
                                        <p:strVal val="hidden"/>
                                      </p:to>
                                    </p:set>
                                  </p:childTnLst>
                                </p:cTn>
                              </p:par>
                              <p:par>
                                <p:cTn id="339" presetID="2" presetClass="exit" presetSubtype="8" fill="hold" grpId="3" nodeType="withEffect">
                                  <p:stCondLst>
                                    <p:cond delay="0"/>
                                  </p:stCondLst>
                                  <p:childTnLst>
                                    <p:anim calcmode="lin" valueType="num">
                                      <p:cBhvr additive="base">
                                        <p:cTn id="340" dur="3000"/>
                                        <p:tgtEl>
                                          <p:spTgt spid="30"/>
                                        </p:tgtEl>
                                        <p:attrNameLst>
                                          <p:attrName>ppt_x</p:attrName>
                                        </p:attrNameLst>
                                      </p:cBhvr>
                                      <p:tavLst>
                                        <p:tav tm="0">
                                          <p:val>
                                            <p:strVal val="ppt_x"/>
                                          </p:val>
                                        </p:tav>
                                        <p:tav tm="100000">
                                          <p:val>
                                            <p:strVal val="0-ppt_w/2"/>
                                          </p:val>
                                        </p:tav>
                                      </p:tavLst>
                                    </p:anim>
                                    <p:anim calcmode="lin" valueType="num">
                                      <p:cBhvr additive="base">
                                        <p:cTn id="341" dur="3000"/>
                                        <p:tgtEl>
                                          <p:spTgt spid="30"/>
                                        </p:tgtEl>
                                        <p:attrNameLst>
                                          <p:attrName>ppt_y</p:attrName>
                                        </p:attrNameLst>
                                      </p:cBhvr>
                                      <p:tavLst>
                                        <p:tav tm="0">
                                          <p:val>
                                            <p:strVal val="ppt_y"/>
                                          </p:val>
                                        </p:tav>
                                        <p:tav tm="100000">
                                          <p:val>
                                            <p:strVal val="ppt_y"/>
                                          </p:val>
                                        </p:tav>
                                      </p:tavLst>
                                    </p:anim>
                                    <p:set>
                                      <p:cBhvr>
                                        <p:cTn id="342" dur="1" fill="hold">
                                          <p:stCondLst>
                                            <p:cond delay="2999"/>
                                          </p:stCondLst>
                                        </p:cTn>
                                        <p:tgtEl>
                                          <p:spTgt spid="30"/>
                                        </p:tgtEl>
                                        <p:attrNameLst>
                                          <p:attrName>style.visibility</p:attrName>
                                        </p:attrNameLst>
                                      </p:cBhvr>
                                      <p:to>
                                        <p:strVal val="hidden"/>
                                      </p:to>
                                    </p:set>
                                  </p:childTnLst>
                                </p:cTn>
                              </p:par>
                              <p:par>
                                <p:cTn id="343" presetID="2" presetClass="exit" presetSubtype="8" fill="hold" grpId="3" nodeType="withEffect">
                                  <p:stCondLst>
                                    <p:cond delay="0"/>
                                  </p:stCondLst>
                                  <p:childTnLst>
                                    <p:anim calcmode="lin" valueType="num">
                                      <p:cBhvr additive="base">
                                        <p:cTn id="344" dur="3000"/>
                                        <p:tgtEl>
                                          <p:spTgt spid="31"/>
                                        </p:tgtEl>
                                        <p:attrNameLst>
                                          <p:attrName>ppt_x</p:attrName>
                                        </p:attrNameLst>
                                      </p:cBhvr>
                                      <p:tavLst>
                                        <p:tav tm="0">
                                          <p:val>
                                            <p:strVal val="ppt_x"/>
                                          </p:val>
                                        </p:tav>
                                        <p:tav tm="100000">
                                          <p:val>
                                            <p:strVal val="0-ppt_w/2"/>
                                          </p:val>
                                        </p:tav>
                                      </p:tavLst>
                                    </p:anim>
                                    <p:anim calcmode="lin" valueType="num">
                                      <p:cBhvr additive="base">
                                        <p:cTn id="345" dur="3000"/>
                                        <p:tgtEl>
                                          <p:spTgt spid="31"/>
                                        </p:tgtEl>
                                        <p:attrNameLst>
                                          <p:attrName>ppt_y</p:attrName>
                                        </p:attrNameLst>
                                      </p:cBhvr>
                                      <p:tavLst>
                                        <p:tav tm="0">
                                          <p:val>
                                            <p:strVal val="ppt_y"/>
                                          </p:val>
                                        </p:tav>
                                        <p:tav tm="100000">
                                          <p:val>
                                            <p:strVal val="ppt_y"/>
                                          </p:val>
                                        </p:tav>
                                      </p:tavLst>
                                    </p:anim>
                                    <p:set>
                                      <p:cBhvr>
                                        <p:cTn id="346" dur="1" fill="hold">
                                          <p:stCondLst>
                                            <p:cond delay="2999"/>
                                          </p:stCondLst>
                                        </p:cTn>
                                        <p:tgtEl>
                                          <p:spTgt spid="31"/>
                                        </p:tgtEl>
                                        <p:attrNameLst>
                                          <p:attrName>style.visibility</p:attrName>
                                        </p:attrNameLst>
                                      </p:cBhvr>
                                      <p:to>
                                        <p:strVal val="hidden"/>
                                      </p:to>
                                    </p:set>
                                  </p:childTnLst>
                                </p:cTn>
                              </p:par>
                              <p:par>
                                <p:cTn id="347" presetID="13" presetClass="exit" presetSubtype="32" fill="hold" grpId="4" nodeType="withEffect">
                                  <p:stCondLst>
                                    <p:cond delay="0"/>
                                  </p:stCondLst>
                                  <p:childTnLst>
                                    <p:animEffect transition="out" filter="plus(out)">
                                      <p:cBhvr>
                                        <p:cTn id="348" dur="3000"/>
                                        <p:tgtEl>
                                          <p:spTgt spid="9"/>
                                        </p:tgtEl>
                                      </p:cBhvr>
                                    </p:animEffect>
                                    <p:set>
                                      <p:cBhvr>
                                        <p:cTn id="349" dur="1" fill="hold">
                                          <p:stCondLst>
                                            <p:cond delay="2999"/>
                                          </p:stCondLst>
                                        </p:cTn>
                                        <p:tgtEl>
                                          <p:spTgt spid="9"/>
                                        </p:tgtEl>
                                        <p:attrNameLst>
                                          <p:attrName>style.visibility</p:attrName>
                                        </p:attrNameLst>
                                      </p:cBhvr>
                                      <p:to>
                                        <p:strVal val="hidden"/>
                                      </p:to>
                                    </p:set>
                                  </p:childTnLst>
                                </p:cTn>
                              </p:par>
                              <p:par>
                                <p:cTn id="350" presetID="13" presetClass="exit" presetSubtype="32" fill="hold" grpId="4" nodeType="withEffect">
                                  <p:stCondLst>
                                    <p:cond delay="0"/>
                                  </p:stCondLst>
                                  <p:childTnLst>
                                    <p:animEffect transition="out" filter="plus(out)">
                                      <p:cBhvr>
                                        <p:cTn id="351" dur="3000"/>
                                        <p:tgtEl>
                                          <p:spTgt spid="11"/>
                                        </p:tgtEl>
                                      </p:cBhvr>
                                    </p:animEffect>
                                    <p:set>
                                      <p:cBhvr>
                                        <p:cTn id="352" dur="1" fill="hold">
                                          <p:stCondLst>
                                            <p:cond delay="2999"/>
                                          </p:stCondLst>
                                        </p:cTn>
                                        <p:tgtEl>
                                          <p:spTgt spid="11"/>
                                        </p:tgtEl>
                                        <p:attrNameLst>
                                          <p:attrName>style.visibility</p:attrName>
                                        </p:attrNameLst>
                                      </p:cBhvr>
                                      <p:to>
                                        <p:strVal val="hidden"/>
                                      </p:to>
                                    </p:set>
                                  </p:childTnLst>
                                </p:cTn>
                              </p:par>
                              <p:par>
                                <p:cTn id="353" presetID="13" presetClass="exit" presetSubtype="32" fill="hold" grpId="4" nodeType="withEffect">
                                  <p:stCondLst>
                                    <p:cond delay="0"/>
                                  </p:stCondLst>
                                  <p:childTnLst>
                                    <p:animEffect transition="out" filter="plus(out)">
                                      <p:cBhvr>
                                        <p:cTn id="354" dur="3000"/>
                                        <p:tgtEl>
                                          <p:spTgt spid="12"/>
                                        </p:tgtEl>
                                      </p:cBhvr>
                                    </p:animEffect>
                                    <p:set>
                                      <p:cBhvr>
                                        <p:cTn id="355" dur="1" fill="hold">
                                          <p:stCondLst>
                                            <p:cond delay="2999"/>
                                          </p:stCondLst>
                                        </p:cTn>
                                        <p:tgtEl>
                                          <p:spTgt spid="12"/>
                                        </p:tgtEl>
                                        <p:attrNameLst>
                                          <p:attrName>style.visibility</p:attrName>
                                        </p:attrNameLst>
                                      </p:cBhvr>
                                      <p:to>
                                        <p:strVal val="hidden"/>
                                      </p:to>
                                    </p:set>
                                  </p:childTnLst>
                                </p:cTn>
                              </p:par>
                              <p:par>
                                <p:cTn id="356" presetID="13" presetClass="exit" presetSubtype="32" fill="hold" grpId="4" nodeType="withEffect">
                                  <p:stCondLst>
                                    <p:cond delay="0"/>
                                  </p:stCondLst>
                                  <p:childTnLst>
                                    <p:animEffect transition="out" filter="plus(out)">
                                      <p:cBhvr>
                                        <p:cTn id="357" dur="3000"/>
                                        <p:tgtEl>
                                          <p:spTgt spid="13"/>
                                        </p:tgtEl>
                                      </p:cBhvr>
                                    </p:animEffect>
                                    <p:set>
                                      <p:cBhvr>
                                        <p:cTn id="358" dur="1" fill="hold">
                                          <p:stCondLst>
                                            <p:cond delay="2999"/>
                                          </p:stCondLst>
                                        </p:cTn>
                                        <p:tgtEl>
                                          <p:spTgt spid="13"/>
                                        </p:tgtEl>
                                        <p:attrNameLst>
                                          <p:attrName>style.visibility</p:attrName>
                                        </p:attrNameLst>
                                      </p:cBhvr>
                                      <p:to>
                                        <p:strVal val="hidden"/>
                                      </p:to>
                                    </p:set>
                                  </p:childTnLst>
                                </p:cTn>
                              </p:par>
                              <p:par>
                                <p:cTn id="359" presetID="13" presetClass="exit" presetSubtype="32" fill="hold" grpId="4" nodeType="withEffect">
                                  <p:stCondLst>
                                    <p:cond delay="0"/>
                                  </p:stCondLst>
                                  <p:childTnLst>
                                    <p:animEffect transition="out" filter="plus(out)">
                                      <p:cBhvr>
                                        <p:cTn id="360" dur="3000"/>
                                        <p:tgtEl>
                                          <p:spTgt spid="14"/>
                                        </p:tgtEl>
                                      </p:cBhvr>
                                    </p:animEffect>
                                    <p:set>
                                      <p:cBhvr>
                                        <p:cTn id="361" dur="1" fill="hold">
                                          <p:stCondLst>
                                            <p:cond delay="2999"/>
                                          </p:stCondLst>
                                        </p:cTn>
                                        <p:tgtEl>
                                          <p:spTgt spid="14"/>
                                        </p:tgtEl>
                                        <p:attrNameLst>
                                          <p:attrName>style.visibility</p:attrName>
                                        </p:attrNameLst>
                                      </p:cBhvr>
                                      <p:to>
                                        <p:strVal val="hidden"/>
                                      </p:to>
                                    </p:set>
                                  </p:childTnLst>
                                </p:cTn>
                              </p:par>
                              <p:par>
                                <p:cTn id="362" presetID="13" presetClass="exit" presetSubtype="32" fill="hold" grpId="4" nodeType="withEffect">
                                  <p:stCondLst>
                                    <p:cond delay="0"/>
                                  </p:stCondLst>
                                  <p:childTnLst>
                                    <p:animEffect transition="out" filter="plus(out)">
                                      <p:cBhvr>
                                        <p:cTn id="363" dur="3000"/>
                                        <p:tgtEl>
                                          <p:spTgt spid="15"/>
                                        </p:tgtEl>
                                      </p:cBhvr>
                                    </p:animEffect>
                                    <p:set>
                                      <p:cBhvr>
                                        <p:cTn id="364" dur="1" fill="hold">
                                          <p:stCondLst>
                                            <p:cond delay="2999"/>
                                          </p:stCondLst>
                                        </p:cTn>
                                        <p:tgtEl>
                                          <p:spTgt spid="15"/>
                                        </p:tgtEl>
                                        <p:attrNameLst>
                                          <p:attrName>style.visibility</p:attrName>
                                        </p:attrNameLst>
                                      </p:cBhvr>
                                      <p:to>
                                        <p:strVal val="hidden"/>
                                      </p:to>
                                    </p:set>
                                  </p:childTnLst>
                                </p:cTn>
                              </p:par>
                              <p:par>
                                <p:cTn id="365" presetID="13" presetClass="exit" presetSubtype="32" fill="hold" grpId="4" nodeType="withEffect">
                                  <p:stCondLst>
                                    <p:cond delay="0"/>
                                  </p:stCondLst>
                                  <p:childTnLst>
                                    <p:animEffect transition="out" filter="plus(out)">
                                      <p:cBhvr>
                                        <p:cTn id="366" dur="3000"/>
                                        <p:tgtEl>
                                          <p:spTgt spid="16"/>
                                        </p:tgtEl>
                                      </p:cBhvr>
                                    </p:animEffect>
                                    <p:set>
                                      <p:cBhvr>
                                        <p:cTn id="367" dur="1" fill="hold">
                                          <p:stCondLst>
                                            <p:cond delay="2999"/>
                                          </p:stCondLst>
                                        </p:cTn>
                                        <p:tgtEl>
                                          <p:spTgt spid="16"/>
                                        </p:tgtEl>
                                        <p:attrNameLst>
                                          <p:attrName>style.visibility</p:attrName>
                                        </p:attrNameLst>
                                      </p:cBhvr>
                                      <p:to>
                                        <p:strVal val="hidden"/>
                                      </p:to>
                                    </p:set>
                                  </p:childTnLst>
                                </p:cTn>
                              </p:par>
                              <p:par>
                                <p:cTn id="368" presetID="13" presetClass="exit" presetSubtype="32" fill="hold" grpId="4" nodeType="withEffect">
                                  <p:stCondLst>
                                    <p:cond delay="0"/>
                                  </p:stCondLst>
                                  <p:childTnLst>
                                    <p:animEffect transition="out" filter="plus(out)">
                                      <p:cBhvr>
                                        <p:cTn id="369" dur="3000"/>
                                        <p:tgtEl>
                                          <p:spTgt spid="17"/>
                                        </p:tgtEl>
                                      </p:cBhvr>
                                    </p:animEffect>
                                    <p:set>
                                      <p:cBhvr>
                                        <p:cTn id="370" dur="1" fill="hold">
                                          <p:stCondLst>
                                            <p:cond delay="2999"/>
                                          </p:stCondLst>
                                        </p:cTn>
                                        <p:tgtEl>
                                          <p:spTgt spid="17"/>
                                        </p:tgtEl>
                                        <p:attrNameLst>
                                          <p:attrName>style.visibility</p:attrName>
                                        </p:attrNameLst>
                                      </p:cBhvr>
                                      <p:to>
                                        <p:strVal val="hidden"/>
                                      </p:to>
                                    </p:set>
                                  </p:childTnLst>
                                </p:cTn>
                              </p:par>
                              <p:par>
                                <p:cTn id="371" presetID="13" presetClass="exit" presetSubtype="32" fill="hold" grpId="4" nodeType="withEffect">
                                  <p:stCondLst>
                                    <p:cond delay="0"/>
                                  </p:stCondLst>
                                  <p:childTnLst>
                                    <p:animEffect transition="out" filter="plus(out)">
                                      <p:cBhvr>
                                        <p:cTn id="372" dur="3000"/>
                                        <p:tgtEl>
                                          <p:spTgt spid="18"/>
                                        </p:tgtEl>
                                      </p:cBhvr>
                                    </p:animEffect>
                                    <p:set>
                                      <p:cBhvr>
                                        <p:cTn id="373" dur="1" fill="hold">
                                          <p:stCondLst>
                                            <p:cond delay="2999"/>
                                          </p:stCondLst>
                                        </p:cTn>
                                        <p:tgtEl>
                                          <p:spTgt spid="18"/>
                                        </p:tgtEl>
                                        <p:attrNameLst>
                                          <p:attrName>style.visibility</p:attrName>
                                        </p:attrNameLst>
                                      </p:cBhvr>
                                      <p:to>
                                        <p:strVal val="hidden"/>
                                      </p:to>
                                    </p:set>
                                  </p:childTnLst>
                                </p:cTn>
                              </p:par>
                              <p:par>
                                <p:cTn id="374" presetID="13" presetClass="exit" presetSubtype="32" fill="hold" grpId="4" nodeType="withEffect">
                                  <p:stCondLst>
                                    <p:cond delay="0"/>
                                  </p:stCondLst>
                                  <p:childTnLst>
                                    <p:animEffect transition="out" filter="plus(out)">
                                      <p:cBhvr>
                                        <p:cTn id="375" dur="3000"/>
                                        <p:tgtEl>
                                          <p:spTgt spid="19"/>
                                        </p:tgtEl>
                                      </p:cBhvr>
                                    </p:animEffect>
                                    <p:set>
                                      <p:cBhvr>
                                        <p:cTn id="376" dur="1" fill="hold">
                                          <p:stCondLst>
                                            <p:cond delay="2999"/>
                                          </p:stCondLst>
                                        </p:cTn>
                                        <p:tgtEl>
                                          <p:spTgt spid="19"/>
                                        </p:tgtEl>
                                        <p:attrNameLst>
                                          <p:attrName>style.visibility</p:attrName>
                                        </p:attrNameLst>
                                      </p:cBhvr>
                                      <p:to>
                                        <p:strVal val="hidden"/>
                                      </p:to>
                                    </p:set>
                                  </p:childTnLst>
                                </p:cTn>
                              </p:par>
                              <p:par>
                                <p:cTn id="377" presetID="13" presetClass="exit" presetSubtype="32" fill="hold" grpId="4" nodeType="withEffect">
                                  <p:stCondLst>
                                    <p:cond delay="0"/>
                                  </p:stCondLst>
                                  <p:childTnLst>
                                    <p:animEffect transition="out" filter="plus(out)">
                                      <p:cBhvr>
                                        <p:cTn id="378" dur="3000"/>
                                        <p:tgtEl>
                                          <p:spTgt spid="20"/>
                                        </p:tgtEl>
                                      </p:cBhvr>
                                    </p:animEffect>
                                    <p:set>
                                      <p:cBhvr>
                                        <p:cTn id="379" dur="1" fill="hold">
                                          <p:stCondLst>
                                            <p:cond delay="2999"/>
                                          </p:stCondLst>
                                        </p:cTn>
                                        <p:tgtEl>
                                          <p:spTgt spid="20"/>
                                        </p:tgtEl>
                                        <p:attrNameLst>
                                          <p:attrName>style.visibility</p:attrName>
                                        </p:attrNameLst>
                                      </p:cBhvr>
                                      <p:to>
                                        <p:strVal val="hidden"/>
                                      </p:to>
                                    </p:set>
                                  </p:childTnLst>
                                </p:cTn>
                              </p:par>
                              <p:par>
                                <p:cTn id="380" presetID="13" presetClass="exit" presetSubtype="32" fill="hold" grpId="4" nodeType="withEffect">
                                  <p:stCondLst>
                                    <p:cond delay="0"/>
                                  </p:stCondLst>
                                  <p:childTnLst>
                                    <p:animEffect transition="out" filter="plus(out)">
                                      <p:cBhvr>
                                        <p:cTn id="381" dur="3000"/>
                                        <p:tgtEl>
                                          <p:spTgt spid="21"/>
                                        </p:tgtEl>
                                      </p:cBhvr>
                                    </p:animEffect>
                                    <p:set>
                                      <p:cBhvr>
                                        <p:cTn id="382" dur="1" fill="hold">
                                          <p:stCondLst>
                                            <p:cond delay="2999"/>
                                          </p:stCondLst>
                                        </p:cTn>
                                        <p:tgtEl>
                                          <p:spTgt spid="21"/>
                                        </p:tgtEl>
                                        <p:attrNameLst>
                                          <p:attrName>style.visibility</p:attrName>
                                        </p:attrNameLst>
                                      </p:cBhvr>
                                      <p:to>
                                        <p:strVal val="hidden"/>
                                      </p:to>
                                    </p:set>
                                  </p:childTnLst>
                                </p:cTn>
                              </p:par>
                              <p:par>
                                <p:cTn id="383" presetID="13" presetClass="exit" presetSubtype="32" fill="hold" grpId="4" nodeType="withEffect">
                                  <p:stCondLst>
                                    <p:cond delay="0"/>
                                  </p:stCondLst>
                                  <p:childTnLst>
                                    <p:animEffect transition="out" filter="plus(out)">
                                      <p:cBhvr>
                                        <p:cTn id="384" dur="3000"/>
                                        <p:tgtEl>
                                          <p:spTgt spid="22"/>
                                        </p:tgtEl>
                                      </p:cBhvr>
                                    </p:animEffect>
                                    <p:set>
                                      <p:cBhvr>
                                        <p:cTn id="385" dur="1" fill="hold">
                                          <p:stCondLst>
                                            <p:cond delay="2999"/>
                                          </p:stCondLst>
                                        </p:cTn>
                                        <p:tgtEl>
                                          <p:spTgt spid="22"/>
                                        </p:tgtEl>
                                        <p:attrNameLst>
                                          <p:attrName>style.visibility</p:attrName>
                                        </p:attrNameLst>
                                      </p:cBhvr>
                                      <p:to>
                                        <p:strVal val="hidden"/>
                                      </p:to>
                                    </p:set>
                                  </p:childTnLst>
                                </p:cTn>
                              </p:par>
                              <p:par>
                                <p:cTn id="386" presetID="13" presetClass="exit" presetSubtype="32" fill="hold" grpId="4" nodeType="withEffect">
                                  <p:stCondLst>
                                    <p:cond delay="0"/>
                                  </p:stCondLst>
                                  <p:childTnLst>
                                    <p:animEffect transition="out" filter="plus(out)">
                                      <p:cBhvr>
                                        <p:cTn id="387" dur="3000"/>
                                        <p:tgtEl>
                                          <p:spTgt spid="6"/>
                                        </p:tgtEl>
                                      </p:cBhvr>
                                    </p:animEffect>
                                    <p:set>
                                      <p:cBhvr>
                                        <p:cTn id="388" dur="1" fill="hold">
                                          <p:stCondLst>
                                            <p:cond delay="2999"/>
                                          </p:stCondLst>
                                        </p:cTn>
                                        <p:tgtEl>
                                          <p:spTgt spid="6"/>
                                        </p:tgtEl>
                                        <p:attrNameLst>
                                          <p:attrName>style.visibility</p:attrName>
                                        </p:attrNameLst>
                                      </p:cBhvr>
                                      <p:to>
                                        <p:strVal val="hidden"/>
                                      </p:to>
                                    </p:set>
                                  </p:childTnLst>
                                </p:cTn>
                              </p:par>
                              <p:par>
                                <p:cTn id="389" presetID="13" presetClass="exit" presetSubtype="32" fill="hold" grpId="4" nodeType="withEffect">
                                  <p:stCondLst>
                                    <p:cond delay="0"/>
                                  </p:stCondLst>
                                  <p:childTnLst>
                                    <p:animEffect transition="out" filter="plus(out)">
                                      <p:cBhvr>
                                        <p:cTn id="390" dur="3000"/>
                                        <p:tgtEl>
                                          <p:spTgt spid="7"/>
                                        </p:tgtEl>
                                      </p:cBhvr>
                                    </p:animEffect>
                                    <p:set>
                                      <p:cBhvr>
                                        <p:cTn id="391" dur="1" fill="hold">
                                          <p:stCondLst>
                                            <p:cond delay="2999"/>
                                          </p:stCondLst>
                                        </p:cTn>
                                        <p:tgtEl>
                                          <p:spTgt spid="7"/>
                                        </p:tgtEl>
                                        <p:attrNameLst>
                                          <p:attrName>style.visibility</p:attrName>
                                        </p:attrNameLst>
                                      </p:cBhvr>
                                      <p:to>
                                        <p:strVal val="hidden"/>
                                      </p:to>
                                    </p:set>
                                  </p:childTnLst>
                                </p:cTn>
                              </p:par>
                              <p:par>
                                <p:cTn id="392" presetID="13" presetClass="exit" presetSubtype="32" fill="hold" grpId="4" nodeType="withEffect">
                                  <p:stCondLst>
                                    <p:cond delay="0"/>
                                  </p:stCondLst>
                                  <p:childTnLst>
                                    <p:animEffect transition="out" filter="plus(out)">
                                      <p:cBhvr>
                                        <p:cTn id="393" dur="3000"/>
                                        <p:tgtEl>
                                          <p:spTgt spid="8"/>
                                        </p:tgtEl>
                                      </p:cBhvr>
                                    </p:animEffect>
                                    <p:set>
                                      <p:cBhvr>
                                        <p:cTn id="394" dur="1" fill="hold">
                                          <p:stCondLst>
                                            <p:cond delay="2999"/>
                                          </p:stCondLst>
                                        </p:cTn>
                                        <p:tgtEl>
                                          <p:spTgt spid="8"/>
                                        </p:tgtEl>
                                        <p:attrNameLst>
                                          <p:attrName>style.visibility</p:attrName>
                                        </p:attrNameLst>
                                      </p:cBhvr>
                                      <p:to>
                                        <p:strVal val="hidden"/>
                                      </p:to>
                                    </p:set>
                                  </p:childTnLst>
                                </p:cTn>
                              </p:par>
                              <p:par>
                                <p:cTn id="395" presetID="13" presetClass="exit" presetSubtype="32" fill="hold" grpId="4" nodeType="withEffect">
                                  <p:stCondLst>
                                    <p:cond delay="0"/>
                                  </p:stCondLst>
                                  <p:childTnLst>
                                    <p:animEffect transition="out" filter="plus(out)">
                                      <p:cBhvr>
                                        <p:cTn id="396" dur="3000"/>
                                        <p:tgtEl>
                                          <p:spTgt spid="10"/>
                                        </p:tgtEl>
                                      </p:cBhvr>
                                    </p:animEffect>
                                    <p:set>
                                      <p:cBhvr>
                                        <p:cTn id="397" dur="1" fill="hold">
                                          <p:stCondLst>
                                            <p:cond delay="2999"/>
                                          </p:stCondLst>
                                        </p:cTn>
                                        <p:tgtEl>
                                          <p:spTgt spid="10"/>
                                        </p:tgtEl>
                                        <p:attrNameLst>
                                          <p:attrName>style.visibility</p:attrName>
                                        </p:attrNameLst>
                                      </p:cBhvr>
                                      <p:to>
                                        <p:strVal val="hidden"/>
                                      </p:to>
                                    </p:set>
                                  </p:childTnLst>
                                </p:cTn>
                              </p:par>
                              <p:par>
                                <p:cTn id="398" presetID="13" presetClass="exit" presetSubtype="32" fill="hold" grpId="4" nodeType="withEffect">
                                  <p:stCondLst>
                                    <p:cond delay="0"/>
                                  </p:stCondLst>
                                  <p:childTnLst>
                                    <p:animEffect transition="out" filter="plus(out)">
                                      <p:cBhvr>
                                        <p:cTn id="399" dur="3000"/>
                                        <p:tgtEl>
                                          <p:spTgt spid="23"/>
                                        </p:tgtEl>
                                      </p:cBhvr>
                                    </p:animEffect>
                                    <p:set>
                                      <p:cBhvr>
                                        <p:cTn id="400" dur="1" fill="hold">
                                          <p:stCondLst>
                                            <p:cond delay="2999"/>
                                          </p:stCondLst>
                                        </p:cTn>
                                        <p:tgtEl>
                                          <p:spTgt spid="23"/>
                                        </p:tgtEl>
                                        <p:attrNameLst>
                                          <p:attrName>style.visibility</p:attrName>
                                        </p:attrNameLst>
                                      </p:cBhvr>
                                      <p:to>
                                        <p:strVal val="hidden"/>
                                      </p:to>
                                    </p:set>
                                  </p:childTnLst>
                                </p:cTn>
                              </p:par>
                              <p:par>
                                <p:cTn id="401" presetID="13" presetClass="exit" presetSubtype="32" fill="hold" grpId="4" nodeType="withEffect">
                                  <p:stCondLst>
                                    <p:cond delay="0"/>
                                  </p:stCondLst>
                                  <p:childTnLst>
                                    <p:animEffect transition="out" filter="plus(out)">
                                      <p:cBhvr>
                                        <p:cTn id="402" dur="3000"/>
                                        <p:tgtEl>
                                          <p:spTgt spid="24"/>
                                        </p:tgtEl>
                                      </p:cBhvr>
                                    </p:animEffect>
                                    <p:set>
                                      <p:cBhvr>
                                        <p:cTn id="403" dur="1" fill="hold">
                                          <p:stCondLst>
                                            <p:cond delay="2999"/>
                                          </p:stCondLst>
                                        </p:cTn>
                                        <p:tgtEl>
                                          <p:spTgt spid="24"/>
                                        </p:tgtEl>
                                        <p:attrNameLst>
                                          <p:attrName>style.visibility</p:attrName>
                                        </p:attrNameLst>
                                      </p:cBhvr>
                                      <p:to>
                                        <p:strVal val="hidden"/>
                                      </p:to>
                                    </p:set>
                                  </p:childTnLst>
                                </p:cTn>
                              </p:par>
                              <p:par>
                                <p:cTn id="404" presetID="13" presetClass="exit" presetSubtype="32" fill="hold" grpId="4" nodeType="withEffect">
                                  <p:stCondLst>
                                    <p:cond delay="0"/>
                                  </p:stCondLst>
                                  <p:childTnLst>
                                    <p:animEffect transition="out" filter="plus(out)">
                                      <p:cBhvr>
                                        <p:cTn id="405" dur="3000"/>
                                        <p:tgtEl>
                                          <p:spTgt spid="25"/>
                                        </p:tgtEl>
                                      </p:cBhvr>
                                    </p:animEffect>
                                    <p:set>
                                      <p:cBhvr>
                                        <p:cTn id="406" dur="1" fill="hold">
                                          <p:stCondLst>
                                            <p:cond delay="2999"/>
                                          </p:stCondLst>
                                        </p:cTn>
                                        <p:tgtEl>
                                          <p:spTgt spid="25"/>
                                        </p:tgtEl>
                                        <p:attrNameLst>
                                          <p:attrName>style.visibility</p:attrName>
                                        </p:attrNameLst>
                                      </p:cBhvr>
                                      <p:to>
                                        <p:strVal val="hidden"/>
                                      </p:to>
                                    </p:set>
                                  </p:childTnLst>
                                </p:cTn>
                              </p:par>
                              <p:par>
                                <p:cTn id="407" presetID="13" presetClass="exit" presetSubtype="32" fill="hold" grpId="4" nodeType="withEffect">
                                  <p:stCondLst>
                                    <p:cond delay="0"/>
                                  </p:stCondLst>
                                  <p:childTnLst>
                                    <p:animEffect transition="out" filter="plus(out)">
                                      <p:cBhvr>
                                        <p:cTn id="408" dur="3000"/>
                                        <p:tgtEl>
                                          <p:spTgt spid="26"/>
                                        </p:tgtEl>
                                      </p:cBhvr>
                                    </p:animEffect>
                                    <p:set>
                                      <p:cBhvr>
                                        <p:cTn id="409" dur="1" fill="hold">
                                          <p:stCondLst>
                                            <p:cond delay="2999"/>
                                          </p:stCondLst>
                                        </p:cTn>
                                        <p:tgtEl>
                                          <p:spTgt spid="26"/>
                                        </p:tgtEl>
                                        <p:attrNameLst>
                                          <p:attrName>style.visibility</p:attrName>
                                        </p:attrNameLst>
                                      </p:cBhvr>
                                      <p:to>
                                        <p:strVal val="hidden"/>
                                      </p:to>
                                    </p:set>
                                  </p:childTnLst>
                                </p:cTn>
                              </p:par>
                              <p:par>
                                <p:cTn id="410" presetID="13" presetClass="exit" presetSubtype="32" fill="hold" grpId="4" nodeType="withEffect">
                                  <p:stCondLst>
                                    <p:cond delay="0"/>
                                  </p:stCondLst>
                                  <p:childTnLst>
                                    <p:animEffect transition="out" filter="plus(out)">
                                      <p:cBhvr>
                                        <p:cTn id="411" dur="3000"/>
                                        <p:tgtEl>
                                          <p:spTgt spid="27"/>
                                        </p:tgtEl>
                                      </p:cBhvr>
                                    </p:animEffect>
                                    <p:set>
                                      <p:cBhvr>
                                        <p:cTn id="412" dur="1" fill="hold">
                                          <p:stCondLst>
                                            <p:cond delay="2999"/>
                                          </p:stCondLst>
                                        </p:cTn>
                                        <p:tgtEl>
                                          <p:spTgt spid="27"/>
                                        </p:tgtEl>
                                        <p:attrNameLst>
                                          <p:attrName>style.visibility</p:attrName>
                                        </p:attrNameLst>
                                      </p:cBhvr>
                                      <p:to>
                                        <p:strVal val="hidden"/>
                                      </p:to>
                                    </p:set>
                                  </p:childTnLst>
                                </p:cTn>
                              </p:par>
                              <p:par>
                                <p:cTn id="413" presetID="13" presetClass="exit" presetSubtype="32" fill="hold" grpId="4" nodeType="withEffect">
                                  <p:stCondLst>
                                    <p:cond delay="0"/>
                                  </p:stCondLst>
                                  <p:childTnLst>
                                    <p:animEffect transition="out" filter="plus(out)">
                                      <p:cBhvr>
                                        <p:cTn id="414" dur="3000"/>
                                        <p:tgtEl>
                                          <p:spTgt spid="28"/>
                                        </p:tgtEl>
                                      </p:cBhvr>
                                    </p:animEffect>
                                    <p:set>
                                      <p:cBhvr>
                                        <p:cTn id="415" dur="1" fill="hold">
                                          <p:stCondLst>
                                            <p:cond delay="2999"/>
                                          </p:stCondLst>
                                        </p:cTn>
                                        <p:tgtEl>
                                          <p:spTgt spid="28"/>
                                        </p:tgtEl>
                                        <p:attrNameLst>
                                          <p:attrName>style.visibility</p:attrName>
                                        </p:attrNameLst>
                                      </p:cBhvr>
                                      <p:to>
                                        <p:strVal val="hidden"/>
                                      </p:to>
                                    </p:set>
                                  </p:childTnLst>
                                </p:cTn>
                              </p:par>
                              <p:par>
                                <p:cTn id="416" presetID="13" presetClass="exit" presetSubtype="32" fill="hold" grpId="4" nodeType="withEffect">
                                  <p:stCondLst>
                                    <p:cond delay="0"/>
                                  </p:stCondLst>
                                  <p:childTnLst>
                                    <p:animEffect transition="out" filter="plus(out)">
                                      <p:cBhvr>
                                        <p:cTn id="417" dur="3000"/>
                                        <p:tgtEl>
                                          <p:spTgt spid="29"/>
                                        </p:tgtEl>
                                      </p:cBhvr>
                                    </p:animEffect>
                                    <p:set>
                                      <p:cBhvr>
                                        <p:cTn id="418" dur="1" fill="hold">
                                          <p:stCondLst>
                                            <p:cond delay="2999"/>
                                          </p:stCondLst>
                                        </p:cTn>
                                        <p:tgtEl>
                                          <p:spTgt spid="29"/>
                                        </p:tgtEl>
                                        <p:attrNameLst>
                                          <p:attrName>style.visibility</p:attrName>
                                        </p:attrNameLst>
                                      </p:cBhvr>
                                      <p:to>
                                        <p:strVal val="hidden"/>
                                      </p:to>
                                    </p:set>
                                  </p:childTnLst>
                                </p:cTn>
                              </p:par>
                              <p:par>
                                <p:cTn id="419" presetID="13" presetClass="exit" presetSubtype="32" fill="hold" grpId="4" nodeType="withEffect">
                                  <p:stCondLst>
                                    <p:cond delay="0"/>
                                  </p:stCondLst>
                                  <p:childTnLst>
                                    <p:animEffect transition="out" filter="plus(out)">
                                      <p:cBhvr>
                                        <p:cTn id="420" dur="3000"/>
                                        <p:tgtEl>
                                          <p:spTgt spid="30"/>
                                        </p:tgtEl>
                                      </p:cBhvr>
                                    </p:animEffect>
                                    <p:set>
                                      <p:cBhvr>
                                        <p:cTn id="421" dur="1" fill="hold">
                                          <p:stCondLst>
                                            <p:cond delay="2999"/>
                                          </p:stCondLst>
                                        </p:cTn>
                                        <p:tgtEl>
                                          <p:spTgt spid="30"/>
                                        </p:tgtEl>
                                        <p:attrNameLst>
                                          <p:attrName>style.visibility</p:attrName>
                                        </p:attrNameLst>
                                      </p:cBhvr>
                                      <p:to>
                                        <p:strVal val="hidden"/>
                                      </p:to>
                                    </p:set>
                                  </p:childTnLst>
                                </p:cTn>
                              </p:par>
                              <p:par>
                                <p:cTn id="422" presetID="13" presetClass="exit" presetSubtype="32" fill="hold" grpId="4" nodeType="withEffect">
                                  <p:stCondLst>
                                    <p:cond delay="0"/>
                                  </p:stCondLst>
                                  <p:childTnLst>
                                    <p:animEffect transition="out" filter="plus(out)">
                                      <p:cBhvr>
                                        <p:cTn id="423" dur="3000"/>
                                        <p:tgtEl>
                                          <p:spTgt spid="31"/>
                                        </p:tgtEl>
                                      </p:cBhvr>
                                    </p:animEffect>
                                    <p:set>
                                      <p:cBhvr>
                                        <p:cTn id="424" dur="1" fill="hold">
                                          <p:stCondLst>
                                            <p:cond delay="2999"/>
                                          </p:stCondLst>
                                        </p:cTn>
                                        <p:tgtEl>
                                          <p:spTgt spid="31"/>
                                        </p:tgtEl>
                                        <p:attrNameLst>
                                          <p:attrName>style.visibility</p:attrName>
                                        </p:attrNameLst>
                                      </p:cBhvr>
                                      <p:to>
                                        <p:strVal val="hidden"/>
                                      </p:to>
                                    </p:set>
                                  </p:childTnLst>
                                </p:cTn>
                              </p:par>
                              <p:par>
                                <p:cTn id="425" presetID="23" presetClass="entr" presetSubtype="272"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3000" fill="hold"/>
                                        <p:tgtEl>
                                          <p:spTgt spid="4"/>
                                        </p:tgtEl>
                                        <p:attrNameLst>
                                          <p:attrName>ppt_w</p:attrName>
                                        </p:attrNameLst>
                                      </p:cBhvr>
                                      <p:tavLst>
                                        <p:tav tm="0">
                                          <p:val>
                                            <p:strVal val="2/3*#ppt_w"/>
                                          </p:val>
                                        </p:tav>
                                        <p:tav tm="100000">
                                          <p:val>
                                            <p:strVal val="#ppt_w"/>
                                          </p:val>
                                        </p:tav>
                                      </p:tavLst>
                                    </p:anim>
                                    <p:anim calcmode="lin" valueType="num">
                                      <p:cBhvr>
                                        <p:cTn id="428" dur="3000" fill="hold"/>
                                        <p:tgtEl>
                                          <p:spTgt spid="4"/>
                                        </p:tgtEl>
                                        <p:attrNameLst>
                                          <p:attrName>ppt_h</p:attrName>
                                        </p:attrNameLst>
                                      </p:cBhvr>
                                      <p:tavLst>
                                        <p:tav tm="0">
                                          <p:val>
                                            <p:strVal val="2/3*#ppt_h"/>
                                          </p:val>
                                        </p:tav>
                                        <p:tav tm="100000">
                                          <p:val>
                                            <p:strVal val="#ppt_h"/>
                                          </p:val>
                                        </p:tav>
                                      </p:tavLst>
                                    </p:anim>
                                  </p:childTnLst>
                                </p:cTn>
                              </p:par>
                              <p:par>
                                <p:cTn id="429" presetID="16" presetClass="entr" presetSubtype="37"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arn(outVertical)">
                                      <p:cBhvr>
                                        <p:cTn id="4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23.jpg"/>
          <p:cNvPicPr>
            <a:picLocks noChangeAspect="1"/>
          </p:cNvPicPr>
          <p:nvPr/>
        </p:nvPicPr>
        <p:blipFill>
          <a:blip r:embed="rId2"/>
          <a:stretch>
            <a:fillRect/>
          </a:stretch>
        </p:blipFill>
        <p:spPr>
          <a:xfrm>
            <a:off x="0" y="0"/>
            <a:ext cx="9144000" cy="6849070"/>
          </a:xfrm>
          <a:prstGeom prst="rect">
            <a:avLst/>
          </a:prstGeom>
        </p:spPr>
      </p:pic>
      <p:sp>
        <p:nvSpPr>
          <p:cNvPr id="7" name="6 Onda"/>
          <p:cNvSpPr/>
          <p:nvPr/>
        </p:nvSpPr>
        <p:spPr>
          <a:xfrm rot="5400000">
            <a:off x="-2178851" y="2178851"/>
            <a:ext cx="6858000" cy="2500298"/>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2286008" y="2286008"/>
            <a:ext cx="6858000" cy="2285984"/>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35695" y="2178851"/>
            <a:ext cx="6858000" cy="2500298"/>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flipV="1">
            <a:off x="2285992" y="2286008"/>
            <a:ext cx="6858000" cy="2285984"/>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2393149" y="2178851"/>
            <a:ext cx="6858000" cy="2500298"/>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flipV="1">
            <a:off x="4572008" y="2286008"/>
            <a:ext cx="6858000" cy="2285984"/>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4679165" y="2178851"/>
            <a:ext cx="6858000" cy="2500298"/>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V="1">
            <a:off x="142852" y="2286008"/>
            <a:ext cx="6858000" cy="2285984"/>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501222"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Left)">
                                      <p:cBhvr>
                                        <p:cTn id="10" dur="2000"/>
                                        <p:tgtEl>
                                          <p:spTgt spid="7"/>
                                        </p:tgtEl>
                                      </p:cBhvr>
                                    </p:animEffect>
                                  </p:childTnLst>
                                </p:cTn>
                              </p:par>
                              <p:par>
                                <p:cTn id="11" presetID="12" presetClass="entr" presetSubtype="2"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lide(fromRight)">
                                      <p:cBhvr>
                                        <p:cTn id="13" dur="2000"/>
                                        <p:tgtEl>
                                          <p:spTgt spid="8"/>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slide(fromLeft)">
                                      <p:cBhvr>
                                        <p:cTn id="16" dur="2000"/>
                                        <p:tgtEl>
                                          <p:spTgt spid="9"/>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lide(fromRight)">
                                      <p:cBhvr>
                                        <p:cTn id="19" dur="2000"/>
                                        <p:tgtEl>
                                          <p:spTgt spid="10"/>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slide(fromLeft)">
                                      <p:cBhvr>
                                        <p:cTn id="22" dur="2000"/>
                                        <p:tgtEl>
                                          <p:spTgt spid="11"/>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slide(fromRight)">
                                      <p:cBhvr>
                                        <p:cTn id="25" dur="2000"/>
                                        <p:tgtEl>
                                          <p:spTgt spid="12"/>
                                        </p:tgtEl>
                                      </p:cBhvr>
                                    </p:animEffect>
                                  </p:childTnLst>
                                </p:cTn>
                              </p:par>
                              <p:par>
                                <p:cTn id="26" presetID="12" presetClass="entr" presetSubtype="8"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slide(fromLeft)">
                                      <p:cBhvr>
                                        <p:cTn id="28" dur="2000"/>
                                        <p:tgtEl>
                                          <p:spTgt spid="13"/>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slide(fromRight)">
                                      <p:cBhvr>
                                        <p:cTn id="31" dur="2000"/>
                                        <p:tgtEl>
                                          <p:spTgt spid="14"/>
                                        </p:tgtEl>
                                      </p:cBhvr>
                                    </p:animEffect>
                                  </p:childTnLst>
                                </p:cTn>
                              </p:par>
                            </p:childTnLst>
                          </p:cTn>
                        </p:par>
                        <p:par>
                          <p:cTn id="32" fill="hold">
                            <p:stCondLst>
                              <p:cond delay="2000"/>
                            </p:stCondLst>
                            <p:childTnLst>
                              <p:par>
                                <p:cTn id="33" presetID="2" presetClass="exit" presetSubtype="2" fill="hold" grpId="1" nodeType="afterEffect">
                                  <p:stCondLst>
                                    <p:cond delay="0"/>
                                  </p:stCondLst>
                                  <p:childTnLst>
                                    <p:anim calcmode="lin" valueType="num">
                                      <p:cBhvr additive="base">
                                        <p:cTn id="34" dur="2000"/>
                                        <p:tgtEl>
                                          <p:spTgt spid="7"/>
                                        </p:tgtEl>
                                        <p:attrNameLst>
                                          <p:attrName>ppt_x</p:attrName>
                                        </p:attrNameLst>
                                      </p:cBhvr>
                                      <p:tavLst>
                                        <p:tav tm="0">
                                          <p:val>
                                            <p:strVal val="ppt_x"/>
                                          </p:val>
                                        </p:tav>
                                        <p:tav tm="100000">
                                          <p:val>
                                            <p:strVal val="1+ppt_w/2"/>
                                          </p:val>
                                        </p:tav>
                                      </p:tavLst>
                                    </p:anim>
                                    <p:anim calcmode="lin" valueType="num">
                                      <p:cBhvr additive="base">
                                        <p:cTn id="35" dur="2000"/>
                                        <p:tgtEl>
                                          <p:spTgt spid="7"/>
                                        </p:tgtEl>
                                        <p:attrNameLst>
                                          <p:attrName>ppt_y</p:attrName>
                                        </p:attrNameLst>
                                      </p:cBhvr>
                                      <p:tavLst>
                                        <p:tav tm="0">
                                          <p:val>
                                            <p:strVal val="ppt_y"/>
                                          </p:val>
                                        </p:tav>
                                        <p:tav tm="100000">
                                          <p:val>
                                            <p:strVal val="ppt_y"/>
                                          </p:val>
                                        </p:tav>
                                      </p:tavLst>
                                    </p:anim>
                                    <p:set>
                                      <p:cBhvr>
                                        <p:cTn id="36" dur="1" fill="hold">
                                          <p:stCondLst>
                                            <p:cond delay="1999"/>
                                          </p:stCondLst>
                                        </p:cTn>
                                        <p:tgtEl>
                                          <p:spTgt spid="7"/>
                                        </p:tgtEl>
                                        <p:attrNameLst>
                                          <p:attrName>style.visibility</p:attrName>
                                        </p:attrNameLst>
                                      </p:cBhvr>
                                      <p:to>
                                        <p:strVal val="hidden"/>
                                      </p:to>
                                    </p:set>
                                  </p:childTnLst>
                                </p:cTn>
                              </p:par>
                              <p:par>
                                <p:cTn id="37" presetID="2" presetClass="exit" presetSubtype="2" fill="hold" grpId="1" nodeType="withEffect">
                                  <p:stCondLst>
                                    <p:cond delay="0"/>
                                  </p:stCondLst>
                                  <p:childTnLst>
                                    <p:anim calcmode="lin" valueType="num">
                                      <p:cBhvr additive="base">
                                        <p:cTn id="38" dur="2000"/>
                                        <p:tgtEl>
                                          <p:spTgt spid="9"/>
                                        </p:tgtEl>
                                        <p:attrNameLst>
                                          <p:attrName>ppt_x</p:attrName>
                                        </p:attrNameLst>
                                      </p:cBhvr>
                                      <p:tavLst>
                                        <p:tav tm="0">
                                          <p:val>
                                            <p:strVal val="ppt_x"/>
                                          </p:val>
                                        </p:tav>
                                        <p:tav tm="100000">
                                          <p:val>
                                            <p:strVal val="1+ppt_w/2"/>
                                          </p:val>
                                        </p:tav>
                                      </p:tavLst>
                                    </p:anim>
                                    <p:anim calcmode="lin" valueType="num">
                                      <p:cBhvr additive="base">
                                        <p:cTn id="39" dur="2000"/>
                                        <p:tgtEl>
                                          <p:spTgt spid="9"/>
                                        </p:tgtEl>
                                        <p:attrNameLst>
                                          <p:attrName>ppt_y</p:attrName>
                                        </p:attrNameLst>
                                      </p:cBhvr>
                                      <p:tavLst>
                                        <p:tav tm="0">
                                          <p:val>
                                            <p:strVal val="ppt_y"/>
                                          </p:val>
                                        </p:tav>
                                        <p:tav tm="100000">
                                          <p:val>
                                            <p:strVal val="ppt_y"/>
                                          </p:val>
                                        </p:tav>
                                      </p:tavLst>
                                    </p:anim>
                                    <p:set>
                                      <p:cBhvr>
                                        <p:cTn id="40" dur="1" fill="hold">
                                          <p:stCondLst>
                                            <p:cond delay="1999"/>
                                          </p:stCondLst>
                                        </p:cTn>
                                        <p:tgtEl>
                                          <p:spTgt spid="9"/>
                                        </p:tgtEl>
                                        <p:attrNameLst>
                                          <p:attrName>style.visibility</p:attrName>
                                        </p:attrNameLst>
                                      </p:cBhvr>
                                      <p:to>
                                        <p:strVal val="hidden"/>
                                      </p:to>
                                    </p:set>
                                  </p:childTnLst>
                                </p:cTn>
                              </p:par>
                              <p:par>
                                <p:cTn id="41" presetID="2" presetClass="exit" presetSubtype="2" fill="hold" grpId="1" nodeType="withEffect">
                                  <p:stCondLst>
                                    <p:cond delay="0"/>
                                  </p:stCondLst>
                                  <p:childTnLst>
                                    <p:anim calcmode="lin" valueType="num">
                                      <p:cBhvr additive="base">
                                        <p:cTn id="42" dur="2000"/>
                                        <p:tgtEl>
                                          <p:spTgt spid="11"/>
                                        </p:tgtEl>
                                        <p:attrNameLst>
                                          <p:attrName>ppt_x</p:attrName>
                                        </p:attrNameLst>
                                      </p:cBhvr>
                                      <p:tavLst>
                                        <p:tav tm="0">
                                          <p:val>
                                            <p:strVal val="ppt_x"/>
                                          </p:val>
                                        </p:tav>
                                        <p:tav tm="100000">
                                          <p:val>
                                            <p:strVal val="1+ppt_w/2"/>
                                          </p:val>
                                        </p:tav>
                                      </p:tavLst>
                                    </p:anim>
                                    <p:anim calcmode="lin" valueType="num">
                                      <p:cBhvr additive="base">
                                        <p:cTn id="43" dur="2000"/>
                                        <p:tgtEl>
                                          <p:spTgt spid="11"/>
                                        </p:tgtEl>
                                        <p:attrNameLst>
                                          <p:attrName>ppt_y</p:attrName>
                                        </p:attrNameLst>
                                      </p:cBhvr>
                                      <p:tavLst>
                                        <p:tav tm="0">
                                          <p:val>
                                            <p:strVal val="ppt_y"/>
                                          </p:val>
                                        </p:tav>
                                        <p:tav tm="100000">
                                          <p:val>
                                            <p:strVal val="ppt_y"/>
                                          </p:val>
                                        </p:tav>
                                      </p:tavLst>
                                    </p:anim>
                                    <p:set>
                                      <p:cBhvr>
                                        <p:cTn id="44" dur="1" fill="hold">
                                          <p:stCondLst>
                                            <p:cond delay="1999"/>
                                          </p:stCondLst>
                                        </p:cTn>
                                        <p:tgtEl>
                                          <p:spTgt spid="11"/>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2000"/>
                                        <p:tgtEl>
                                          <p:spTgt spid="13"/>
                                        </p:tgtEl>
                                        <p:attrNameLst>
                                          <p:attrName>ppt_x</p:attrName>
                                        </p:attrNameLst>
                                      </p:cBhvr>
                                      <p:tavLst>
                                        <p:tav tm="0">
                                          <p:val>
                                            <p:strVal val="ppt_x"/>
                                          </p:val>
                                        </p:tav>
                                        <p:tav tm="100000">
                                          <p:val>
                                            <p:strVal val="1+ppt_w/2"/>
                                          </p:val>
                                        </p:tav>
                                      </p:tavLst>
                                    </p:anim>
                                    <p:anim calcmode="lin" valueType="num">
                                      <p:cBhvr additive="base">
                                        <p:cTn id="47" dur="2000"/>
                                        <p:tgtEl>
                                          <p:spTgt spid="13"/>
                                        </p:tgtEl>
                                        <p:attrNameLst>
                                          <p:attrName>ppt_y</p:attrName>
                                        </p:attrNameLst>
                                      </p:cBhvr>
                                      <p:tavLst>
                                        <p:tav tm="0">
                                          <p:val>
                                            <p:strVal val="ppt_y"/>
                                          </p:val>
                                        </p:tav>
                                        <p:tav tm="100000">
                                          <p:val>
                                            <p:strVal val="ppt_y"/>
                                          </p:val>
                                        </p:tav>
                                      </p:tavLst>
                                    </p:anim>
                                    <p:set>
                                      <p:cBhvr>
                                        <p:cTn id="48" dur="1" fill="hold">
                                          <p:stCondLst>
                                            <p:cond delay="1999"/>
                                          </p:stCondLst>
                                        </p:cTn>
                                        <p:tgtEl>
                                          <p:spTgt spid="13"/>
                                        </p:tgtEl>
                                        <p:attrNameLst>
                                          <p:attrName>style.visibility</p:attrName>
                                        </p:attrNameLst>
                                      </p:cBhvr>
                                      <p:to>
                                        <p:strVal val="hidden"/>
                                      </p:to>
                                    </p:set>
                                  </p:childTnLst>
                                </p:cTn>
                              </p:par>
                              <p:par>
                                <p:cTn id="49" presetID="2" presetClass="exit" presetSubtype="8" fill="hold" grpId="1" nodeType="withEffect">
                                  <p:stCondLst>
                                    <p:cond delay="0"/>
                                  </p:stCondLst>
                                  <p:childTnLst>
                                    <p:anim calcmode="lin" valueType="num">
                                      <p:cBhvr additive="base">
                                        <p:cTn id="50" dur="2000"/>
                                        <p:tgtEl>
                                          <p:spTgt spid="8"/>
                                        </p:tgtEl>
                                        <p:attrNameLst>
                                          <p:attrName>ppt_x</p:attrName>
                                        </p:attrNameLst>
                                      </p:cBhvr>
                                      <p:tavLst>
                                        <p:tav tm="0">
                                          <p:val>
                                            <p:strVal val="ppt_x"/>
                                          </p:val>
                                        </p:tav>
                                        <p:tav tm="100000">
                                          <p:val>
                                            <p:strVal val="0-ppt_w/2"/>
                                          </p:val>
                                        </p:tav>
                                      </p:tavLst>
                                    </p:anim>
                                    <p:anim calcmode="lin" valueType="num">
                                      <p:cBhvr additive="base">
                                        <p:cTn id="51" dur="2000"/>
                                        <p:tgtEl>
                                          <p:spTgt spid="8"/>
                                        </p:tgtEl>
                                        <p:attrNameLst>
                                          <p:attrName>ppt_y</p:attrName>
                                        </p:attrNameLst>
                                      </p:cBhvr>
                                      <p:tavLst>
                                        <p:tav tm="0">
                                          <p:val>
                                            <p:strVal val="ppt_y"/>
                                          </p:val>
                                        </p:tav>
                                        <p:tav tm="100000">
                                          <p:val>
                                            <p:strVal val="ppt_y"/>
                                          </p:val>
                                        </p:tav>
                                      </p:tavLst>
                                    </p:anim>
                                    <p:set>
                                      <p:cBhvr>
                                        <p:cTn id="52" dur="1" fill="hold">
                                          <p:stCondLst>
                                            <p:cond delay="1999"/>
                                          </p:stCondLst>
                                        </p:cTn>
                                        <p:tgtEl>
                                          <p:spTgt spid="8"/>
                                        </p:tgtEl>
                                        <p:attrNameLst>
                                          <p:attrName>style.visibility</p:attrName>
                                        </p:attrNameLst>
                                      </p:cBhvr>
                                      <p:to>
                                        <p:strVal val="hidden"/>
                                      </p:to>
                                    </p:set>
                                  </p:childTnLst>
                                </p:cTn>
                              </p:par>
                              <p:par>
                                <p:cTn id="53" presetID="2" presetClass="exit" presetSubtype="8" fill="hold" grpId="1" nodeType="withEffect">
                                  <p:stCondLst>
                                    <p:cond delay="0"/>
                                  </p:stCondLst>
                                  <p:childTnLst>
                                    <p:anim calcmode="lin" valueType="num">
                                      <p:cBhvr additive="base">
                                        <p:cTn id="54" dur="2000"/>
                                        <p:tgtEl>
                                          <p:spTgt spid="10"/>
                                        </p:tgtEl>
                                        <p:attrNameLst>
                                          <p:attrName>ppt_x</p:attrName>
                                        </p:attrNameLst>
                                      </p:cBhvr>
                                      <p:tavLst>
                                        <p:tav tm="0">
                                          <p:val>
                                            <p:strVal val="ppt_x"/>
                                          </p:val>
                                        </p:tav>
                                        <p:tav tm="100000">
                                          <p:val>
                                            <p:strVal val="0-ppt_w/2"/>
                                          </p:val>
                                        </p:tav>
                                      </p:tavLst>
                                    </p:anim>
                                    <p:anim calcmode="lin" valueType="num">
                                      <p:cBhvr additive="base">
                                        <p:cTn id="55" dur="2000"/>
                                        <p:tgtEl>
                                          <p:spTgt spid="10"/>
                                        </p:tgtEl>
                                        <p:attrNameLst>
                                          <p:attrName>ppt_y</p:attrName>
                                        </p:attrNameLst>
                                      </p:cBhvr>
                                      <p:tavLst>
                                        <p:tav tm="0">
                                          <p:val>
                                            <p:strVal val="ppt_y"/>
                                          </p:val>
                                        </p:tav>
                                        <p:tav tm="100000">
                                          <p:val>
                                            <p:strVal val="ppt_y"/>
                                          </p:val>
                                        </p:tav>
                                      </p:tavLst>
                                    </p:anim>
                                    <p:set>
                                      <p:cBhvr>
                                        <p:cTn id="56" dur="1" fill="hold">
                                          <p:stCondLst>
                                            <p:cond delay="1999"/>
                                          </p:stCondLst>
                                        </p:cTn>
                                        <p:tgtEl>
                                          <p:spTgt spid="10"/>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2000"/>
                                        <p:tgtEl>
                                          <p:spTgt spid="12"/>
                                        </p:tgtEl>
                                        <p:attrNameLst>
                                          <p:attrName>ppt_x</p:attrName>
                                        </p:attrNameLst>
                                      </p:cBhvr>
                                      <p:tavLst>
                                        <p:tav tm="0">
                                          <p:val>
                                            <p:strVal val="ppt_x"/>
                                          </p:val>
                                        </p:tav>
                                        <p:tav tm="100000">
                                          <p:val>
                                            <p:strVal val="0-ppt_w/2"/>
                                          </p:val>
                                        </p:tav>
                                      </p:tavLst>
                                    </p:anim>
                                    <p:anim calcmode="lin" valueType="num">
                                      <p:cBhvr additive="base">
                                        <p:cTn id="59" dur="2000"/>
                                        <p:tgtEl>
                                          <p:spTgt spid="12"/>
                                        </p:tgtEl>
                                        <p:attrNameLst>
                                          <p:attrName>ppt_y</p:attrName>
                                        </p:attrNameLst>
                                      </p:cBhvr>
                                      <p:tavLst>
                                        <p:tav tm="0">
                                          <p:val>
                                            <p:strVal val="ppt_y"/>
                                          </p:val>
                                        </p:tav>
                                        <p:tav tm="100000">
                                          <p:val>
                                            <p:strVal val="ppt_y"/>
                                          </p:val>
                                        </p:tav>
                                      </p:tavLst>
                                    </p:anim>
                                    <p:set>
                                      <p:cBhvr>
                                        <p:cTn id="60" dur="1" fill="hold">
                                          <p:stCondLst>
                                            <p:cond delay="1999"/>
                                          </p:stCondLst>
                                        </p:cTn>
                                        <p:tgtEl>
                                          <p:spTgt spid="12"/>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2000"/>
                                        <p:tgtEl>
                                          <p:spTgt spid="14"/>
                                        </p:tgtEl>
                                        <p:attrNameLst>
                                          <p:attrName>ppt_x</p:attrName>
                                        </p:attrNameLst>
                                      </p:cBhvr>
                                      <p:tavLst>
                                        <p:tav tm="0">
                                          <p:val>
                                            <p:strVal val="ppt_x"/>
                                          </p:val>
                                        </p:tav>
                                        <p:tav tm="100000">
                                          <p:val>
                                            <p:strVal val="0-ppt_w/2"/>
                                          </p:val>
                                        </p:tav>
                                      </p:tavLst>
                                    </p:anim>
                                    <p:anim calcmode="lin" valueType="num">
                                      <p:cBhvr additive="base">
                                        <p:cTn id="63" dur="2000"/>
                                        <p:tgtEl>
                                          <p:spTgt spid="14"/>
                                        </p:tgtEl>
                                        <p:attrNameLst>
                                          <p:attrName>ppt_y</p:attrName>
                                        </p:attrNameLst>
                                      </p:cBhvr>
                                      <p:tavLst>
                                        <p:tav tm="0">
                                          <p:val>
                                            <p:strVal val="ppt_y"/>
                                          </p:val>
                                        </p:tav>
                                        <p:tav tm="100000">
                                          <p:val>
                                            <p:strVal val="ppt_y"/>
                                          </p:val>
                                        </p:tav>
                                      </p:tavLst>
                                    </p:anim>
                                    <p:set>
                                      <p:cBhvr>
                                        <p:cTn id="64" dur="1" fill="hold">
                                          <p:stCondLst>
                                            <p:cond delay="1999"/>
                                          </p:stCondLst>
                                        </p:cTn>
                                        <p:tgtEl>
                                          <p:spTgt spid="14"/>
                                        </p:tgtEl>
                                        <p:attrNameLst>
                                          <p:attrName>style.visibility</p:attrName>
                                        </p:attrNameLst>
                                      </p:cBhvr>
                                      <p:to>
                                        <p:strVal val="hidden"/>
                                      </p:to>
                                    </p:set>
                                  </p:childTnLst>
                                </p:cTn>
                              </p:par>
                              <p:par>
                                <p:cTn id="65" presetID="23" presetClass="entr" presetSubtype="27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p:cTn id="67" dur="2000" fill="hold"/>
                                        <p:tgtEl>
                                          <p:spTgt spid="5"/>
                                        </p:tgtEl>
                                        <p:attrNameLst>
                                          <p:attrName>ppt_w</p:attrName>
                                        </p:attrNameLst>
                                      </p:cBhvr>
                                      <p:tavLst>
                                        <p:tav tm="0">
                                          <p:val>
                                            <p:strVal val="2/3*#ppt_w"/>
                                          </p:val>
                                        </p:tav>
                                        <p:tav tm="100000">
                                          <p:val>
                                            <p:strVal val="#ppt_w"/>
                                          </p:val>
                                        </p:tav>
                                      </p:tavLst>
                                    </p:anim>
                                    <p:anim calcmode="lin" valueType="num">
                                      <p:cBhvr>
                                        <p:cTn id="68" dur="2000" fill="hold"/>
                                        <p:tgtEl>
                                          <p:spTgt spid="5"/>
                                        </p:tgtEl>
                                        <p:attrNameLst>
                                          <p:attrName>ppt_h</p:attrName>
                                        </p:attrNameLst>
                                      </p:cBhvr>
                                      <p:tavLst>
                                        <p:tav tm="0">
                                          <p:val>
                                            <p:strVal val="2/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barn(outVertical)">
                                      <p:cBhvr>
                                        <p:cTn id="7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4" name="3 Imagen" descr="Imagen28.jpg"/>
          <p:cNvPicPr>
            <a:picLocks noChangeAspect="1"/>
          </p:cNvPicPr>
          <p:nvPr/>
        </p:nvPicPr>
        <p:blipFill>
          <a:blip r:embed="rId2"/>
          <a:stretch>
            <a:fillRect/>
          </a:stretch>
        </p:blipFill>
        <p:spPr>
          <a:xfrm>
            <a:off x="0" y="6691"/>
            <a:ext cx="9144000" cy="6851309"/>
          </a:xfrm>
          <a:prstGeom prst="rect">
            <a:avLst/>
          </a:prstGeom>
        </p:spPr>
      </p:pic>
      <p:sp>
        <p:nvSpPr>
          <p:cNvPr id="6" name="5 Cheurón"/>
          <p:cNvSpPr/>
          <p:nvPr/>
        </p:nvSpPr>
        <p:spPr>
          <a:xfrm>
            <a:off x="0" y="0"/>
            <a:ext cx="4429124" cy="6858000"/>
          </a:xfrm>
          <a:prstGeom prst="chevron">
            <a:avLst>
              <a:gd name="adj" fmla="val 94732"/>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4572000" y="0"/>
            <a:ext cx="4572000" cy="6858000"/>
          </a:xfrm>
          <a:prstGeom prst="chevron">
            <a:avLst>
              <a:gd name="adj" fmla="val 94167"/>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428960" cy="6858000"/>
          </a:xfrm>
          <a:prstGeom prst="chevron">
            <a:avLst>
              <a:gd name="adj" fmla="val 94103"/>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5572132" y="0"/>
            <a:ext cx="3571868" cy="6858000"/>
          </a:xfrm>
          <a:prstGeom prst="chevron">
            <a:avLst>
              <a:gd name="adj" fmla="val 94301"/>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2714548" cy="6858000"/>
          </a:xfrm>
          <a:prstGeom prst="chevron">
            <a:avLst>
              <a:gd name="adj" fmla="val 93373"/>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6286512" y="0"/>
            <a:ext cx="2857488" cy="6858000"/>
          </a:xfrm>
          <a:prstGeom prst="chevron">
            <a:avLst>
              <a:gd name="adj" fmla="val 93500"/>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285888" cy="6858000"/>
          </a:xfrm>
          <a:prstGeom prst="chevron">
            <a:avLst>
              <a:gd name="adj" fmla="val 93373"/>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6786578" y="0"/>
            <a:ext cx="2357422" cy="6858000"/>
          </a:xfrm>
          <a:prstGeom prst="chevron">
            <a:avLst>
              <a:gd name="adj" fmla="val 93500"/>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0" y="0"/>
            <a:ext cx="1785790" cy="6858000"/>
          </a:xfrm>
          <a:prstGeom prst="chevron">
            <a:avLst>
              <a:gd name="adj" fmla="val 93373"/>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7215206" y="0"/>
            <a:ext cx="1928794" cy="6858000"/>
          </a:xfrm>
          <a:prstGeom prst="chevron">
            <a:avLst>
              <a:gd name="adj" fmla="val 93500"/>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0" y="0"/>
            <a:ext cx="1428568" cy="6858000"/>
          </a:xfrm>
          <a:prstGeom prst="chevron">
            <a:avLst>
              <a:gd name="adj" fmla="val 93373"/>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7643834" y="0"/>
            <a:ext cx="1500166" cy="6858000"/>
          </a:xfrm>
          <a:prstGeom prst="chevron">
            <a:avLst>
              <a:gd name="adj" fmla="val 93500"/>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0" y="0"/>
            <a:ext cx="999908" cy="6858000"/>
          </a:xfrm>
          <a:prstGeom prst="chevron">
            <a:avLst>
              <a:gd name="adj" fmla="val 93373"/>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8001024" y="0"/>
            <a:ext cx="1142976" cy="6858000"/>
          </a:xfrm>
          <a:prstGeom prst="chevron">
            <a:avLst>
              <a:gd name="adj" fmla="val 93500"/>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7"/>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9"/>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3"/>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9"/>
                                        </p:tgtEl>
                                        <p:attrNameLst>
                                          <p:attrName>r</p:attrName>
                                        </p:attrNameLst>
                                      </p:cBhvr>
                                    </p:animRo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1+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ppt_y"/>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ppt_y"/>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1+ppt_w/2"/>
                                          </p:val>
                                        </p:tav>
                                      </p:tavLst>
                                    </p:anim>
                                    <p:anim calcmode="lin" valueType="num">
                                      <p:cBhvr additive="base">
                                        <p:cTn id="111" dur="3000"/>
                                        <p:tgtEl>
                                          <p:spTgt spid="14"/>
                                        </p:tgtEl>
                                        <p:attrNameLst>
                                          <p:attrName>ppt_y</p:attrName>
                                        </p:attrNameLst>
                                      </p:cBhvr>
                                      <p:tavLst>
                                        <p:tav tm="0">
                                          <p:val>
                                            <p:strVal val="ppt_y"/>
                                          </p:val>
                                        </p:tav>
                                        <p:tav tm="100000">
                                          <p:val>
                                            <p:strVal val="ppt_y"/>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ppt_y"/>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1+ppt_w/2"/>
                                          </p:val>
                                        </p:tav>
                                      </p:tavLst>
                                    </p:anim>
                                    <p:anim calcmode="lin" valueType="num">
                                      <p:cBhvr additive="base">
                                        <p:cTn id="119" dur="3000"/>
                                        <p:tgtEl>
                                          <p:spTgt spid="18"/>
                                        </p:tgtEl>
                                        <p:attrNameLst>
                                          <p:attrName>ppt_y</p:attrName>
                                        </p:attrNameLst>
                                      </p:cBhvr>
                                      <p:tavLst>
                                        <p:tav tm="0">
                                          <p:val>
                                            <p:strVal val="ppt_y"/>
                                          </p:val>
                                        </p:tav>
                                        <p:tav tm="100000">
                                          <p:val>
                                            <p:strVal val="ppt_y"/>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0-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0-ppt_w/2"/>
                                          </p:val>
                                        </p:tav>
                                      </p:tavLst>
                                    </p:anim>
                                    <p:anim calcmode="lin" valueType="num">
                                      <p:cBhvr additive="base">
                                        <p:cTn id="147" dur="3000"/>
                                        <p:tgtEl>
                                          <p:spTgt spid="19"/>
                                        </p:tgtEl>
                                        <p:attrNameLst>
                                          <p:attrName>ppt_y</p:attrName>
                                        </p:attrNameLst>
                                      </p:cBhvr>
                                      <p:tavLst>
                                        <p:tav tm="0">
                                          <p:val>
                                            <p:strVal val="ppt_y"/>
                                          </p:val>
                                        </p:tav>
                                        <p:tav tm="100000">
                                          <p:val>
                                            <p:strVal val="ppt_y"/>
                                          </p:val>
                                        </p:tav>
                                      </p:tavLst>
                                    </p:anim>
                                    <p:set>
                                      <p:cBhvr>
                                        <p:cTn id="148" dur="1" fill="hold">
                                          <p:stCondLst>
                                            <p:cond delay="2999"/>
                                          </p:stCondLst>
                                        </p:cTn>
                                        <p:tgtEl>
                                          <p:spTgt spid="19"/>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2/3*#ppt_w"/>
                                          </p:val>
                                        </p:tav>
                                        <p:tav tm="100000">
                                          <p:val>
                                            <p:strVal val="#ppt_w"/>
                                          </p:val>
                                        </p:tav>
                                      </p:tavLst>
                                    </p:anim>
                                    <p:anim calcmode="lin" valueType="num">
                                      <p:cBhvr>
                                        <p:cTn id="152" dur="3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600"/>
          </a:solidFill>
        </p:spPr>
        <p:txBody>
          <a:bodyPr/>
          <a:lstStyle/>
          <a:p>
            <a:endParaRPr lang="es-ES" dirty="0"/>
          </a:p>
        </p:txBody>
      </p:sp>
      <p:pic>
        <p:nvPicPr>
          <p:cNvPr id="4" name="3 Imagen" descr="Imagen30.jpg"/>
          <p:cNvPicPr>
            <a:picLocks noChangeAspect="1"/>
          </p:cNvPicPr>
          <p:nvPr/>
        </p:nvPicPr>
        <p:blipFill>
          <a:blip r:embed="rId2"/>
          <a:stretch>
            <a:fillRect/>
          </a:stretch>
        </p:blipFill>
        <p:spPr>
          <a:xfrm>
            <a:off x="0" y="0"/>
            <a:ext cx="9144000" cy="6851309"/>
          </a:xfrm>
          <a:prstGeom prst="rect">
            <a:avLst/>
          </a:prstGeom>
        </p:spPr>
      </p:pic>
      <p:sp>
        <p:nvSpPr>
          <p:cNvPr id="6" name="5 Triángulo rectángulo"/>
          <p:cNvSpPr/>
          <p:nvPr/>
        </p:nvSpPr>
        <p:spPr>
          <a:xfrm flipH="1">
            <a:off x="0" y="0"/>
            <a:ext cx="4643438" cy="6858000"/>
          </a:xfrm>
          <a:prstGeom prst="rtTriangle">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643438" y="0"/>
            <a:ext cx="4500562" cy="6858000"/>
          </a:xfrm>
          <a:prstGeom prst="rtTriangle">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642910" y="0"/>
            <a:ext cx="4000528" cy="6858000"/>
          </a:xfrm>
          <a:prstGeom prst="rtTriangle">
            <a:avLst/>
          </a:prstGeom>
          <a:solidFill>
            <a:srgbClr val="003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0"/>
            <a:ext cx="3857652" cy="6858000"/>
          </a:xfrm>
          <a:prstGeom prst="rtTriangle">
            <a:avLst/>
          </a:prstGeom>
          <a:solidFill>
            <a:srgbClr val="003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1500166" y="0"/>
            <a:ext cx="3143272" cy="6858000"/>
          </a:xfrm>
          <a:prstGeom prst="r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0"/>
            <a:ext cx="3143272" cy="6858000"/>
          </a:xfrm>
          <a:prstGeom prst="r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2428860" y="0"/>
            <a:ext cx="2214578" cy="6858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0"/>
            <a:ext cx="2214578" cy="6858000"/>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ppt_x</p:attrName>
                                        </p:attrNameLst>
                                      </p:cBhvr>
                                      <p:tavLst>
                                        <p:tav tm="0">
                                          <p:val>
                                            <p:strVal val="#ppt_x+#ppt_w/2"/>
                                          </p:val>
                                        </p:tav>
                                        <p:tav tm="100000">
                                          <p:val>
                                            <p:strVal val="#ppt_x"/>
                                          </p:val>
                                        </p:tav>
                                      </p:tavLst>
                                    </p:anim>
                                    <p:anim calcmode="lin" valueType="num">
                                      <p:cBhvr>
                                        <p:cTn id="11" dur="3000" fill="hold"/>
                                        <p:tgtEl>
                                          <p:spTgt spid="6"/>
                                        </p:tgtEl>
                                        <p:attrNameLst>
                                          <p:attrName>ppt_y</p:attrName>
                                        </p:attrNameLst>
                                      </p:cBhvr>
                                      <p:tavLst>
                                        <p:tav tm="0">
                                          <p:val>
                                            <p:strVal val="#ppt_y"/>
                                          </p:val>
                                        </p:tav>
                                        <p:tav tm="100000">
                                          <p:val>
                                            <p:strVal val="#ppt_y"/>
                                          </p:val>
                                        </p:tav>
                                      </p:tavLst>
                                    </p:anim>
                                    <p:anim calcmode="lin" valueType="num">
                                      <p:cBhvr>
                                        <p:cTn id="12" dur="3000" fill="hold"/>
                                        <p:tgtEl>
                                          <p:spTgt spid="6"/>
                                        </p:tgtEl>
                                        <p:attrNameLst>
                                          <p:attrName>ppt_w</p:attrName>
                                        </p:attrNameLst>
                                      </p:cBhvr>
                                      <p:tavLst>
                                        <p:tav tm="0">
                                          <p:val>
                                            <p:fltVal val="0"/>
                                          </p:val>
                                        </p:tav>
                                        <p:tav tm="100000">
                                          <p:val>
                                            <p:strVal val="#ppt_w"/>
                                          </p:val>
                                        </p:tav>
                                      </p:tavLst>
                                    </p:anim>
                                    <p:anim calcmode="lin" valueType="num">
                                      <p:cBhvr>
                                        <p:cTn id="13" dur="3000" fill="hold"/>
                                        <p:tgtEl>
                                          <p:spTgt spid="6"/>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ppt_x</p:attrName>
                                        </p:attrNameLst>
                                      </p:cBhvr>
                                      <p:tavLst>
                                        <p:tav tm="0">
                                          <p:val>
                                            <p:strVal val="#ppt_x-#ppt_w/2"/>
                                          </p:val>
                                        </p:tav>
                                        <p:tav tm="100000">
                                          <p:val>
                                            <p:strVal val="#ppt_x"/>
                                          </p:val>
                                        </p:tav>
                                      </p:tavLst>
                                    </p:anim>
                                    <p:anim calcmode="lin" valueType="num">
                                      <p:cBhvr>
                                        <p:cTn id="17" dur="3000" fill="hold"/>
                                        <p:tgtEl>
                                          <p:spTgt spid="7"/>
                                        </p:tgtEl>
                                        <p:attrNameLst>
                                          <p:attrName>ppt_y</p:attrName>
                                        </p:attrNameLst>
                                      </p:cBhvr>
                                      <p:tavLst>
                                        <p:tav tm="0">
                                          <p:val>
                                            <p:strVal val="#ppt_y"/>
                                          </p:val>
                                        </p:tav>
                                        <p:tav tm="100000">
                                          <p:val>
                                            <p:strVal val="#ppt_y"/>
                                          </p:val>
                                        </p:tav>
                                      </p:tavLst>
                                    </p:anim>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7"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ppt_x</p:attrName>
                                        </p:attrNameLst>
                                      </p:cBhvr>
                                      <p:tavLst>
                                        <p:tav tm="0">
                                          <p:val>
                                            <p:strVal val="#ppt_x+#ppt_w/2"/>
                                          </p:val>
                                        </p:tav>
                                        <p:tav tm="100000">
                                          <p:val>
                                            <p:strVal val="#ppt_x"/>
                                          </p:val>
                                        </p:tav>
                                      </p:tavLst>
                                    </p:anim>
                                    <p:anim calcmode="lin" valueType="num">
                                      <p:cBhvr>
                                        <p:cTn id="23" dur="3000" fill="hold"/>
                                        <p:tgtEl>
                                          <p:spTgt spid="8"/>
                                        </p:tgtEl>
                                        <p:attrNameLst>
                                          <p:attrName>ppt_y</p:attrName>
                                        </p:attrNameLst>
                                      </p:cBhvr>
                                      <p:tavLst>
                                        <p:tav tm="0">
                                          <p:val>
                                            <p:strVal val="#ppt_y"/>
                                          </p:val>
                                        </p:tav>
                                        <p:tav tm="100000">
                                          <p:val>
                                            <p:strVal val="#ppt_y"/>
                                          </p:val>
                                        </p:tav>
                                      </p:tavLst>
                                    </p:anim>
                                    <p:anim calcmode="lin" valueType="num">
                                      <p:cBhvr>
                                        <p:cTn id="24" dur="3000" fill="hold"/>
                                        <p:tgtEl>
                                          <p:spTgt spid="8"/>
                                        </p:tgtEl>
                                        <p:attrNameLst>
                                          <p:attrName>ppt_w</p:attrName>
                                        </p:attrNameLst>
                                      </p:cBhvr>
                                      <p:tavLst>
                                        <p:tav tm="0">
                                          <p:val>
                                            <p:fltVal val="0"/>
                                          </p:val>
                                        </p:tav>
                                        <p:tav tm="100000">
                                          <p:val>
                                            <p:strVal val="#ppt_w"/>
                                          </p:val>
                                        </p:tav>
                                      </p:tavLst>
                                    </p:anim>
                                    <p:anim calcmode="lin" valueType="num">
                                      <p:cBhvr>
                                        <p:cTn id="25" dur="3000" fill="hold"/>
                                        <p:tgtEl>
                                          <p:spTgt spid="8"/>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ppt_x</p:attrName>
                                        </p:attrNameLst>
                                      </p:cBhvr>
                                      <p:tavLst>
                                        <p:tav tm="0">
                                          <p:val>
                                            <p:strVal val="#ppt_x-#ppt_w/2"/>
                                          </p:val>
                                        </p:tav>
                                        <p:tav tm="100000">
                                          <p:val>
                                            <p:strVal val="#ppt_x"/>
                                          </p:val>
                                        </p:tav>
                                      </p:tavLst>
                                    </p:anim>
                                    <p:anim calcmode="lin" valueType="num">
                                      <p:cBhvr>
                                        <p:cTn id="29" dur="3000" fill="hold"/>
                                        <p:tgtEl>
                                          <p:spTgt spid="9"/>
                                        </p:tgtEl>
                                        <p:attrNameLst>
                                          <p:attrName>ppt_y</p:attrName>
                                        </p:attrNameLst>
                                      </p:cBhvr>
                                      <p:tavLst>
                                        <p:tav tm="0">
                                          <p:val>
                                            <p:strVal val="#ppt_y"/>
                                          </p:val>
                                        </p:tav>
                                        <p:tav tm="100000">
                                          <p:val>
                                            <p:strVal val="#ppt_y"/>
                                          </p:val>
                                        </p:tav>
                                      </p:tavLst>
                                    </p:anim>
                                    <p:anim calcmode="lin" valueType="num">
                                      <p:cBhvr>
                                        <p:cTn id="30" dur="3000" fill="hold"/>
                                        <p:tgtEl>
                                          <p:spTgt spid="9"/>
                                        </p:tgtEl>
                                        <p:attrNameLst>
                                          <p:attrName>ppt_w</p:attrName>
                                        </p:attrNameLst>
                                      </p:cBhvr>
                                      <p:tavLst>
                                        <p:tav tm="0">
                                          <p:val>
                                            <p:fltVal val="0"/>
                                          </p:val>
                                        </p:tav>
                                        <p:tav tm="100000">
                                          <p:val>
                                            <p:strVal val="#ppt_w"/>
                                          </p:val>
                                        </p:tav>
                                      </p:tavLst>
                                    </p:anim>
                                    <p:anim calcmode="lin" valueType="num">
                                      <p:cBhvr>
                                        <p:cTn id="31" dur="3000" fill="hold"/>
                                        <p:tgtEl>
                                          <p:spTgt spid="9"/>
                                        </p:tgtEl>
                                        <p:attrNameLst>
                                          <p:attrName>ppt_h</p:attrName>
                                        </p:attrNameLst>
                                      </p:cBhvr>
                                      <p:tavLst>
                                        <p:tav tm="0">
                                          <p:val>
                                            <p:strVal val="#ppt_h"/>
                                          </p:val>
                                        </p:tav>
                                        <p:tav tm="100000">
                                          <p:val>
                                            <p:strVal val="#ppt_h"/>
                                          </p:val>
                                        </p:tav>
                                      </p:tavLst>
                                    </p:anim>
                                  </p:childTnLst>
                                </p:cTn>
                              </p:par>
                              <p:par>
                                <p:cTn id="32" presetID="17" presetClass="entr" presetSubtype="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ppt_x</p:attrName>
                                        </p:attrNameLst>
                                      </p:cBhvr>
                                      <p:tavLst>
                                        <p:tav tm="0">
                                          <p:val>
                                            <p:strVal val="#ppt_x+#ppt_w/2"/>
                                          </p:val>
                                        </p:tav>
                                        <p:tav tm="100000">
                                          <p:val>
                                            <p:strVal val="#ppt_x"/>
                                          </p:val>
                                        </p:tav>
                                      </p:tavLst>
                                    </p:anim>
                                    <p:anim calcmode="lin" valueType="num">
                                      <p:cBhvr>
                                        <p:cTn id="35" dur="3000" fill="hold"/>
                                        <p:tgtEl>
                                          <p:spTgt spid="10"/>
                                        </p:tgtEl>
                                        <p:attrNameLst>
                                          <p:attrName>ppt_y</p:attrName>
                                        </p:attrNameLst>
                                      </p:cBhvr>
                                      <p:tavLst>
                                        <p:tav tm="0">
                                          <p:val>
                                            <p:strVal val="#ppt_y"/>
                                          </p:val>
                                        </p:tav>
                                        <p:tav tm="100000">
                                          <p:val>
                                            <p:strVal val="#ppt_y"/>
                                          </p:val>
                                        </p:tav>
                                      </p:tavLst>
                                    </p:anim>
                                    <p:anim calcmode="lin" valueType="num">
                                      <p:cBhvr>
                                        <p:cTn id="36" dur="3000" fill="hold"/>
                                        <p:tgtEl>
                                          <p:spTgt spid="10"/>
                                        </p:tgtEl>
                                        <p:attrNameLst>
                                          <p:attrName>ppt_w</p:attrName>
                                        </p:attrNameLst>
                                      </p:cBhvr>
                                      <p:tavLst>
                                        <p:tav tm="0">
                                          <p:val>
                                            <p:fltVal val="0"/>
                                          </p:val>
                                        </p:tav>
                                        <p:tav tm="100000">
                                          <p:val>
                                            <p:strVal val="#ppt_w"/>
                                          </p:val>
                                        </p:tav>
                                      </p:tavLst>
                                    </p:anim>
                                    <p:anim calcmode="lin" valueType="num">
                                      <p:cBhvr>
                                        <p:cTn id="37" dur="3000" fill="hold"/>
                                        <p:tgtEl>
                                          <p:spTgt spid="10"/>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ppt_x</p:attrName>
                                        </p:attrNameLst>
                                      </p:cBhvr>
                                      <p:tavLst>
                                        <p:tav tm="0">
                                          <p:val>
                                            <p:strVal val="#ppt_x-#ppt_w/2"/>
                                          </p:val>
                                        </p:tav>
                                        <p:tav tm="100000">
                                          <p:val>
                                            <p:strVal val="#ppt_x"/>
                                          </p:val>
                                        </p:tav>
                                      </p:tavLst>
                                    </p:anim>
                                    <p:anim calcmode="lin" valueType="num">
                                      <p:cBhvr>
                                        <p:cTn id="41" dur="3000" fill="hold"/>
                                        <p:tgtEl>
                                          <p:spTgt spid="11"/>
                                        </p:tgtEl>
                                        <p:attrNameLst>
                                          <p:attrName>ppt_y</p:attrName>
                                        </p:attrNameLst>
                                      </p:cBhvr>
                                      <p:tavLst>
                                        <p:tav tm="0">
                                          <p:val>
                                            <p:strVal val="#ppt_y"/>
                                          </p:val>
                                        </p:tav>
                                        <p:tav tm="100000">
                                          <p:val>
                                            <p:strVal val="#ppt_y"/>
                                          </p:val>
                                        </p:tav>
                                      </p:tavLst>
                                    </p:anim>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strVal val="#ppt_h"/>
                                          </p:val>
                                        </p:tav>
                                        <p:tav tm="100000">
                                          <p:val>
                                            <p:strVal val="#ppt_h"/>
                                          </p:val>
                                        </p:tav>
                                      </p:tavLst>
                                    </p:anim>
                                  </p:childTnLst>
                                </p:cTn>
                              </p:par>
                              <p:par>
                                <p:cTn id="44" presetID="17"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ppt_x</p:attrName>
                                        </p:attrNameLst>
                                      </p:cBhvr>
                                      <p:tavLst>
                                        <p:tav tm="0">
                                          <p:val>
                                            <p:strVal val="#ppt_x+#ppt_w/2"/>
                                          </p:val>
                                        </p:tav>
                                        <p:tav tm="100000">
                                          <p:val>
                                            <p:strVal val="#ppt_x"/>
                                          </p:val>
                                        </p:tav>
                                      </p:tavLst>
                                    </p:anim>
                                    <p:anim calcmode="lin" valueType="num">
                                      <p:cBhvr>
                                        <p:cTn id="47" dur="3000" fill="hold"/>
                                        <p:tgtEl>
                                          <p:spTgt spid="12"/>
                                        </p:tgtEl>
                                        <p:attrNameLst>
                                          <p:attrName>ppt_y</p:attrName>
                                        </p:attrNameLst>
                                      </p:cBhvr>
                                      <p:tavLst>
                                        <p:tav tm="0">
                                          <p:val>
                                            <p:strVal val="#ppt_y"/>
                                          </p:val>
                                        </p:tav>
                                        <p:tav tm="100000">
                                          <p:val>
                                            <p:strVal val="#ppt_y"/>
                                          </p:val>
                                        </p:tav>
                                      </p:tavLst>
                                    </p:anim>
                                    <p:anim calcmode="lin" valueType="num">
                                      <p:cBhvr>
                                        <p:cTn id="48" dur="3000" fill="hold"/>
                                        <p:tgtEl>
                                          <p:spTgt spid="12"/>
                                        </p:tgtEl>
                                        <p:attrNameLst>
                                          <p:attrName>ppt_w</p:attrName>
                                        </p:attrNameLst>
                                      </p:cBhvr>
                                      <p:tavLst>
                                        <p:tav tm="0">
                                          <p:val>
                                            <p:fltVal val="0"/>
                                          </p:val>
                                        </p:tav>
                                        <p:tav tm="100000">
                                          <p:val>
                                            <p:strVal val="#ppt_w"/>
                                          </p:val>
                                        </p:tav>
                                      </p:tavLst>
                                    </p:anim>
                                    <p:anim calcmode="lin" valueType="num">
                                      <p:cBhvr>
                                        <p:cTn id="49" dur="3000" fill="hold"/>
                                        <p:tgtEl>
                                          <p:spTgt spid="12"/>
                                        </p:tgtEl>
                                        <p:attrNameLst>
                                          <p:attrName>ppt_h</p:attrName>
                                        </p:attrNameLst>
                                      </p:cBhvr>
                                      <p:tavLst>
                                        <p:tav tm="0">
                                          <p:val>
                                            <p:strVal val="#ppt_h"/>
                                          </p:val>
                                        </p:tav>
                                        <p:tav tm="100000">
                                          <p:val>
                                            <p:strVal val="#ppt_h"/>
                                          </p:val>
                                        </p:tav>
                                      </p:tavLst>
                                    </p:anim>
                                  </p:childTnLst>
                                </p:cTn>
                              </p:par>
                              <p:par>
                                <p:cTn id="50" presetID="17" presetClass="entr" presetSubtype="8"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ppt_x</p:attrName>
                                        </p:attrNameLst>
                                      </p:cBhvr>
                                      <p:tavLst>
                                        <p:tav tm="0">
                                          <p:val>
                                            <p:strVal val="#ppt_x-#ppt_w/2"/>
                                          </p:val>
                                        </p:tav>
                                        <p:tav tm="100000">
                                          <p:val>
                                            <p:strVal val="#ppt_x"/>
                                          </p:val>
                                        </p:tav>
                                      </p:tavLst>
                                    </p:anim>
                                    <p:anim calcmode="lin" valueType="num">
                                      <p:cBhvr>
                                        <p:cTn id="53" dur="3000" fill="hold"/>
                                        <p:tgtEl>
                                          <p:spTgt spid="13"/>
                                        </p:tgtEl>
                                        <p:attrNameLst>
                                          <p:attrName>ppt_y</p:attrName>
                                        </p:attrNameLst>
                                      </p:cBhvr>
                                      <p:tavLst>
                                        <p:tav tm="0">
                                          <p:val>
                                            <p:strVal val="#ppt_y"/>
                                          </p:val>
                                        </p:tav>
                                        <p:tav tm="100000">
                                          <p:val>
                                            <p:strVal val="#ppt_y"/>
                                          </p:val>
                                        </p:tav>
                                      </p:tavLst>
                                    </p:anim>
                                    <p:anim calcmode="lin" valueType="num">
                                      <p:cBhvr>
                                        <p:cTn id="54" dur="3000" fill="hold"/>
                                        <p:tgtEl>
                                          <p:spTgt spid="13"/>
                                        </p:tgtEl>
                                        <p:attrNameLst>
                                          <p:attrName>ppt_w</p:attrName>
                                        </p:attrNameLst>
                                      </p:cBhvr>
                                      <p:tavLst>
                                        <p:tav tm="0">
                                          <p:val>
                                            <p:fltVal val="0"/>
                                          </p:val>
                                        </p:tav>
                                        <p:tav tm="100000">
                                          <p:val>
                                            <p:strVal val="#ppt_w"/>
                                          </p:val>
                                        </p:tav>
                                      </p:tavLst>
                                    </p:anim>
                                    <p:anim calcmode="lin" valueType="num">
                                      <p:cBhvr>
                                        <p:cTn id="55" dur="3000" fill="hold"/>
                                        <p:tgtEl>
                                          <p:spTgt spid="13"/>
                                        </p:tgtEl>
                                        <p:attrNameLst>
                                          <p:attrName>ppt_h</p:attrName>
                                        </p:attrNameLst>
                                      </p:cBhvr>
                                      <p:tavLst>
                                        <p:tav tm="0">
                                          <p:val>
                                            <p:strVal val="#ppt_h"/>
                                          </p:val>
                                        </p:tav>
                                        <p:tav tm="100000">
                                          <p:val>
                                            <p:strVal val="#ppt_h"/>
                                          </p:val>
                                        </p:tav>
                                      </p:tavLst>
                                    </p:anim>
                                  </p:childTnLst>
                                </p:cTn>
                              </p:par>
                              <p:par>
                                <p:cTn id="56" presetID="3" presetClass="entr" presetSubtype="5"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vertical)">
                                      <p:cBhvr>
                                        <p:cTn id="58" dur="3000"/>
                                        <p:tgtEl>
                                          <p:spTgt spid="6"/>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vertical)">
                                      <p:cBhvr>
                                        <p:cTn id="61" dur="3000"/>
                                        <p:tgtEl>
                                          <p:spTgt spid="8"/>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vertical)">
                                      <p:cBhvr>
                                        <p:cTn id="64" dur="3000"/>
                                        <p:tgtEl>
                                          <p:spTgt spid="10"/>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vertical)">
                                      <p:cBhvr>
                                        <p:cTn id="67" dur="3000"/>
                                        <p:tgtEl>
                                          <p:spTgt spid="12"/>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3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vertical)">
                                      <p:cBhvr>
                                        <p:cTn id="73" dur="3000"/>
                                        <p:tgtEl>
                                          <p:spTgt spid="9"/>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vertical)">
                                      <p:cBhvr>
                                        <p:cTn id="79" dur="3000"/>
                                        <p:tgtEl>
                                          <p:spTgt spid="13"/>
                                        </p:tgtEl>
                                      </p:cBhvr>
                                    </p:animEffect>
                                  </p:childTnLst>
                                </p:cTn>
                              </p:par>
                            </p:childTnLst>
                          </p:cTn>
                        </p:par>
                        <p:par>
                          <p:cTn id="80" fill="hold">
                            <p:stCondLst>
                              <p:cond delay="3000"/>
                            </p:stCondLst>
                            <p:childTnLst>
                              <p:par>
                                <p:cTn id="81" presetID="12" presetClass="exit" presetSubtype="8" fill="hold" grpId="2" nodeType="afterEffect">
                                  <p:stCondLst>
                                    <p:cond delay="0"/>
                                  </p:stCondLst>
                                  <p:childTnLst>
                                    <p:animEffect transition="out" filter="slide(fromLeft)">
                                      <p:cBhvr>
                                        <p:cTn id="82" dur="3000"/>
                                        <p:tgtEl>
                                          <p:spTgt spid="6"/>
                                        </p:tgtEl>
                                      </p:cBhvr>
                                    </p:animEffect>
                                    <p:set>
                                      <p:cBhvr>
                                        <p:cTn id="83" dur="1" fill="hold">
                                          <p:stCondLst>
                                            <p:cond delay="2999"/>
                                          </p:stCondLst>
                                        </p:cTn>
                                        <p:tgtEl>
                                          <p:spTgt spid="6"/>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3000"/>
                                        <p:tgtEl>
                                          <p:spTgt spid="8"/>
                                        </p:tgtEl>
                                      </p:cBhvr>
                                    </p:animEffect>
                                    <p:set>
                                      <p:cBhvr>
                                        <p:cTn id="86" dur="1" fill="hold">
                                          <p:stCondLst>
                                            <p:cond delay="2999"/>
                                          </p:stCondLst>
                                        </p:cTn>
                                        <p:tgtEl>
                                          <p:spTgt spid="8"/>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3000"/>
                                        <p:tgtEl>
                                          <p:spTgt spid="10"/>
                                        </p:tgtEl>
                                      </p:cBhvr>
                                    </p:animEffect>
                                    <p:set>
                                      <p:cBhvr>
                                        <p:cTn id="89" dur="1" fill="hold">
                                          <p:stCondLst>
                                            <p:cond delay="2999"/>
                                          </p:stCondLst>
                                        </p:cTn>
                                        <p:tgtEl>
                                          <p:spTgt spid="10"/>
                                        </p:tgtEl>
                                        <p:attrNameLst>
                                          <p:attrName>style.visibility</p:attrName>
                                        </p:attrNameLst>
                                      </p:cBhvr>
                                      <p:to>
                                        <p:strVal val="hidden"/>
                                      </p:to>
                                    </p:set>
                                  </p:childTnLst>
                                </p:cTn>
                              </p:par>
                              <p:par>
                                <p:cTn id="90" presetID="12" presetClass="exit" presetSubtype="8" fill="hold" grpId="2" nodeType="withEffect">
                                  <p:stCondLst>
                                    <p:cond delay="0"/>
                                  </p:stCondLst>
                                  <p:childTnLst>
                                    <p:animEffect transition="out" filter="slide(fromLeft)">
                                      <p:cBhvr>
                                        <p:cTn id="91" dur="3000"/>
                                        <p:tgtEl>
                                          <p:spTgt spid="12"/>
                                        </p:tgtEl>
                                      </p:cBhvr>
                                    </p:animEffect>
                                    <p:set>
                                      <p:cBhvr>
                                        <p:cTn id="92" dur="1" fill="hold">
                                          <p:stCondLst>
                                            <p:cond delay="2999"/>
                                          </p:stCondLst>
                                        </p:cTn>
                                        <p:tgtEl>
                                          <p:spTgt spid="12"/>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3000"/>
                                        <p:tgtEl>
                                          <p:spTgt spid="9"/>
                                        </p:tgtEl>
                                      </p:cBhvr>
                                    </p:animEffect>
                                    <p:set>
                                      <p:cBhvr>
                                        <p:cTn id="98" dur="1" fill="hold">
                                          <p:stCondLst>
                                            <p:cond delay="2999"/>
                                          </p:stCondLst>
                                        </p:cTn>
                                        <p:tgtEl>
                                          <p:spTgt spid="9"/>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12" presetClass="exit" presetSubtype="2" fill="hold" grpId="2" nodeType="withEffect">
                                  <p:stCondLst>
                                    <p:cond delay="0"/>
                                  </p:stCondLst>
                                  <p:childTnLst>
                                    <p:animEffect transition="out" filter="slide(fromRight)">
                                      <p:cBhvr>
                                        <p:cTn id="103" dur="3000"/>
                                        <p:tgtEl>
                                          <p:spTgt spid="13"/>
                                        </p:tgtEl>
                                      </p:cBhvr>
                                    </p:animEffect>
                                    <p:set>
                                      <p:cBhvr>
                                        <p:cTn id="104" dur="1" fill="hold">
                                          <p:stCondLst>
                                            <p:cond delay="2999"/>
                                          </p:stCondLst>
                                        </p:cTn>
                                        <p:tgtEl>
                                          <p:spTgt spid="13"/>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ox(out)">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Imagen35.jpg"/>
          <p:cNvPicPr>
            <a:picLocks noChangeAspect="1"/>
          </p:cNvPicPr>
          <p:nvPr/>
        </p:nvPicPr>
        <p:blipFill>
          <a:blip r:embed="rId2"/>
          <a:stretch>
            <a:fillRect/>
          </a:stretch>
        </p:blipFill>
        <p:spPr>
          <a:xfrm>
            <a:off x="0" y="0"/>
            <a:ext cx="9144000" cy="6858000"/>
          </a:xfrm>
          <a:prstGeom prst="rect">
            <a:avLst/>
          </a:prstGeom>
        </p:spPr>
      </p:pic>
      <p:sp>
        <p:nvSpPr>
          <p:cNvPr id="6" name="5 Trapecio"/>
          <p:cNvSpPr/>
          <p:nvPr/>
        </p:nvSpPr>
        <p:spPr>
          <a:xfrm>
            <a:off x="0" y="3857628"/>
            <a:ext cx="9144000" cy="3000372"/>
          </a:xfrm>
          <a:prstGeom prst="trapezoid">
            <a:avLst>
              <a:gd name="adj" fmla="val 9977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3000372"/>
          </a:xfrm>
          <a:prstGeom prst="trapezoid">
            <a:avLst>
              <a:gd name="adj" fmla="val 101138"/>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1910961" y="1910961"/>
            <a:ext cx="6822285" cy="3000363"/>
          </a:xfrm>
          <a:prstGeom prst="trapezoid">
            <a:avLst>
              <a:gd name="adj" fmla="val 99884"/>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4268378" y="1946663"/>
            <a:ext cx="6822285" cy="2928959"/>
          </a:xfrm>
          <a:prstGeom prst="trapezoid">
            <a:avLst>
              <a:gd name="adj" fmla="val 100328"/>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a:off x="0" y="4286256"/>
            <a:ext cx="9144000" cy="2571744"/>
          </a:xfrm>
          <a:prstGeom prst="trapezoid">
            <a:avLst>
              <a:gd name="adj" fmla="val 11607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flipV="1">
            <a:off x="0" y="0"/>
            <a:ext cx="9144000" cy="2571744"/>
          </a:xfrm>
          <a:prstGeom prst="trapezoid">
            <a:avLst>
              <a:gd name="adj" fmla="val 113202"/>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2053837" y="2089552"/>
            <a:ext cx="6822285" cy="2714612"/>
          </a:xfrm>
          <a:prstGeom prst="trapezoid">
            <a:avLst>
              <a:gd name="adj" fmla="val 106200"/>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5400000" flipV="1">
            <a:off x="4411271" y="2089557"/>
            <a:ext cx="6822285" cy="2643174"/>
          </a:xfrm>
          <a:prstGeom prst="trapezoid">
            <a:avLst>
              <a:gd name="adj" fmla="val 1085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flipV="1">
            <a:off x="0" y="0"/>
            <a:ext cx="9144000" cy="2143116"/>
          </a:xfrm>
          <a:prstGeom prst="trapezoid">
            <a:avLst>
              <a:gd name="adj" fmla="val 151151"/>
            </a:avLst>
          </a:prstGeom>
          <a:solidFill>
            <a:srgbClr val="00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a:off x="0" y="4714884"/>
            <a:ext cx="9144000" cy="2143116"/>
          </a:xfrm>
          <a:prstGeom prst="trapezoid">
            <a:avLst>
              <a:gd name="adj" fmla="val 144579"/>
            </a:avLst>
          </a:prstGeom>
          <a:solidFill>
            <a:srgbClr val="00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5400000">
            <a:off x="-2303869" y="2303868"/>
            <a:ext cx="6822285" cy="2214546"/>
          </a:xfrm>
          <a:prstGeom prst="trapezoid">
            <a:avLst>
              <a:gd name="adj" fmla="val 127644"/>
            </a:avLst>
          </a:prstGeom>
          <a:solidFill>
            <a:srgbClr val="00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5400000" flipV="1">
            <a:off x="4625585" y="2339586"/>
            <a:ext cx="6822285" cy="2214545"/>
          </a:xfrm>
          <a:prstGeom prst="trapezoid">
            <a:avLst>
              <a:gd name="adj" fmla="val 127543"/>
            </a:avLst>
          </a:prstGeom>
          <a:solidFill>
            <a:srgbClr val="00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xit" presetSubtype="1"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
                                          </p:val>
                                        </p:tav>
                                      </p:tavLst>
                                    </p:anim>
                                    <p:anim calcmode="lin" valueType="num">
                                      <p:cBhvr>
                                        <p:cTn id="10" dur="3000"/>
                                        <p:tgtEl>
                                          <p:spTgt spid="7"/>
                                        </p:tgtEl>
                                        <p:attrNameLst>
                                          <p:attrName>ppt_y</p:attrName>
                                        </p:attrNameLst>
                                      </p:cBhvr>
                                      <p:tavLst>
                                        <p:tav tm="0">
                                          <p:val>
                                            <p:strVal val="ppt_y"/>
                                          </p:val>
                                        </p:tav>
                                        <p:tav tm="100000">
                                          <p:val>
                                            <p:strVal val="ppt_y-ppt_h/2"/>
                                          </p:val>
                                        </p:tav>
                                      </p:tavLst>
                                    </p:anim>
                                    <p:anim calcmode="lin" valueType="num">
                                      <p:cBhvr>
                                        <p:cTn id="11" dur="3000"/>
                                        <p:tgtEl>
                                          <p:spTgt spid="7"/>
                                        </p:tgtEl>
                                        <p:attrNameLst>
                                          <p:attrName>ppt_w</p:attrName>
                                        </p:attrNameLst>
                                      </p:cBhvr>
                                      <p:tavLst>
                                        <p:tav tm="0">
                                          <p:val>
                                            <p:strVal val="ppt_w"/>
                                          </p:val>
                                        </p:tav>
                                        <p:tav tm="100000">
                                          <p:val>
                                            <p:strVal val="ppt_w"/>
                                          </p:val>
                                        </p:tav>
                                      </p:tavLst>
                                    </p:anim>
                                    <p:anim calcmode="lin" valueType="num">
                                      <p:cBhvr>
                                        <p:cTn id="12" dur="3000"/>
                                        <p:tgtEl>
                                          <p:spTgt spid="7"/>
                                        </p:tgtEl>
                                        <p:attrNameLst>
                                          <p:attrName>ppt_h</p:attrName>
                                        </p:attrNameLst>
                                      </p:cBhvr>
                                      <p:tavLst>
                                        <p:tav tm="0">
                                          <p:val>
                                            <p:strVal val="ppt_h"/>
                                          </p:val>
                                        </p:tav>
                                        <p:tav tm="100000">
                                          <p:val>
                                            <p:fltVal val="0"/>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11"/>
                                        </p:tgtEl>
                                        <p:attrNameLst>
                                          <p:attrName>ppt_x</p:attrName>
                                        </p:attrNameLst>
                                      </p:cBhvr>
                                      <p:tavLst>
                                        <p:tav tm="0">
                                          <p:val>
                                            <p:strVal val="ppt_x"/>
                                          </p:val>
                                        </p:tav>
                                        <p:tav tm="100000">
                                          <p:val>
                                            <p:strVal val="ppt_x"/>
                                          </p:val>
                                        </p:tav>
                                      </p:tavLst>
                                    </p:anim>
                                    <p:anim calcmode="lin" valueType="num">
                                      <p:cBhvr>
                                        <p:cTn id="16" dur="3000"/>
                                        <p:tgtEl>
                                          <p:spTgt spid="11"/>
                                        </p:tgtEl>
                                        <p:attrNameLst>
                                          <p:attrName>ppt_y</p:attrName>
                                        </p:attrNameLst>
                                      </p:cBhvr>
                                      <p:tavLst>
                                        <p:tav tm="0">
                                          <p:val>
                                            <p:strVal val="ppt_y"/>
                                          </p:val>
                                        </p:tav>
                                        <p:tav tm="100000">
                                          <p:val>
                                            <p:strVal val="ppt_y-ppt_h/2"/>
                                          </p:val>
                                        </p:tav>
                                      </p:tavLst>
                                    </p:anim>
                                    <p:anim calcmode="lin" valueType="num">
                                      <p:cBhvr>
                                        <p:cTn id="17" dur="3000"/>
                                        <p:tgtEl>
                                          <p:spTgt spid="11"/>
                                        </p:tgtEl>
                                        <p:attrNameLst>
                                          <p:attrName>ppt_w</p:attrName>
                                        </p:attrNameLst>
                                      </p:cBhvr>
                                      <p:tavLst>
                                        <p:tav tm="0">
                                          <p:val>
                                            <p:strVal val="ppt_w"/>
                                          </p:val>
                                        </p:tav>
                                        <p:tav tm="100000">
                                          <p:val>
                                            <p:strVal val="ppt_w"/>
                                          </p:val>
                                        </p:tav>
                                      </p:tavLst>
                                    </p:anim>
                                    <p:anim calcmode="lin" valueType="num">
                                      <p:cBhvr>
                                        <p:cTn id="18" dur="3000"/>
                                        <p:tgtEl>
                                          <p:spTgt spid="11"/>
                                        </p:tgtEl>
                                        <p:attrNameLst>
                                          <p:attrName>ppt_h</p:attrName>
                                        </p:attrNameLst>
                                      </p:cBhvr>
                                      <p:tavLst>
                                        <p:tav tm="0">
                                          <p:val>
                                            <p:strVal val="ppt_h"/>
                                          </p:val>
                                        </p:tav>
                                        <p:tav tm="100000">
                                          <p:val>
                                            <p:fltVal val="0"/>
                                          </p:val>
                                        </p:tav>
                                      </p:tavLst>
                                    </p:anim>
                                    <p:set>
                                      <p:cBhvr>
                                        <p:cTn id="19" dur="1" fill="hold">
                                          <p:stCondLst>
                                            <p:cond delay="2999"/>
                                          </p:stCondLst>
                                        </p:cTn>
                                        <p:tgtEl>
                                          <p:spTgt spid="11"/>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3000"/>
                                        <p:tgtEl>
                                          <p:spTgt spid="14"/>
                                        </p:tgtEl>
                                        <p:attrNameLst>
                                          <p:attrName>ppt_x</p:attrName>
                                        </p:attrNameLst>
                                      </p:cBhvr>
                                      <p:tavLst>
                                        <p:tav tm="0">
                                          <p:val>
                                            <p:strVal val="ppt_x"/>
                                          </p:val>
                                        </p:tav>
                                        <p:tav tm="100000">
                                          <p:val>
                                            <p:strVal val="ppt_x"/>
                                          </p:val>
                                        </p:tav>
                                      </p:tavLst>
                                    </p:anim>
                                    <p:anim calcmode="lin" valueType="num">
                                      <p:cBhvr>
                                        <p:cTn id="22" dur="3000"/>
                                        <p:tgtEl>
                                          <p:spTgt spid="14"/>
                                        </p:tgtEl>
                                        <p:attrNameLst>
                                          <p:attrName>ppt_y</p:attrName>
                                        </p:attrNameLst>
                                      </p:cBhvr>
                                      <p:tavLst>
                                        <p:tav tm="0">
                                          <p:val>
                                            <p:strVal val="ppt_y"/>
                                          </p:val>
                                        </p:tav>
                                        <p:tav tm="100000">
                                          <p:val>
                                            <p:strVal val="ppt_y-ppt_h/2"/>
                                          </p:val>
                                        </p:tav>
                                      </p:tavLst>
                                    </p:anim>
                                    <p:anim calcmode="lin" valueType="num">
                                      <p:cBhvr>
                                        <p:cTn id="23" dur="3000"/>
                                        <p:tgtEl>
                                          <p:spTgt spid="14"/>
                                        </p:tgtEl>
                                        <p:attrNameLst>
                                          <p:attrName>ppt_w</p:attrName>
                                        </p:attrNameLst>
                                      </p:cBhvr>
                                      <p:tavLst>
                                        <p:tav tm="0">
                                          <p:val>
                                            <p:strVal val="ppt_w"/>
                                          </p:val>
                                        </p:tav>
                                        <p:tav tm="100000">
                                          <p:val>
                                            <p:strVal val="ppt_w"/>
                                          </p:val>
                                        </p:tav>
                                      </p:tavLst>
                                    </p:anim>
                                    <p:anim calcmode="lin" valueType="num">
                                      <p:cBhvr>
                                        <p:cTn id="24" dur="3000"/>
                                        <p:tgtEl>
                                          <p:spTgt spid="14"/>
                                        </p:tgtEl>
                                        <p:attrNameLst>
                                          <p:attrName>ppt_h</p:attrName>
                                        </p:attrNameLst>
                                      </p:cBhvr>
                                      <p:tavLst>
                                        <p:tav tm="0">
                                          <p:val>
                                            <p:strVal val="ppt_h"/>
                                          </p:val>
                                        </p:tav>
                                        <p:tav tm="100000">
                                          <p:val>
                                            <p:fltVal val="0"/>
                                          </p:val>
                                        </p:tav>
                                      </p:tavLst>
                                    </p:anim>
                                    <p:set>
                                      <p:cBhvr>
                                        <p:cTn id="25" dur="1" fill="hold">
                                          <p:stCondLst>
                                            <p:cond delay="2999"/>
                                          </p:stCondLst>
                                        </p:cTn>
                                        <p:tgtEl>
                                          <p:spTgt spid="14"/>
                                        </p:tgtEl>
                                        <p:attrNameLst>
                                          <p:attrName>style.visibility</p:attrName>
                                        </p:attrNameLst>
                                      </p:cBhvr>
                                      <p:to>
                                        <p:strVal val="hidden"/>
                                      </p:to>
                                    </p:set>
                                  </p:childTnLst>
                                </p:cTn>
                              </p:par>
                              <p:par>
                                <p:cTn id="26" presetID="16" presetClass="exit" presetSubtype="37" fill="hold" grpId="1" nodeType="withEffect">
                                  <p:stCondLst>
                                    <p:cond delay="0"/>
                                  </p:stCondLst>
                                  <p:childTnLst>
                                    <p:animEffect transition="out" filter="barn(outVertical)">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16" presetClass="exit" presetSubtype="37" fill="hold" grpId="1" nodeType="withEffect">
                                  <p:stCondLst>
                                    <p:cond delay="0"/>
                                  </p:stCondLst>
                                  <p:childTnLst>
                                    <p:animEffect transition="out" filter="barn(outVertical)">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3000"/>
                                        <p:tgtEl>
                                          <p:spTgt spid="6"/>
                                        </p:tgtEl>
                                        <p:attrNameLst>
                                          <p:attrName>ppt_x</p:attrName>
                                        </p:attrNameLst>
                                      </p:cBhvr>
                                      <p:tavLst>
                                        <p:tav tm="0">
                                          <p:val>
                                            <p:strVal val="ppt_x"/>
                                          </p:val>
                                        </p:tav>
                                        <p:tav tm="100000">
                                          <p:val>
                                            <p:strVal val="ppt_x"/>
                                          </p:val>
                                        </p:tav>
                                      </p:tavLst>
                                    </p:anim>
                                    <p:anim calcmode="lin" valueType="num">
                                      <p:cBhvr>
                                        <p:cTn id="37" dur="3000"/>
                                        <p:tgtEl>
                                          <p:spTgt spid="6"/>
                                        </p:tgtEl>
                                        <p:attrNameLst>
                                          <p:attrName>ppt_y</p:attrName>
                                        </p:attrNameLst>
                                      </p:cBhvr>
                                      <p:tavLst>
                                        <p:tav tm="0">
                                          <p:val>
                                            <p:strVal val="ppt_y"/>
                                          </p:val>
                                        </p:tav>
                                        <p:tav tm="100000">
                                          <p:val>
                                            <p:strVal val="ppt_y+ppt_h/2"/>
                                          </p:val>
                                        </p:tav>
                                      </p:tavLst>
                                    </p:anim>
                                    <p:anim calcmode="lin" valueType="num">
                                      <p:cBhvr>
                                        <p:cTn id="38" dur="3000"/>
                                        <p:tgtEl>
                                          <p:spTgt spid="6"/>
                                        </p:tgtEl>
                                        <p:attrNameLst>
                                          <p:attrName>ppt_w</p:attrName>
                                        </p:attrNameLst>
                                      </p:cBhvr>
                                      <p:tavLst>
                                        <p:tav tm="0">
                                          <p:val>
                                            <p:strVal val="ppt_w"/>
                                          </p:val>
                                        </p:tav>
                                        <p:tav tm="100000">
                                          <p:val>
                                            <p:strVal val="ppt_w"/>
                                          </p:val>
                                        </p:tav>
                                      </p:tavLst>
                                    </p:anim>
                                    <p:anim calcmode="lin" valueType="num">
                                      <p:cBhvr>
                                        <p:cTn id="39" dur="3000"/>
                                        <p:tgtEl>
                                          <p:spTgt spid="6"/>
                                        </p:tgtEl>
                                        <p:attrNameLst>
                                          <p:attrName>ppt_h</p:attrName>
                                        </p:attrNameLst>
                                      </p:cBhvr>
                                      <p:tavLst>
                                        <p:tav tm="0">
                                          <p:val>
                                            <p:strVal val="ppt_h"/>
                                          </p:val>
                                        </p:tav>
                                        <p:tav tm="100000">
                                          <p:val>
                                            <p:fltVal val="0"/>
                                          </p:val>
                                        </p:tav>
                                      </p:tavLst>
                                    </p:anim>
                                    <p:set>
                                      <p:cBhvr>
                                        <p:cTn id="40" dur="1" fill="hold">
                                          <p:stCondLst>
                                            <p:cond delay="2999"/>
                                          </p:stCondLst>
                                        </p:cTn>
                                        <p:tgtEl>
                                          <p:spTgt spid="6"/>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3000"/>
                                        <p:tgtEl>
                                          <p:spTgt spid="10"/>
                                        </p:tgtEl>
                                        <p:attrNameLst>
                                          <p:attrName>ppt_x</p:attrName>
                                        </p:attrNameLst>
                                      </p:cBhvr>
                                      <p:tavLst>
                                        <p:tav tm="0">
                                          <p:val>
                                            <p:strVal val="ppt_x"/>
                                          </p:val>
                                        </p:tav>
                                        <p:tav tm="100000">
                                          <p:val>
                                            <p:strVal val="ppt_x"/>
                                          </p:val>
                                        </p:tav>
                                      </p:tavLst>
                                    </p:anim>
                                    <p:anim calcmode="lin" valueType="num">
                                      <p:cBhvr>
                                        <p:cTn id="43" dur="3000"/>
                                        <p:tgtEl>
                                          <p:spTgt spid="10"/>
                                        </p:tgtEl>
                                        <p:attrNameLst>
                                          <p:attrName>ppt_y</p:attrName>
                                        </p:attrNameLst>
                                      </p:cBhvr>
                                      <p:tavLst>
                                        <p:tav tm="0">
                                          <p:val>
                                            <p:strVal val="ppt_y"/>
                                          </p:val>
                                        </p:tav>
                                        <p:tav tm="100000">
                                          <p:val>
                                            <p:strVal val="ppt_y+ppt_h/2"/>
                                          </p:val>
                                        </p:tav>
                                      </p:tavLst>
                                    </p:anim>
                                    <p:anim calcmode="lin" valueType="num">
                                      <p:cBhvr>
                                        <p:cTn id="44" dur="3000"/>
                                        <p:tgtEl>
                                          <p:spTgt spid="10"/>
                                        </p:tgtEl>
                                        <p:attrNameLst>
                                          <p:attrName>ppt_w</p:attrName>
                                        </p:attrNameLst>
                                      </p:cBhvr>
                                      <p:tavLst>
                                        <p:tav tm="0">
                                          <p:val>
                                            <p:strVal val="ppt_w"/>
                                          </p:val>
                                        </p:tav>
                                        <p:tav tm="100000">
                                          <p:val>
                                            <p:strVal val="ppt_w"/>
                                          </p:val>
                                        </p:tav>
                                      </p:tavLst>
                                    </p:anim>
                                    <p:anim calcmode="lin" valueType="num">
                                      <p:cBhvr>
                                        <p:cTn id="45" dur="3000"/>
                                        <p:tgtEl>
                                          <p:spTgt spid="10"/>
                                        </p:tgtEl>
                                        <p:attrNameLst>
                                          <p:attrName>ppt_h</p:attrName>
                                        </p:attrNameLst>
                                      </p:cBhvr>
                                      <p:tavLst>
                                        <p:tav tm="0">
                                          <p:val>
                                            <p:strVal val="ppt_h"/>
                                          </p:val>
                                        </p:tav>
                                        <p:tav tm="100000">
                                          <p:val>
                                            <p:fltVal val="0"/>
                                          </p:val>
                                        </p:tav>
                                      </p:tavLst>
                                    </p:anim>
                                    <p:set>
                                      <p:cBhvr>
                                        <p:cTn id="46" dur="1" fill="hold">
                                          <p:stCondLst>
                                            <p:cond delay="2999"/>
                                          </p:stCondLst>
                                        </p:cTn>
                                        <p:tgtEl>
                                          <p:spTgt spid="10"/>
                                        </p:tgtEl>
                                        <p:attrNameLst>
                                          <p:attrName>style.visibility</p:attrName>
                                        </p:attrNameLst>
                                      </p:cBhvr>
                                      <p:to>
                                        <p:strVal val="hidden"/>
                                      </p:to>
                                    </p:set>
                                  </p:childTnLst>
                                </p:cTn>
                              </p:par>
                              <p:par>
                                <p:cTn id="47" presetID="17" presetClass="exit" presetSubtype="4" fill="hold" grpId="0" nodeType="withEffect">
                                  <p:stCondLst>
                                    <p:cond delay="0"/>
                                  </p:stCondLst>
                                  <p:childTnLst>
                                    <p:anim calcmode="lin" valueType="num">
                                      <p:cBhvr>
                                        <p:cTn id="48" dur="3000"/>
                                        <p:tgtEl>
                                          <p:spTgt spid="15"/>
                                        </p:tgtEl>
                                        <p:attrNameLst>
                                          <p:attrName>ppt_x</p:attrName>
                                        </p:attrNameLst>
                                      </p:cBhvr>
                                      <p:tavLst>
                                        <p:tav tm="0">
                                          <p:val>
                                            <p:strVal val="ppt_x"/>
                                          </p:val>
                                        </p:tav>
                                        <p:tav tm="100000">
                                          <p:val>
                                            <p:strVal val="ppt_x"/>
                                          </p:val>
                                        </p:tav>
                                      </p:tavLst>
                                    </p:anim>
                                    <p:anim calcmode="lin" valueType="num">
                                      <p:cBhvr>
                                        <p:cTn id="49" dur="3000"/>
                                        <p:tgtEl>
                                          <p:spTgt spid="15"/>
                                        </p:tgtEl>
                                        <p:attrNameLst>
                                          <p:attrName>ppt_y</p:attrName>
                                        </p:attrNameLst>
                                      </p:cBhvr>
                                      <p:tavLst>
                                        <p:tav tm="0">
                                          <p:val>
                                            <p:strVal val="ppt_y"/>
                                          </p:val>
                                        </p:tav>
                                        <p:tav tm="100000">
                                          <p:val>
                                            <p:strVal val="ppt_y+ppt_h/2"/>
                                          </p:val>
                                        </p:tav>
                                      </p:tavLst>
                                    </p:anim>
                                    <p:anim calcmode="lin" valueType="num">
                                      <p:cBhvr>
                                        <p:cTn id="50" dur="3000"/>
                                        <p:tgtEl>
                                          <p:spTgt spid="15"/>
                                        </p:tgtEl>
                                        <p:attrNameLst>
                                          <p:attrName>ppt_w</p:attrName>
                                        </p:attrNameLst>
                                      </p:cBhvr>
                                      <p:tavLst>
                                        <p:tav tm="0">
                                          <p:val>
                                            <p:strVal val="ppt_w"/>
                                          </p:val>
                                        </p:tav>
                                        <p:tav tm="100000">
                                          <p:val>
                                            <p:strVal val="ppt_w"/>
                                          </p:val>
                                        </p:tav>
                                      </p:tavLst>
                                    </p:anim>
                                    <p:anim calcmode="lin" valueType="num">
                                      <p:cBhvr>
                                        <p:cTn id="51" dur="3000"/>
                                        <p:tgtEl>
                                          <p:spTgt spid="15"/>
                                        </p:tgtEl>
                                        <p:attrNameLst>
                                          <p:attrName>ppt_h</p:attrName>
                                        </p:attrNameLst>
                                      </p:cBhvr>
                                      <p:tavLst>
                                        <p:tav tm="0">
                                          <p:val>
                                            <p:strVal val="ppt_h"/>
                                          </p:val>
                                        </p:tav>
                                        <p:tav tm="100000">
                                          <p:val>
                                            <p:fltVal val="0"/>
                                          </p:val>
                                        </p:tav>
                                      </p:tavLst>
                                    </p:anim>
                                    <p:set>
                                      <p:cBhvr>
                                        <p:cTn id="52" dur="1" fill="hold">
                                          <p:stCondLst>
                                            <p:cond delay="2999"/>
                                          </p:stCondLst>
                                        </p:cTn>
                                        <p:tgtEl>
                                          <p:spTgt spid="15"/>
                                        </p:tgtEl>
                                        <p:attrNameLst>
                                          <p:attrName>style.visibility</p:attrName>
                                        </p:attrNameLst>
                                      </p:cBhvr>
                                      <p:to>
                                        <p:strVal val="hidden"/>
                                      </p:to>
                                    </p:set>
                                  </p:childTnLst>
                                </p:cTn>
                              </p:par>
                              <p:par>
                                <p:cTn id="53" presetID="16" presetClass="exit" presetSubtype="37" fill="hold" grpId="1" nodeType="withEffect">
                                  <p:stCondLst>
                                    <p:cond delay="0"/>
                                  </p:stCondLst>
                                  <p:childTnLst>
                                    <p:animEffect transition="out" filter="barn(outVertical)">
                                      <p:cBhvr>
                                        <p:cTn id="54" dur="3000"/>
                                        <p:tgtEl>
                                          <p:spTgt spid="6"/>
                                        </p:tgtEl>
                                      </p:cBhvr>
                                    </p:animEffect>
                                    <p:set>
                                      <p:cBhvr>
                                        <p:cTn id="55" dur="1" fill="hold">
                                          <p:stCondLst>
                                            <p:cond delay="2999"/>
                                          </p:stCondLst>
                                        </p:cTn>
                                        <p:tgtEl>
                                          <p:spTgt spid="6"/>
                                        </p:tgtEl>
                                        <p:attrNameLst>
                                          <p:attrName>style.visibility</p:attrName>
                                        </p:attrNameLst>
                                      </p:cBhvr>
                                      <p:to>
                                        <p:strVal val="hidden"/>
                                      </p:to>
                                    </p:set>
                                  </p:childTnLst>
                                </p:cTn>
                              </p:par>
                              <p:par>
                                <p:cTn id="56" presetID="16" presetClass="exit" presetSubtype="37" fill="hold" grpId="1" nodeType="withEffect">
                                  <p:stCondLst>
                                    <p:cond delay="0"/>
                                  </p:stCondLst>
                                  <p:childTnLst>
                                    <p:animEffect transition="out" filter="barn(outVertical)">
                                      <p:cBhvr>
                                        <p:cTn id="57" dur="3000"/>
                                        <p:tgtEl>
                                          <p:spTgt spid="10"/>
                                        </p:tgtEl>
                                      </p:cBhvr>
                                    </p:animEffect>
                                    <p:set>
                                      <p:cBhvr>
                                        <p:cTn id="58" dur="1" fill="hold">
                                          <p:stCondLst>
                                            <p:cond delay="2999"/>
                                          </p:stCondLst>
                                        </p:cTn>
                                        <p:tgtEl>
                                          <p:spTgt spid="10"/>
                                        </p:tgtEl>
                                        <p:attrNameLst>
                                          <p:attrName>style.visibility</p:attrName>
                                        </p:attrNameLst>
                                      </p:cBhvr>
                                      <p:to>
                                        <p:strVal val="hidden"/>
                                      </p:to>
                                    </p:set>
                                  </p:childTnLst>
                                </p:cTn>
                              </p:par>
                              <p:par>
                                <p:cTn id="59" presetID="16" presetClass="exit" presetSubtype="37" fill="hold" grpId="1" nodeType="withEffect">
                                  <p:stCondLst>
                                    <p:cond delay="0"/>
                                  </p:stCondLst>
                                  <p:childTnLst>
                                    <p:animEffect transition="out" filter="barn(outVertical)">
                                      <p:cBhvr>
                                        <p:cTn id="60" dur="3000"/>
                                        <p:tgtEl>
                                          <p:spTgt spid="15"/>
                                        </p:tgtEl>
                                      </p:cBhvr>
                                    </p:animEffect>
                                    <p:set>
                                      <p:cBhvr>
                                        <p:cTn id="61" dur="1" fill="hold">
                                          <p:stCondLst>
                                            <p:cond delay="2999"/>
                                          </p:stCondLst>
                                        </p:cTn>
                                        <p:tgtEl>
                                          <p:spTgt spid="15"/>
                                        </p:tgtEl>
                                        <p:attrNameLst>
                                          <p:attrName>style.visibility</p:attrName>
                                        </p:attrNameLst>
                                      </p:cBhvr>
                                      <p:to>
                                        <p:strVal val="hidden"/>
                                      </p:to>
                                    </p:set>
                                  </p:childTnLst>
                                </p:cTn>
                              </p:par>
                              <p:par>
                                <p:cTn id="62" presetID="17" presetClass="exit" presetSubtype="8" fill="hold" grpId="0" nodeType="withEffect">
                                  <p:stCondLst>
                                    <p:cond delay="0"/>
                                  </p:stCondLst>
                                  <p:childTnLst>
                                    <p:anim calcmode="lin" valueType="num">
                                      <p:cBhvr>
                                        <p:cTn id="63" dur="3000"/>
                                        <p:tgtEl>
                                          <p:spTgt spid="8"/>
                                        </p:tgtEl>
                                        <p:attrNameLst>
                                          <p:attrName>ppt_x</p:attrName>
                                        </p:attrNameLst>
                                      </p:cBhvr>
                                      <p:tavLst>
                                        <p:tav tm="0">
                                          <p:val>
                                            <p:strVal val="ppt_x"/>
                                          </p:val>
                                        </p:tav>
                                        <p:tav tm="100000">
                                          <p:val>
                                            <p:strVal val="ppt_x-ppt_w/2"/>
                                          </p:val>
                                        </p:tav>
                                      </p:tavLst>
                                    </p:anim>
                                    <p:anim calcmode="lin" valueType="num">
                                      <p:cBhvr>
                                        <p:cTn id="64" dur="3000"/>
                                        <p:tgtEl>
                                          <p:spTgt spid="8"/>
                                        </p:tgtEl>
                                        <p:attrNameLst>
                                          <p:attrName>ppt_y</p:attrName>
                                        </p:attrNameLst>
                                      </p:cBhvr>
                                      <p:tavLst>
                                        <p:tav tm="0">
                                          <p:val>
                                            <p:strVal val="ppt_y"/>
                                          </p:val>
                                        </p:tav>
                                        <p:tav tm="100000">
                                          <p:val>
                                            <p:strVal val="ppt_y"/>
                                          </p:val>
                                        </p:tav>
                                      </p:tavLst>
                                    </p:anim>
                                    <p:anim calcmode="lin" valueType="num">
                                      <p:cBhvr>
                                        <p:cTn id="65" dur="3000"/>
                                        <p:tgtEl>
                                          <p:spTgt spid="8"/>
                                        </p:tgtEl>
                                        <p:attrNameLst>
                                          <p:attrName>ppt_w</p:attrName>
                                        </p:attrNameLst>
                                      </p:cBhvr>
                                      <p:tavLst>
                                        <p:tav tm="0">
                                          <p:val>
                                            <p:strVal val="ppt_w"/>
                                          </p:val>
                                        </p:tav>
                                        <p:tav tm="100000">
                                          <p:val>
                                            <p:fltVal val="0"/>
                                          </p:val>
                                        </p:tav>
                                      </p:tavLst>
                                    </p:anim>
                                    <p:anim calcmode="lin" valueType="num">
                                      <p:cBhvr>
                                        <p:cTn id="66" dur="3000"/>
                                        <p:tgtEl>
                                          <p:spTgt spid="8"/>
                                        </p:tgtEl>
                                        <p:attrNameLst>
                                          <p:attrName>ppt_h</p:attrName>
                                        </p:attrNameLst>
                                      </p:cBhvr>
                                      <p:tavLst>
                                        <p:tav tm="0">
                                          <p:val>
                                            <p:strVal val="ppt_h"/>
                                          </p:val>
                                        </p:tav>
                                        <p:tav tm="100000">
                                          <p:val>
                                            <p:strVal val="ppt_h"/>
                                          </p:val>
                                        </p:tav>
                                      </p:tavLst>
                                    </p:anim>
                                    <p:set>
                                      <p:cBhvr>
                                        <p:cTn id="67" dur="1" fill="hold">
                                          <p:stCondLst>
                                            <p:cond delay="2999"/>
                                          </p:stCondLst>
                                        </p:cTn>
                                        <p:tgtEl>
                                          <p:spTgt spid="8"/>
                                        </p:tgtEl>
                                        <p:attrNameLst>
                                          <p:attrName>style.visibility</p:attrName>
                                        </p:attrNameLst>
                                      </p:cBhvr>
                                      <p:to>
                                        <p:strVal val="hidden"/>
                                      </p:to>
                                    </p:set>
                                  </p:childTnLst>
                                </p:cTn>
                              </p:par>
                              <p:par>
                                <p:cTn id="68" presetID="17" presetClass="exit" presetSubtype="8" fill="hold" grpId="0" nodeType="withEffect">
                                  <p:stCondLst>
                                    <p:cond delay="0"/>
                                  </p:stCondLst>
                                  <p:childTnLst>
                                    <p:anim calcmode="lin" valueType="num">
                                      <p:cBhvr>
                                        <p:cTn id="69" dur="3000"/>
                                        <p:tgtEl>
                                          <p:spTgt spid="12"/>
                                        </p:tgtEl>
                                        <p:attrNameLst>
                                          <p:attrName>ppt_x</p:attrName>
                                        </p:attrNameLst>
                                      </p:cBhvr>
                                      <p:tavLst>
                                        <p:tav tm="0">
                                          <p:val>
                                            <p:strVal val="ppt_x"/>
                                          </p:val>
                                        </p:tav>
                                        <p:tav tm="100000">
                                          <p:val>
                                            <p:strVal val="ppt_x-ppt_w/2"/>
                                          </p:val>
                                        </p:tav>
                                      </p:tavLst>
                                    </p:anim>
                                    <p:anim calcmode="lin" valueType="num">
                                      <p:cBhvr>
                                        <p:cTn id="70" dur="3000"/>
                                        <p:tgtEl>
                                          <p:spTgt spid="12"/>
                                        </p:tgtEl>
                                        <p:attrNameLst>
                                          <p:attrName>ppt_y</p:attrName>
                                        </p:attrNameLst>
                                      </p:cBhvr>
                                      <p:tavLst>
                                        <p:tav tm="0">
                                          <p:val>
                                            <p:strVal val="ppt_y"/>
                                          </p:val>
                                        </p:tav>
                                        <p:tav tm="100000">
                                          <p:val>
                                            <p:strVal val="ppt_y"/>
                                          </p:val>
                                        </p:tav>
                                      </p:tavLst>
                                    </p:anim>
                                    <p:anim calcmode="lin" valueType="num">
                                      <p:cBhvr>
                                        <p:cTn id="71" dur="3000"/>
                                        <p:tgtEl>
                                          <p:spTgt spid="12"/>
                                        </p:tgtEl>
                                        <p:attrNameLst>
                                          <p:attrName>ppt_w</p:attrName>
                                        </p:attrNameLst>
                                      </p:cBhvr>
                                      <p:tavLst>
                                        <p:tav tm="0">
                                          <p:val>
                                            <p:strVal val="ppt_w"/>
                                          </p:val>
                                        </p:tav>
                                        <p:tav tm="100000">
                                          <p:val>
                                            <p:fltVal val="0"/>
                                          </p:val>
                                        </p:tav>
                                      </p:tavLst>
                                    </p:anim>
                                    <p:anim calcmode="lin" valueType="num">
                                      <p:cBhvr>
                                        <p:cTn id="72" dur="3000"/>
                                        <p:tgtEl>
                                          <p:spTgt spid="12"/>
                                        </p:tgtEl>
                                        <p:attrNameLst>
                                          <p:attrName>ppt_h</p:attrName>
                                        </p:attrNameLst>
                                      </p:cBhvr>
                                      <p:tavLst>
                                        <p:tav tm="0">
                                          <p:val>
                                            <p:strVal val="ppt_h"/>
                                          </p:val>
                                        </p:tav>
                                        <p:tav tm="100000">
                                          <p:val>
                                            <p:strVal val="ppt_h"/>
                                          </p:val>
                                        </p:tav>
                                      </p:tavLst>
                                    </p:anim>
                                    <p:set>
                                      <p:cBhvr>
                                        <p:cTn id="73" dur="1" fill="hold">
                                          <p:stCondLst>
                                            <p:cond delay="2999"/>
                                          </p:stCondLst>
                                        </p:cTn>
                                        <p:tgtEl>
                                          <p:spTgt spid="12"/>
                                        </p:tgtEl>
                                        <p:attrNameLst>
                                          <p:attrName>style.visibility</p:attrName>
                                        </p:attrNameLst>
                                      </p:cBhvr>
                                      <p:to>
                                        <p:strVal val="hidden"/>
                                      </p:to>
                                    </p:set>
                                  </p:childTnLst>
                                </p:cTn>
                              </p:par>
                              <p:par>
                                <p:cTn id="74" presetID="17" presetClass="exit" presetSubtype="8" fill="hold" grpId="0" nodeType="withEffect">
                                  <p:stCondLst>
                                    <p:cond delay="0"/>
                                  </p:stCondLst>
                                  <p:childTnLst>
                                    <p:anim calcmode="lin" valueType="num">
                                      <p:cBhvr>
                                        <p:cTn id="75" dur="3000"/>
                                        <p:tgtEl>
                                          <p:spTgt spid="16"/>
                                        </p:tgtEl>
                                        <p:attrNameLst>
                                          <p:attrName>ppt_x</p:attrName>
                                        </p:attrNameLst>
                                      </p:cBhvr>
                                      <p:tavLst>
                                        <p:tav tm="0">
                                          <p:val>
                                            <p:strVal val="ppt_x"/>
                                          </p:val>
                                        </p:tav>
                                        <p:tav tm="100000">
                                          <p:val>
                                            <p:strVal val="ppt_x-ppt_w/2"/>
                                          </p:val>
                                        </p:tav>
                                      </p:tavLst>
                                    </p:anim>
                                    <p:anim calcmode="lin" valueType="num">
                                      <p:cBhvr>
                                        <p:cTn id="76" dur="3000"/>
                                        <p:tgtEl>
                                          <p:spTgt spid="16"/>
                                        </p:tgtEl>
                                        <p:attrNameLst>
                                          <p:attrName>ppt_y</p:attrName>
                                        </p:attrNameLst>
                                      </p:cBhvr>
                                      <p:tavLst>
                                        <p:tav tm="0">
                                          <p:val>
                                            <p:strVal val="ppt_y"/>
                                          </p:val>
                                        </p:tav>
                                        <p:tav tm="100000">
                                          <p:val>
                                            <p:strVal val="ppt_y"/>
                                          </p:val>
                                        </p:tav>
                                      </p:tavLst>
                                    </p:anim>
                                    <p:anim calcmode="lin" valueType="num">
                                      <p:cBhvr>
                                        <p:cTn id="77" dur="3000"/>
                                        <p:tgtEl>
                                          <p:spTgt spid="16"/>
                                        </p:tgtEl>
                                        <p:attrNameLst>
                                          <p:attrName>ppt_w</p:attrName>
                                        </p:attrNameLst>
                                      </p:cBhvr>
                                      <p:tavLst>
                                        <p:tav tm="0">
                                          <p:val>
                                            <p:strVal val="ppt_w"/>
                                          </p:val>
                                        </p:tav>
                                        <p:tav tm="100000">
                                          <p:val>
                                            <p:fltVal val="0"/>
                                          </p:val>
                                        </p:tav>
                                      </p:tavLst>
                                    </p:anim>
                                    <p:anim calcmode="lin" valueType="num">
                                      <p:cBhvr>
                                        <p:cTn id="78" dur="3000"/>
                                        <p:tgtEl>
                                          <p:spTgt spid="16"/>
                                        </p:tgtEl>
                                        <p:attrNameLst>
                                          <p:attrName>ppt_h</p:attrName>
                                        </p:attrNameLst>
                                      </p:cBhvr>
                                      <p:tavLst>
                                        <p:tav tm="0">
                                          <p:val>
                                            <p:strVal val="ppt_h"/>
                                          </p:val>
                                        </p:tav>
                                        <p:tav tm="100000">
                                          <p:val>
                                            <p:strVal val="ppt_h"/>
                                          </p:val>
                                        </p:tav>
                                      </p:tavLst>
                                    </p:anim>
                                    <p:set>
                                      <p:cBhvr>
                                        <p:cTn id="79" dur="1" fill="hold">
                                          <p:stCondLst>
                                            <p:cond delay="2999"/>
                                          </p:stCondLst>
                                        </p:cTn>
                                        <p:tgtEl>
                                          <p:spTgt spid="16"/>
                                        </p:tgtEl>
                                        <p:attrNameLst>
                                          <p:attrName>style.visibility</p:attrName>
                                        </p:attrNameLst>
                                      </p:cBhvr>
                                      <p:to>
                                        <p:strVal val="hidden"/>
                                      </p:to>
                                    </p:set>
                                  </p:childTnLst>
                                </p:cTn>
                              </p:par>
                              <p:par>
                                <p:cTn id="80" presetID="16" presetClass="exit" presetSubtype="42" fill="hold" grpId="1" nodeType="withEffect">
                                  <p:stCondLst>
                                    <p:cond delay="0"/>
                                  </p:stCondLst>
                                  <p:childTnLst>
                                    <p:animEffect transition="out" filter="barn(outHorizontal)">
                                      <p:cBhvr>
                                        <p:cTn id="81" dur="3000"/>
                                        <p:tgtEl>
                                          <p:spTgt spid="8"/>
                                        </p:tgtEl>
                                      </p:cBhvr>
                                    </p:animEffect>
                                    <p:set>
                                      <p:cBhvr>
                                        <p:cTn id="82" dur="1" fill="hold">
                                          <p:stCondLst>
                                            <p:cond delay="2999"/>
                                          </p:stCondLst>
                                        </p:cTn>
                                        <p:tgtEl>
                                          <p:spTgt spid="8"/>
                                        </p:tgtEl>
                                        <p:attrNameLst>
                                          <p:attrName>style.visibility</p:attrName>
                                        </p:attrNameLst>
                                      </p:cBhvr>
                                      <p:to>
                                        <p:strVal val="hidden"/>
                                      </p:to>
                                    </p:set>
                                  </p:childTnLst>
                                </p:cTn>
                              </p:par>
                              <p:par>
                                <p:cTn id="83" presetID="16" presetClass="exit" presetSubtype="42" fill="hold" grpId="1" nodeType="withEffect">
                                  <p:stCondLst>
                                    <p:cond delay="0"/>
                                  </p:stCondLst>
                                  <p:childTnLst>
                                    <p:animEffect transition="out" filter="barn(outHorizontal)">
                                      <p:cBhvr>
                                        <p:cTn id="84" dur="3000"/>
                                        <p:tgtEl>
                                          <p:spTgt spid="12"/>
                                        </p:tgtEl>
                                      </p:cBhvr>
                                    </p:animEffect>
                                    <p:set>
                                      <p:cBhvr>
                                        <p:cTn id="85" dur="1" fill="hold">
                                          <p:stCondLst>
                                            <p:cond delay="2999"/>
                                          </p:stCondLst>
                                        </p:cTn>
                                        <p:tgtEl>
                                          <p:spTgt spid="12"/>
                                        </p:tgtEl>
                                        <p:attrNameLst>
                                          <p:attrName>style.visibility</p:attrName>
                                        </p:attrNameLst>
                                      </p:cBhvr>
                                      <p:to>
                                        <p:strVal val="hidden"/>
                                      </p:to>
                                    </p:set>
                                  </p:childTnLst>
                                </p:cTn>
                              </p:par>
                              <p:par>
                                <p:cTn id="86" presetID="16" presetClass="exit" presetSubtype="42" fill="hold" grpId="1" nodeType="withEffect">
                                  <p:stCondLst>
                                    <p:cond delay="0"/>
                                  </p:stCondLst>
                                  <p:childTnLst>
                                    <p:animEffect transition="out" filter="barn(outHorizontal)">
                                      <p:cBhvr>
                                        <p:cTn id="87" dur="3000"/>
                                        <p:tgtEl>
                                          <p:spTgt spid="16"/>
                                        </p:tgtEl>
                                      </p:cBhvr>
                                    </p:animEffect>
                                    <p:set>
                                      <p:cBhvr>
                                        <p:cTn id="88" dur="1" fill="hold">
                                          <p:stCondLst>
                                            <p:cond delay="2999"/>
                                          </p:stCondLst>
                                        </p:cTn>
                                        <p:tgtEl>
                                          <p:spTgt spid="16"/>
                                        </p:tgtEl>
                                        <p:attrNameLst>
                                          <p:attrName>style.visibility</p:attrName>
                                        </p:attrNameLst>
                                      </p:cBhvr>
                                      <p:to>
                                        <p:strVal val="hidden"/>
                                      </p:to>
                                    </p:set>
                                  </p:childTnLst>
                                </p:cTn>
                              </p:par>
                              <p:par>
                                <p:cTn id="89" presetID="17" presetClass="exit" presetSubtype="2" fill="hold" grpId="0" nodeType="withEffect">
                                  <p:stCondLst>
                                    <p:cond delay="0"/>
                                  </p:stCondLst>
                                  <p:childTnLst>
                                    <p:anim calcmode="lin" valueType="num">
                                      <p:cBhvr>
                                        <p:cTn id="90" dur="3000"/>
                                        <p:tgtEl>
                                          <p:spTgt spid="9"/>
                                        </p:tgtEl>
                                        <p:attrNameLst>
                                          <p:attrName>ppt_x</p:attrName>
                                        </p:attrNameLst>
                                      </p:cBhvr>
                                      <p:tavLst>
                                        <p:tav tm="0">
                                          <p:val>
                                            <p:strVal val="ppt_x"/>
                                          </p:val>
                                        </p:tav>
                                        <p:tav tm="100000">
                                          <p:val>
                                            <p:strVal val="ppt_x+ppt_w/2"/>
                                          </p:val>
                                        </p:tav>
                                      </p:tavLst>
                                    </p:anim>
                                    <p:anim calcmode="lin" valueType="num">
                                      <p:cBhvr>
                                        <p:cTn id="91" dur="3000"/>
                                        <p:tgtEl>
                                          <p:spTgt spid="9"/>
                                        </p:tgtEl>
                                        <p:attrNameLst>
                                          <p:attrName>ppt_y</p:attrName>
                                        </p:attrNameLst>
                                      </p:cBhvr>
                                      <p:tavLst>
                                        <p:tav tm="0">
                                          <p:val>
                                            <p:strVal val="ppt_y"/>
                                          </p:val>
                                        </p:tav>
                                        <p:tav tm="100000">
                                          <p:val>
                                            <p:strVal val="ppt_y"/>
                                          </p:val>
                                        </p:tav>
                                      </p:tavLst>
                                    </p:anim>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strVal val="ppt_h"/>
                                          </p:val>
                                        </p:tav>
                                      </p:tavLst>
                                    </p:anim>
                                    <p:set>
                                      <p:cBhvr>
                                        <p:cTn id="94" dur="1" fill="hold">
                                          <p:stCondLst>
                                            <p:cond delay="2999"/>
                                          </p:stCondLst>
                                        </p:cTn>
                                        <p:tgtEl>
                                          <p:spTgt spid="9"/>
                                        </p:tgtEl>
                                        <p:attrNameLst>
                                          <p:attrName>style.visibility</p:attrName>
                                        </p:attrNameLst>
                                      </p:cBhvr>
                                      <p:to>
                                        <p:strVal val="hidden"/>
                                      </p:to>
                                    </p:set>
                                  </p:childTnLst>
                                </p:cTn>
                              </p:par>
                              <p:par>
                                <p:cTn id="95" presetID="17" presetClass="exit" presetSubtype="2" fill="hold" grpId="0" nodeType="withEffect">
                                  <p:stCondLst>
                                    <p:cond delay="0"/>
                                  </p:stCondLst>
                                  <p:childTnLst>
                                    <p:anim calcmode="lin" valueType="num">
                                      <p:cBhvr>
                                        <p:cTn id="96" dur="3000"/>
                                        <p:tgtEl>
                                          <p:spTgt spid="13"/>
                                        </p:tgtEl>
                                        <p:attrNameLst>
                                          <p:attrName>ppt_x</p:attrName>
                                        </p:attrNameLst>
                                      </p:cBhvr>
                                      <p:tavLst>
                                        <p:tav tm="0">
                                          <p:val>
                                            <p:strVal val="ppt_x"/>
                                          </p:val>
                                        </p:tav>
                                        <p:tav tm="100000">
                                          <p:val>
                                            <p:strVal val="ppt_x+ppt_w/2"/>
                                          </p:val>
                                        </p:tav>
                                      </p:tavLst>
                                    </p:anim>
                                    <p:anim calcmode="lin" valueType="num">
                                      <p:cBhvr>
                                        <p:cTn id="97" dur="3000"/>
                                        <p:tgtEl>
                                          <p:spTgt spid="13"/>
                                        </p:tgtEl>
                                        <p:attrNameLst>
                                          <p:attrName>ppt_y</p:attrName>
                                        </p:attrNameLst>
                                      </p:cBhvr>
                                      <p:tavLst>
                                        <p:tav tm="0">
                                          <p:val>
                                            <p:strVal val="ppt_y"/>
                                          </p:val>
                                        </p:tav>
                                        <p:tav tm="100000">
                                          <p:val>
                                            <p:strVal val="ppt_y"/>
                                          </p:val>
                                        </p:tav>
                                      </p:tavLst>
                                    </p:anim>
                                    <p:anim calcmode="lin" valueType="num">
                                      <p:cBhvr>
                                        <p:cTn id="98" dur="3000"/>
                                        <p:tgtEl>
                                          <p:spTgt spid="13"/>
                                        </p:tgtEl>
                                        <p:attrNameLst>
                                          <p:attrName>ppt_w</p:attrName>
                                        </p:attrNameLst>
                                      </p:cBhvr>
                                      <p:tavLst>
                                        <p:tav tm="0">
                                          <p:val>
                                            <p:strVal val="ppt_w"/>
                                          </p:val>
                                        </p:tav>
                                        <p:tav tm="100000">
                                          <p:val>
                                            <p:fltVal val="0"/>
                                          </p:val>
                                        </p:tav>
                                      </p:tavLst>
                                    </p:anim>
                                    <p:anim calcmode="lin" valueType="num">
                                      <p:cBhvr>
                                        <p:cTn id="99" dur="3000"/>
                                        <p:tgtEl>
                                          <p:spTgt spid="13"/>
                                        </p:tgtEl>
                                        <p:attrNameLst>
                                          <p:attrName>ppt_h</p:attrName>
                                        </p:attrNameLst>
                                      </p:cBhvr>
                                      <p:tavLst>
                                        <p:tav tm="0">
                                          <p:val>
                                            <p:strVal val="ppt_h"/>
                                          </p:val>
                                        </p:tav>
                                        <p:tav tm="100000">
                                          <p:val>
                                            <p:strVal val="ppt_h"/>
                                          </p:val>
                                        </p:tav>
                                      </p:tavLst>
                                    </p:anim>
                                    <p:set>
                                      <p:cBhvr>
                                        <p:cTn id="100" dur="1" fill="hold">
                                          <p:stCondLst>
                                            <p:cond delay="2999"/>
                                          </p:stCondLst>
                                        </p:cTn>
                                        <p:tgtEl>
                                          <p:spTgt spid="13"/>
                                        </p:tgtEl>
                                        <p:attrNameLst>
                                          <p:attrName>style.visibility</p:attrName>
                                        </p:attrNameLst>
                                      </p:cBhvr>
                                      <p:to>
                                        <p:strVal val="hidden"/>
                                      </p:to>
                                    </p:set>
                                  </p:childTnLst>
                                </p:cTn>
                              </p:par>
                              <p:par>
                                <p:cTn id="101" presetID="17" presetClass="exit" presetSubtype="2" fill="hold" grpId="0" nodeType="withEffect">
                                  <p:stCondLst>
                                    <p:cond delay="0"/>
                                  </p:stCondLst>
                                  <p:childTnLst>
                                    <p:anim calcmode="lin" valueType="num">
                                      <p:cBhvr>
                                        <p:cTn id="102" dur="3000"/>
                                        <p:tgtEl>
                                          <p:spTgt spid="17"/>
                                        </p:tgtEl>
                                        <p:attrNameLst>
                                          <p:attrName>ppt_x</p:attrName>
                                        </p:attrNameLst>
                                      </p:cBhvr>
                                      <p:tavLst>
                                        <p:tav tm="0">
                                          <p:val>
                                            <p:strVal val="ppt_x"/>
                                          </p:val>
                                        </p:tav>
                                        <p:tav tm="100000">
                                          <p:val>
                                            <p:strVal val="ppt_x+ppt_w/2"/>
                                          </p:val>
                                        </p:tav>
                                      </p:tavLst>
                                    </p:anim>
                                    <p:anim calcmode="lin" valueType="num">
                                      <p:cBhvr>
                                        <p:cTn id="103" dur="3000"/>
                                        <p:tgtEl>
                                          <p:spTgt spid="17"/>
                                        </p:tgtEl>
                                        <p:attrNameLst>
                                          <p:attrName>ppt_y</p:attrName>
                                        </p:attrNameLst>
                                      </p:cBhvr>
                                      <p:tavLst>
                                        <p:tav tm="0">
                                          <p:val>
                                            <p:strVal val="ppt_y"/>
                                          </p:val>
                                        </p:tav>
                                        <p:tav tm="100000">
                                          <p:val>
                                            <p:strVal val="ppt_y"/>
                                          </p:val>
                                        </p:tav>
                                      </p:tavLst>
                                    </p:anim>
                                    <p:anim calcmode="lin" valueType="num">
                                      <p:cBhvr>
                                        <p:cTn id="104" dur="3000"/>
                                        <p:tgtEl>
                                          <p:spTgt spid="17"/>
                                        </p:tgtEl>
                                        <p:attrNameLst>
                                          <p:attrName>ppt_w</p:attrName>
                                        </p:attrNameLst>
                                      </p:cBhvr>
                                      <p:tavLst>
                                        <p:tav tm="0">
                                          <p:val>
                                            <p:strVal val="ppt_w"/>
                                          </p:val>
                                        </p:tav>
                                        <p:tav tm="100000">
                                          <p:val>
                                            <p:fltVal val="0"/>
                                          </p:val>
                                        </p:tav>
                                      </p:tavLst>
                                    </p:anim>
                                    <p:anim calcmode="lin" valueType="num">
                                      <p:cBhvr>
                                        <p:cTn id="105" dur="3000"/>
                                        <p:tgtEl>
                                          <p:spTgt spid="17"/>
                                        </p:tgtEl>
                                        <p:attrNameLst>
                                          <p:attrName>ppt_h</p:attrName>
                                        </p:attrNameLst>
                                      </p:cBhvr>
                                      <p:tavLst>
                                        <p:tav tm="0">
                                          <p:val>
                                            <p:strVal val="ppt_h"/>
                                          </p:val>
                                        </p:tav>
                                        <p:tav tm="100000">
                                          <p:val>
                                            <p:strVal val="ppt_h"/>
                                          </p:val>
                                        </p:tav>
                                      </p:tavLst>
                                    </p:anim>
                                    <p:set>
                                      <p:cBhvr>
                                        <p:cTn id="106" dur="1" fill="hold">
                                          <p:stCondLst>
                                            <p:cond delay="2999"/>
                                          </p:stCondLst>
                                        </p:cTn>
                                        <p:tgtEl>
                                          <p:spTgt spid="17"/>
                                        </p:tgtEl>
                                        <p:attrNameLst>
                                          <p:attrName>style.visibility</p:attrName>
                                        </p:attrNameLst>
                                      </p:cBhvr>
                                      <p:to>
                                        <p:strVal val="hidden"/>
                                      </p:to>
                                    </p:set>
                                  </p:childTnLst>
                                </p:cTn>
                              </p:par>
                              <p:par>
                                <p:cTn id="107" presetID="16" presetClass="exit" presetSubtype="42" fill="hold" grpId="1" nodeType="withEffect">
                                  <p:stCondLst>
                                    <p:cond delay="0"/>
                                  </p:stCondLst>
                                  <p:childTnLst>
                                    <p:animEffect transition="out" filter="barn(outHorizontal)">
                                      <p:cBhvr>
                                        <p:cTn id="108" dur="3000"/>
                                        <p:tgtEl>
                                          <p:spTgt spid="9"/>
                                        </p:tgtEl>
                                      </p:cBhvr>
                                    </p:animEffect>
                                    <p:set>
                                      <p:cBhvr>
                                        <p:cTn id="109" dur="1" fill="hold">
                                          <p:stCondLst>
                                            <p:cond delay="2999"/>
                                          </p:stCondLst>
                                        </p:cTn>
                                        <p:tgtEl>
                                          <p:spTgt spid="9"/>
                                        </p:tgtEl>
                                        <p:attrNameLst>
                                          <p:attrName>style.visibility</p:attrName>
                                        </p:attrNameLst>
                                      </p:cBhvr>
                                      <p:to>
                                        <p:strVal val="hidden"/>
                                      </p:to>
                                    </p:set>
                                  </p:childTnLst>
                                </p:cTn>
                              </p:par>
                              <p:par>
                                <p:cTn id="110" presetID="16" presetClass="exit" presetSubtype="42" fill="hold" grpId="1" nodeType="withEffect">
                                  <p:stCondLst>
                                    <p:cond delay="0"/>
                                  </p:stCondLst>
                                  <p:childTnLst>
                                    <p:animEffect transition="out" filter="barn(outHorizontal)">
                                      <p:cBhvr>
                                        <p:cTn id="111" dur="3000"/>
                                        <p:tgtEl>
                                          <p:spTgt spid="13"/>
                                        </p:tgtEl>
                                      </p:cBhvr>
                                    </p:animEffect>
                                    <p:set>
                                      <p:cBhvr>
                                        <p:cTn id="112" dur="1" fill="hold">
                                          <p:stCondLst>
                                            <p:cond delay="2999"/>
                                          </p:stCondLst>
                                        </p:cTn>
                                        <p:tgtEl>
                                          <p:spTgt spid="13"/>
                                        </p:tgtEl>
                                        <p:attrNameLst>
                                          <p:attrName>style.visibility</p:attrName>
                                        </p:attrNameLst>
                                      </p:cBhvr>
                                      <p:to>
                                        <p:strVal val="hidden"/>
                                      </p:to>
                                    </p:set>
                                  </p:childTnLst>
                                </p:cTn>
                              </p:par>
                              <p:par>
                                <p:cTn id="113" presetID="16" presetClass="exit" presetSubtype="42" fill="hold" grpId="1" nodeType="withEffect">
                                  <p:stCondLst>
                                    <p:cond delay="0"/>
                                  </p:stCondLst>
                                  <p:childTnLst>
                                    <p:animEffect transition="out" filter="barn(outHorizontal)">
                                      <p:cBhvr>
                                        <p:cTn id="114" dur="3000"/>
                                        <p:tgtEl>
                                          <p:spTgt spid="17"/>
                                        </p:tgtEl>
                                      </p:cBhvr>
                                    </p:animEffect>
                                    <p:set>
                                      <p:cBhvr>
                                        <p:cTn id="115" dur="1" fill="hold">
                                          <p:stCondLst>
                                            <p:cond delay="2999"/>
                                          </p:stCondLst>
                                        </p:cTn>
                                        <p:tgtEl>
                                          <p:spTgt spid="17"/>
                                        </p:tgtEl>
                                        <p:attrNameLst>
                                          <p:attrName>style.visibility</p:attrName>
                                        </p:attrNameLst>
                                      </p:cBhvr>
                                      <p:to>
                                        <p:strVal val="hidden"/>
                                      </p:to>
                                    </p:set>
                                  </p:childTnLst>
                                </p:cTn>
                              </p:par>
                              <p:par>
                                <p:cTn id="116" presetID="23" presetClass="entr" presetSubtype="272" fill="hold"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p:cTn id="118" dur="3000" fill="hold"/>
                                        <p:tgtEl>
                                          <p:spTgt spid="4"/>
                                        </p:tgtEl>
                                        <p:attrNameLst>
                                          <p:attrName>ppt_w</p:attrName>
                                        </p:attrNameLst>
                                      </p:cBhvr>
                                      <p:tavLst>
                                        <p:tav tm="0">
                                          <p:val>
                                            <p:strVal val="2/3*#ppt_w"/>
                                          </p:val>
                                        </p:tav>
                                        <p:tav tm="100000">
                                          <p:val>
                                            <p:strVal val="#ppt_w"/>
                                          </p:val>
                                        </p:tav>
                                      </p:tavLst>
                                    </p:anim>
                                    <p:anim calcmode="lin" valueType="num">
                                      <p:cBhvr>
                                        <p:cTn id="119" dur="3000" fill="hold"/>
                                        <p:tgtEl>
                                          <p:spTgt spid="4"/>
                                        </p:tgtEl>
                                        <p:attrNameLst>
                                          <p:attrName>ppt_h</p:attrName>
                                        </p:attrNameLst>
                                      </p:cBhvr>
                                      <p:tavLst>
                                        <p:tav tm="0">
                                          <p:val>
                                            <p:strVal val="2/3*#ppt_h"/>
                                          </p:val>
                                        </p:tav>
                                        <p:tav tm="100000">
                                          <p:val>
                                            <p:strVal val="#ppt_h"/>
                                          </p:val>
                                        </p:tav>
                                      </p:tavLst>
                                    </p:anim>
                                  </p:childTnLst>
                                </p:cTn>
                              </p:par>
                              <p:par>
                                <p:cTn id="120" presetID="4" presetClass="entr" presetSubtype="32"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Effect transition="in" filter="box(out)">
                                      <p:cBhvr>
                                        <p:cTn id="1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Imagen38.jpg"/>
          <p:cNvPicPr>
            <a:picLocks noChangeAspect="1"/>
          </p:cNvPicPr>
          <p:nvPr/>
        </p:nvPicPr>
        <p:blipFill>
          <a:blip r:embed="rId2"/>
          <a:stretch>
            <a:fillRect/>
          </a:stretch>
        </p:blipFill>
        <p:spPr>
          <a:xfrm>
            <a:off x="0" y="6691"/>
            <a:ext cx="9144000" cy="6851309"/>
          </a:xfrm>
          <a:prstGeom prst="rect">
            <a:avLst/>
          </a:prstGeom>
        </p:spPr>
      </p:pic>
      <p:sp>
        <p:nvSpPr>
          <p:cNvPr id="6" name="5 Combinar"/>
          <p:cNvSpPr/>
          <p:nvPr/>
        </p:nvSpPr>
        <p:spPr>
          <a:xfrm>
            <a:off x="0" y="0"/>
            <a:ext cx="2000264" cy="3286124"/>
          </a:xfrm>
          <a:prstGeom prst="flowChartMerge">
            <a:avLst/>
          </a:prstGeom>
          <a:gradFill flip="none" rotWithShape="1">
            <a:gsLst>
              <a:gs pos="85000">
                <a:schemeClr val="bg1"/>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1785918" y="0"/>
            <a:ext cx="2000264" cy="3286124"/>
          </a:xfrm>
          <a:prstGeom prst="flowChartMerge">
            <a:avLst/>
          </a:prstGeom>
          <a:gradFill flip="none" rotWithShape="1">
            <a:gsLst>
              <a:gs pos="85000">
                <a:schemeClr val="bg1"/>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3571868" y="0"/>
            <a:ext cx="2000264" cy="3286124"/>
          </a:xfrm>
          <a:prstGeom prst="flowChartMerge">
            <a:avLst/>
          </a:prstGeom>
          <a:gradFill flip="none" rotWithShape="1">
            <a:gsLst>
              <a:gs pos="85000">
                <a:schemeClr val="bg1"/>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0" y="3571876"/>
            <a:ext cx="2000264" cy="3286124"/>
          </a:xfrm>
          <a:prstGeom prst="flowChartMerge">
            <a:avLst/>
          </a:prstGeom>
          <a:gradFill flip="none" rotWithShape="1">
            <a:gsLst>
              <a:gs pos="85000">
                <a:schemeClr val="bg1"/>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1785918" y="3571876"/>
            <a:ext cx="2000264" cy="3286124"/>
          </a:xfrm>
          <a:prstGeom prst="flowChartMerge">
            <a:avLst/>
          </a:prstGeom>
          <a:gradFill flip="none" rotWithShape="1">
            <a:gsLst>
              <a:gs pos="85000">
                <a:schemeClr val="bg1"/>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3571868" y="3571876"/>
            <a:ext cx="2000264" cy="3286124"/>
          </a:xfrm>
          <a:prstGeom prst="flowChartMerge">
            <a:avLst/>
          </a:prstGeom>
          <a:gradFill flip="none" rotWithShape="1">
            <a:gsLst>
              <a:gs pos="85000">
                <a:schemeClr val="bg1"/>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5429256" y="0"/>
            <a:ext cx="2000264" cy="3286124"/>
          </a:xfrm>
          <a:prstGeom prst="flowChartMerge">
            <a:avLst/>
          </a:prstGeom>
          <a:gradFill flip="none" rotWithShape="1">
            <a:gsLst>
              <a:gs pos="85000">
                <a:schemeClr val="bg1"/>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7143736" y="0"/>
            <a:ext cx="2000264" cy="3286124"/>
          </a:xfrm>
          <a:prstGeom prst="flowChartMerge">
            <a:avLst/>
          </a:prstGeom>
          <a:gradFill flip="none" rotWithShape="1">
            <a:gsLst>
              <a:gs pos="85000">
                <a:schemeClr val="bg1"/>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5429256" y="3571876"/>
            <a:ext cx="2000264" cy="3286124"/>
          </a:xfrm>
          <a:prstGeom prst="flowChartMerge">
            <a:avLst/>
          </a:prstGeom>
          <a:gradFill flip="none" rotWithShape="1">
            <a:gsLst>
              <a:gs pos="85000">
                <a:schemeClr val="bg1"/>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0800000">
            <a:off x="7143736" y="3571876"/>
            <a:ext cx="2000264" cy="3286124"/>
          </a:xfrm>
          <a:prstGeom prst="flowChartMerge">
            <a:avLst/>
          </a:prstGeom>
          <a:gradFill flip="none" rotWithShape="1">
            <a:gsLst>
              <a:gs pos="85000">
                <a:schemeClr val="bg1"/>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ppt_x"/>
                                          </p:val>
                                        </p:tav>
                                        <p:tav tm="100000">
                                          <p:val>
                                            <p:strVal val="#ppt_x"/>
                                          </p:val>
                                        </p:tav>
                                      </p:tavLst>
                                    </p:anim>
                                    <p:anim calcmode="lin" valueType="num">
                                      <p:cBhvr additive="base">
                                        <p:cTn id="23" dur="2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ppt_x"/>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ppt_x"/>
                                          </p:val>
                                        </p:tav>
                                        <p:tav tm="100000">
                                          <p:val>
                                            <p:strVal val="#ppt_x"/>
                                          </p:val>
                                        </p:tav>
                                      </p:tavLst>
                                    </p:anim>
                                    <p:anim calcmode="lin" valueType="num">
                                      <p:cBhvr additive="base">
                                        <p:cTn id="31" dur="2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ppt_x"/>
                                          </p:val>
                                        </p:tav>
                                        <p:tav tm="100000">
                                          <p:val>
                                            <p:strVal val="#ppt_x"/>
                                          </p:val>
                                        </p:tav>
                                      </p:tavLst>
                                    </p:anim>
                                    <p:anim calcmode="lin" valueType="num">
                                      <p:cBhvr additive="base">
                                        <p:cTn id="35" dur="2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ppt_x"/>
                                          </p:val>
                                        </p:tav>
                                        <p:tav tm="100000">
                                          <p:val>
                                            <p:strVal val="#ppt_x"/>
                                          </p:val>
                                        </p:tav>
                                      </p:tavLst>
                                    </p:anim>
                                    <p:anim calcmode="lin" valueType="num">
                                      <p:cBhvr additive="base">
                                        <p:cTn id="39" dur="2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ppt_x"/>
                                          </p:val>
                                        </p:tav>
                                        <p:tav tm="100000">
                                          <p:val>
                                            <p:strVal val="#ppt_x"/>
                                          </p:val>
                                        </p:tav>
                                      </p:tavLst>
                                    </p:anim>
                                    <p:anim calcmode="lin" valueType="num">
                                      <p:cBhvr additive="base">
                                        <p:cTn id="43" dur="2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ppt_x"/>
                                          </p:val>
                                        </p:tav>
                                        <p:tav tm="100000">
                                          <p:val>
                                            <p:strVal val="#ppt_x"/>
                                          </p:val>
                                        </p:tav>
                                      </p:tavLst>
                                    </p:anim>
                                    <p:anim calcmode="lin" valueType="num">
                                      <p:cBhvr additive="base">
                                        <p:cTn id="47" dur="2000" fill="hold"/>
                                        <p:tgtEl>
                                          <p:spTgt spid="15"/>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5"/>
                                        </p:tgtEl>
                                        <p:attrNameLst>
                                          <p:attrName>r</p:attrName>
                                        </p:attrNameLst>
                                      </p:cBhvr>
                                    </p:animRot>
                                  </p:childTnLst>
                                </p:cTn>
                              </p:par>
                            </p:childTnLst>
                          </p:cTn>
                        </p:par>
                        <p:par>
                          <p:cTn id="68" fill="hold">
                            <p:stCondLst>
                              <p:cond delay="2000"/>
                            </p:stCondLst>
                            <p:childTnLst>
                              <p:par>
                                <p:cTn id="69" presetID="2" presetClass="exit" presetSubtype="4" fill="hold" grpId="2" nodeType="after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1+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ppt_x"/>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ppt_x"/>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2000"/>
                                        <p:tgtEl>
                                          <p:spTgt spid="12"/>
                                        </p:tgtEl>
                                        <p:attrNameLst>
                                          <p:attrName>ppt_x</p:attrName>
                                        </p:attrNameLst>
                                      </p:cBhvr>
                                      <p:tavLst>
                                        <p:tav tm="0">
                                          <p:val>
                                            <p:strVal val="ppt_x"/>
                                          </p:val>
                                        </p:tav>
                                        <p:tav tm="100000">
                                          <p:val>
                                            <p:strVal val="ppt_x"/>
                                          </p:val>
                                        </p:tav>
                                      </p:tavLst>
                                    </p:anim>
                                    <p:anim calcmode="lin" valueType="num">
                                      <p:cBhvr additive="base">
                                        <p:cTn id="83" dur="2000"/>
                                        <p:tgtEl>
                                          <p:spTgt spid="12"/>
                                        </p:tgtEl>
                                        <p:attrNameLst>
                                          <p:attrName>ppt_y</p:attrName>
                                        </p:attrNameLst>
                                      </p:cBhvr>
                                      <p:tavLst>
                                        <p:tav tm="0">
                                          <p:val>
                                            <p:strVal val="ppt_y"/>
                                          </p:val>
                                        </p:tav>
                                        <p:tav tm="100000">
                                          <p:val>
                                            <p:strVal val="1+ppt_h/2"/>
                                          </p:val>
                                        </p:tav>
                                      </p:tavLst>
                                    </p:anim>
                                    <p:set>
                                      <p:cBhvr>
                                        <p:cTn id="84" dur="1" fill="hold">
                                          <p:stCondLst>
                                            <p:cond delay="1999"/>
                                          </p:stCondLst>
                                        </p:cTn>
                                        <p:tgtEl>
                                          <p:spTgt spid="12"/>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ppt_x"/>
                                          </p:val>
                                        </p:tav>
                                      </p:tavLst>
                                    </p:anim>
                                    <p:anim calcmode="lin" valueType="num">
                                      <p:cBhvr additive="base">
                                        <p:cTn id="87" dur="2000"/>
                                        <p:tgtEl>
                                          <p:spTgt spid="13"/>
                                        </p:tgtEl>
                                        <p:attrNameLst>
                                          <p:attrName>ppt_y</p:attrName>
                                        </p:attrNameLst>
                                      </p:cBhvr>
                                      <p:tavLst>
                                        <p:tav tm="0">
                                          <p:val>
                                            <p:strVal val="ppt_y"/>
                                          </p:val>
                                        </p:tav>
                                        <p:tav tm="100000">
                                          <p:val>
                                            <p:strVal val="1+ppt_h/2"/>
                                          </p:val>
                                        </p:tav>
                                      </p:tavLst>
                                    </p:anim>
                                    <p:set>
                                      <p:cBhvr>
                                        <p:cTn id="88" dur="1" fill="hold">
                                          <p:stCondLst>
                                            <p:cond delay="1999"/>
                                          </p:stCondLst>
                                        </p:cTn>
                                        <p:tgtEl>
                                          <p:spTgt spid="13"/>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ppt_x"/>
                                          </p:val>
                                        </p:tav>
                                      </p:tavLst>
                                    </p:anim>
                                    <p:anim calcmode="lin" valueType="num">
                                      <p:cBhvr additive="base">
                                        <p:cTn id="91" dur="2000"/>
                                        <p:tgtEl>
                                          <p:spTgt spid="9"/>
                                        </p:tgtEl>
                                        <p:attrNameLst>
                                          <p:attrName>ppt_y</p:attrName>
                                        </p:attrNameLst>
                                      </p:cBhvr>
                                      <p:tavLst>
                                        <p:tav tm="0">
                                          <p:val>
                                            <p:strVal val="ppt_y"/>
                                          </p:val>
                                        </p:tav>
                                        <p:tav tm="100000">
                                          <p:val>
                                            <p:strVal val="0-ppt_h/2"/>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2000"/>
                                        <p:tgtEl>
                                          <p:spTgt spid="10"/>
                                        </p:tgtEl>
                                        <p:attrNameLst>
                                          <p:attrName>ppt_x</p:attrName>
                                        </p:attrNameLst>
                                      </p:cBhvr>
                                      <p:tavLst>
                                        <p:tav tm="0">
                                          <p:val>
                                            <p:strVal val="ppt_x"/>
                                          </p:val>
                                        </p:tav>
                                        <p:tav tm="100000">
                                          <p:val>
                                            <p:strVal val="ppt_x"/>
                                          </p:val>
                                        </p:tav>
                                      </p:tavLst>
                                    </p:anim>
                                    <p:anim calcmode="lin" valueType="num">
                                      <p:cBhvr additive="base">
                                        <p:cTn id="95" dur="2000"/>
                                        <p:tgtEl>
                                          <p:spTgt spid="10"/>
                                        </p:tgtEl>
                                        <p:attrNameLst>
                                          <p:attrName>ppt_y</p:attrName>
                                        </p:attrNameLst>
                                      </p:cBhvr>
                                      <p:tavLst>
                                        <p:tav tm="0">
                                          <p:val>
                                            <p:strVal val="ppt_y"/>
                                          </p:val>
                                        </p:tav>
                                        <p:tav tm="100000">
                                          <p:val>
                                            <p:strVal val="0-ppt_h/2"/>
                                          </p:val>
                                        </p:tav>
                                      </p:tavLst>
                                    </p:anim>
                                    <p:set>
                                      <p:cBhvr>
                                        <p:cTn id="96" dur="1" fill="hold">
                                          <p:stCondLst>
                                            <p:cond delay="1999"/>
                                          </p:stCondLst>
                                        </p:cTn>
                                        <p:tgtEl>
                                          <p:spTgt spid="10"/>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2000"/>
                                        <p:tgtEl>
                                          <p:spTgt spid="11"/>
                                        </p:tgtEl>
                                        <p:attrNameLst>
                                          <p:attrName>ppt_x</p:attrName>
                                        </p:attrNameLst>
                                      </p:cBhvr>
                                      <p:tavLst>
                                        <p:tav tm="0">
                                          <p:val>
                                            <p:strVal val="ppt_x"/>
                                          </p:val>
                                        </p:tav>
                                        <p:tav tm="100000">
                                          <p:val>
                                            <p:strVal val="ppt_x"/>
                                          </p:val>
                                        </p:tav>
                                      </p:tavLst>
                                    </p:anim>
                                    <p:anim calcmode="lin" valueType="num">
                                      <p:cBhvr additive="base">
                                        <p:cTn id="99" dur="2000"/>
                                        <p:tgtEl>
                                          <p:spTgt spid="11"/>
                                        </p:tgtEl>
                                        <p:attrNameLst>
                                          <p:attrName>ppt_y</p:attrName>
                                        </p:attrNameLst>
                                      </p:cBhvr>
                                      <p:tavLst>
                                        <p:tav tm="0">
                                          <p:val>
                                            <p:strVal val="ppt_y"/>
                                          </p:val>
                                        </p:tav>
                                        <p:tav tm="100000">
                                          <p:val>
                                            <p:strVal val="0-ppt_h/2"/>
                                          </p:val>
                                        </p:tav>
                                      </p:tavLst>
                                    </p:anim>
                                    <p:set>
                                      <p:cBhvr>
                                        <p:cTn id="100" dur="1" fill="hold">
                                          <p:stCondLst>
                                            <p:cond delay="1999"/>
                                          </p:stCondLst>
                                        </p:cTn>
                                        <p:tgtEl>
                                          <p:spTgt spid="11"/>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ppt_x"/>
                                          </p:val>
                                        </p:tav>
                                      </p:tavLst>
                                    </p:anim>
                                    <p:anim calcmode="lin" valueType="num">
                                      <p:cBhvr additive="base">
                                        <p:cTn id="103" dur="2000"/>
                                        <p:tgtEl>
                                          <p:spTgt spid="14"/>
                                        </p:tgtEl>
                                        <p:attrNameLst>
                                          <p:attrName>ppt_y</p:attrName>
                                        </p:attrNameLst>
                                      </p:cBhvr>
                                      <p:tavLst>
                                        <p:tav tm="0">
                                          <p:val>
                                            <p:strVal val="ppt_y"/>
                                          </p:val>
                                        </p:tav>
                                        <p:tav tm="100000">
                                          <p:val>
                                            <p:strVal val="0-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2000"/>
                                        <p:tgtEl>
                                          <p:spTgt spid="15"/>
                                        </p:tgtEl>
                                        <p:attrNameLst>
                                          <p:attrName>ppt_x</p:attrName>
                                        </p:attrNameLst>
                                      </p:cBhvr>
                                      <p:tavLst>
                                        <p:tav tm="0">
                                          <p:val>
                                            <p:strVal val="ppt_x"/>
                                          </p:val>
                                        </p:tav>
                                        <p:tav tm="100000">
                                          <p:val>
                                            <p:strVal val="ppt_x"/>
                                          </p:val>
                                        </p:tav>
                                      </p:tavLst>
                                    </p:anim>
                                    <p:anim calcmode="lin" valueType="num">
                                      <p:cBhvr additive="base">
                                        <p:cTn id="107" dur="2000"/>
                                        <p:tgtEl>
                                          <p:spTgt spid="15"/>
                                        </p:tgtEl>
                                        <p:attrNameLst>
                                          <p:attrName>ppt_y</p:attrName>
                                        </p:attrNameLst>
                                      </p:cBhvr>
                                      <p:tavLst>
                                        <p:tav tm="0">
                                          <p:val>
                                            <p:strVal val="ppt_y"/>
                                          </p:val>
                                        </p:tav>
                                        <p:tav tm="100000">
                                          <p:val>
                                            <p:strVal val="0-ppt_h/2"/>
                                          </p:val>
                                        </p:tav>
                                      </p:tavLst>
                                    </p:anim>
                                    <p:set>
                                      <p:cBhvr>
                                        <p:cTn id="108" dur="1" fill="hold">
                                          <p:stCondLst>
                                            <p:cond delay="1999"/>
                                          </p:stCondLst>
                                        </p:cTn>
                                        <p:tgtEl>
                                          <p:spTgt spid="15"/>
                                        </p:tgtEl>
                                        <p:attrNameLst>
                                          <p:attrName>style.visibility</p:attrName>
                                        </p:attrNameLst>
                                      </p:cBhvr>
                                      <p:to>
                                        <p:strVal val="hidden"/>
                                      </p:to>
                                    </p:set>
                                  </p:childTnLst>
                                </p:cTn>
                              </p:par>
                              <p:par>
                                <p:cTn id="109" presetID="23" presetClass="entr" presetSubtype="27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2000" fill="hold"/>
                                        <p:tgtEl>
                                          <p:spTgt spid="4"/>
                                        </p:tgtEl>
                                        <p:attrNameLst>
                                          <p:attrName>ppt_w</p:attrName>
                                        </p:attrNameLst>
                                      </p:cBhvr>
                                      <p:tavLst>
                                        <p:tav tm="0">
                                          <p:val>
                                            <p:strVal val="2/3*#ppt_w"/>
                                          </p:val>
                                        </p:tav>
                                        <p:tav tm="100000">
                                          <p:val>
                                            <p:strVal val="#ppt_w"/>
                                          </p:val>
                                        </p:tav>
                                      </p:tavLst>
                                    </p:anim>
                                    <p:anim calcmode="lin" valueType="num">
                                      <p:cBhvr>
                                        <p:cTn id="112" dur="2000" fill="hold"/>
                                        <p:tgtEl>
                                          <p:spTgt spid="4"/>
                                        </p:tgtEl>
                                        <p:attrNameLst>
                                          <p:attrName>ppt_h</p:attrName>
                                        </p:attrNameLst>
                                      </p:cBhvr>
                                      <p:tavLst>
                                        <p:tav tm="0">
                                          <p:val>
                                            <p:strVal val="2/3*#ppt_h"/>
                                          </p:val>
                                        </p:tav>
                                        <p:tav tm="100000">
                                          <p:val>
                                            <p:strVal val="#ppt_h"/>
                                          </p:val>
                                        </p:tav>
                                      </p:tavLst>
                                    </p:anim>
                                  </p:childTnLst>
                                </p:cTn>
                              </p:par>
                              <p:par>
                                <p:cTn id="113" presetID="16" presetClass="entr" presetSubtype="4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Horizontal)">
                                      <p:cBhvr>
                                        <p:cTn id="1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66"/>
          </a:solidFill>
        </p:spPr>
        <p:txBody>
          <a:bodyPr/>
          <a:lstStyle/>
          <a:p>
            <a:endParaRPr lang="es-ES" dirty="0"/>
          </a:p>
        </p:txBody>
      </p:sp>
      <p:pic>
        <p:nvPicPr>
          <p:cNvPr id="4" name="3 Imagen" descr="Imagen40.jpg"/>
          <p:cNvPicPr>
            <a:picLocks noChangeAspect="1"/>
          </p:cNvPicPr>
          <p:nvPr/>
        </p:nvPicPr>
        <p:blipFill>
          <a:blip r:embed="rId2"/>
          <a:stretch>
            <a:fillRect/>
          </a:stretch>
        </p:blipFill>
        <p:spPr>
          <a:xfrm>
            <a:off x="0" y="0"/>
            <a:ext cx="9108420" cy="6858000"/>
          </a:xfrm>
          <a:prstGeom prst="rect">
            <a:avLst/>
          </a:prstGeom>
        </p:spPr>
      </p:pic>
      <p:sp>
        <p:nvSpPr>
          <p:cNvPr id="6" name="5 Triángulo rectángulo"/>
          <p:cNvSpPr/>
          <p:nvPr/>
        </p:nvSpPr>
        <p:spPr>
          <a:xfrm>
            <a:off x="0" y="0"/>
            <a:ext cx="4643438" cy="6858000"/>
          </a:xfrm>
          <a:prstGeom prst="rtTriangle">
            <a:avLst/>
          </a:prstGeom>
          <a:gradFill flip="none" rotWithShape="1">
            <a:gsLst>
              <a:gs pos="0">
                <a:schemeClr val="bg1"/>
              </a:gs>
              <a:gs pos="50000">
                <a:srgbClr val="3333FF">
                  <a:shade val="67500"/>
                  <a:satMod val="115000"/>
                </a:srgbClr>
              </a:gs>
              <a:gs pos="100000">
                <a:srgbClr val="3333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572000" y="0"/>
            <a:ext cx="4572000" cy="6858000"/>
          </a:xfrm>
          <a:prstGeom prst="rtTriangle">
            <a:avLst/>
          </a:prstGeom>
          <a:gradFill flip="none" rotWithShape="1">
            <a:gsLst>
              <a:gs pos="0">
                <a:schemeClr val="bg1"/>
              </a:gs>
              <a:gs pos="50000">
                <a:srgbClr val="3333FF">
                  <a:shade val="67500"/>
                  <a:satMod val="115000"/>
                </a:srgbClr>
              </a:gs>
              <a:gs pos="100000">
                <a:srgbClr val="3333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4586294" cy="6858000"/>
          </a:xfrm>
          <a:prstGeom prst="rtTriangle">
            <a:avLst/>
          </a:prstGeom>
          <a:gradFill flip="none" rotWithShape="1">
            <a:gsLst>
              <a:gs pos="0">
                <a:schemeClr val="bg1"/>
              </a:gs>
              <a:gs pos="50000">
                <a:srgbClr val="0000CC">
                  <a:shade val="67500"/>
                  <a:satMod val="115000"/>
                </a:srgbClr>
              </a:gs>
              <a:gs pos="100000">
                <a:srgbClr val="0000CC">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4572000" y="0"/>
            <a:ext cx="4572000" cy="6858000"/>
          </a:xfrm>
          <a:prstGeom prst="rtTriangle">
            <a:avLst/>
          </a:prstGeom>
          <a:gradFill flip="none" rotWithShape="1">
            <a:gsLst>
              <a:gs pos="0">
                <a:schemeClr val="bg1"/>
              </a:gs>
              <a:gs pos="50000">
                <a:srgbClr val="3333FF">
                  <a:shade val="67500"/>
                  <a:satMod val="115000"/>
                </a:srgbClr>
              </a:gs>
              <a:gs pos="100000">
                <a:srgbClr val="3333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4" presetClass="entr" presetSubtype="16" fill="hold" grpId="1"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ox(in)">
                                      <p:cBhvr>
                                        <p:cTn id="26" dur="3000"/>
                                        <p:tgtEl>
                                          <p:spTgt spid="8"/>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ox(in)">
                                      <p:cBhvr>
                                        <p:cTn id="29" dur="3000"/>
                                        <p:tgtEl>
                                          <p:spTgt spid="9"/>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ox(in)">
                                      <p:cBhvr>
                                        <p:cTn id="32" dur="3000"/>
                                        <p:tgtEl>
                                          <p:spTgt spid="7"/>
                                        </p:tgtEl>
                                      </p:cBhvr>
                                    </p:animEffect>
                                  </p:childTnLst>
                                </p:cTn>
                              </p:par>
                              <p:par>
                                <p:cTn id="33" presetID="4" presetClass="entr" presetSubtype="16"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ox(in)">
                                      <p:cBhvr>
                                        <p:cTn id="35" dur="3000"/>
                                        <p:tgtEl>
                                          <p:spTgt spid="6"/>
                                        </p:tgtEl>
                                      </p:cBhvr>
                                    </p:animEffect>
                                  </p:childTnLst>
                                </p:cTn>
                              </p:par>
                            </p:childTnLst>
                          </p:cTn>
                        </p:par>
                        <p:par>
                          <p:cTn id="36" fill="hold">
                            <p:stCondLst>
                              <p:cond delay="3000"/>
                            </p:stCondLst>
                            <p:childTnLst>
                              <p:par>
                                <p:cTn id="37" presetID="12" presetClass="exit" presetSubtype="2" fill="hold" grpId="2" nodeType="afterEffect">
                                  <p:stCondLst>
                                    <p:cond delay="0"/>
                                  </p:stCondLst>
                                  <p:childTnLst>
                                    <p:animEffect transition="out" filter="slide(fromRight)">
                                      <p:cBhvr>
                                        <p:cTn id="38" dur="3000"/>
                                        <p:tgtEl>
                                          <p:spTgt spid="8"/>
                                        </p:tgtEl>
                                      </p:cBhvr>
                                    </p:animEffect>
                                    <p:set>
                                      <p:cBhvr>
                                        <p:cTn id="39" dur="1" fill="hold">
                                          <p:stCondLst>
                                            <p:cond delay="2999"/>
                                          </p:stCondLst>
                                        </p:cTn>
                                        <p:tgtEl>
                                          <p:spTgt spid="8"/>
                                        </p:tgtEl>
                                        <p:attrNameLst>
                                          <p:attrName>style.visibility</p:attrName>
                                        </p:attrNameLst>
                                      </p:cBhvr>
                                      <p:to>
                                        <p:strVal val="hidden"/>
                                      </p:to>
                                    </p:set>
                                  </p:childTnLst>
                                </p:cTn>
                              </p:par>
                              <p:par>
                                <p:cTn id="40" presetID="12" presetClass="exit" presetSubtype="8" fill="hold" grpId="2" nodeType="withEffect">
                                  <p:stCondLst>
                                    <p:cond delay="0"/>
                                  </p:stCondLst>
                                  <p:childTnLst>
                                    <p:animEffect transition="out" filter="slide(fromLeft)">
                                      <p:cBhvr>
                                        <p:cTn id="41" dur="3000"/>
                                        <p:tgtEl>
                                          <p:spTgt spid="9"/>
                                        </p:tgtEl>
                                      </p:cBhvr>
                                    </p:animEffect>
                                    <p:set>
                                      <p:cBhvr>
                                        <p:cTn id="42" dur="1" fill="hold">
                                          <p:stCondLst>
                                            <p:cond delay="2999"/>
                                          </p:stCondLst>
                                        </p:cTn>
                                        <p:tgtEl>
                                          <p:spTgt spid="9"/>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3000"/>
                                        <p:tgtEl>
                                          <p:spTgt spid="6"/>
                                        </p:tgtEl>
                                      </p:cBhvr>
                                    </p:animEffect>
                                    <p:set>
                                      <p:cBhvr>
                                        <p:cTn id="45" dur="1" fill="hold">
                                          <p:stCondLst>
                                            <p:cond delay="2999"/>
                                          </p:stCondLst>
                                        </p:cTn>
                                        <p:tgtEl>
                                          <p:spTgt spid="6"/>
                                        </p:tgtEl>
                                        <p:attrNameLst>
                                          <p:attrName>style.visibility</p:attrName>
                                        </p:attrNameLst>
                                      </p:cBhvr>
                                      <p:to>
                                        <p:strVal val="hidden"/>
                                      </p:to>
                                    </p:set>
                                  </p:childTnLst>
                                </p:cTn>
                              </p:par>
                              <p:par>
                                <p:cTn id="46" presetID="12" presetClass="exit" presetSubtype="4" fill="hold" grpId="2" nodeType="withEffect">
                                  <p:stCondLst>
                                    <p:cond delay="0"/>
                                  </p:stCondLst>
                                  <p:childTnLst>
                                    <p:animEffect transition="out" filter="slide(fromBottom)">
                                      <p:cBhvr>
                                        <p:cTn id="47" dur="3000"/>
                                        <p:tgtEl>
                                          <p:spTgt spid="7"/>
                                        </p:tgtEl>
                                      </p:cBhvr>
                                    </p:animEffect>
                                    <p:set>
                                      <p:cBhvr>
                                        <p:cTn id="48" dur="1" fill="hold">
                                          <p:stCondLst>
                                            <p:cond delay="2999"/>
                                          </p:stCondLst>
                                        </p:cTn>
                                        <p:tgtEl>
                                          <p:spTgt spid="7"/>
                                        </p:tgtEl>
                                        <p:attrNameLst>
                                          <p:attrName>style.visibility</p:attrName>
                                        </p:attrNameLst>
                                      </p:cBhvr>
                                      <p:to>
                                        <p:strVal val="hidden"/>
                                      </p:to>
                                    </p:set>
                                  </p:childTnLst>
                                </p:cTn>
                              </p:par>
                              <p:par>
                                <p:cTn id="49" presetID="23" presetClass="entr" presetSubtype="36"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6*min(max(#ppt_w*#ppt_h,.3),1)-7.4)/-.7*#ppt_w"/>
                                          </p:val>
                                        </p:tav>
                                        <p:tav tm="100000">
                                          <p:val>
                                            <p:strVal val="#ppt_w"/>
                                          </p:val>
                                        </p:tav>
                                      </p:tavLst>
                                    </p:anim>
                                    <p:anim calcmode="lin" valueType="num">
                                      <p:cBhvr>
                                        <p:cTn id="52" dur="3000" fill="hold"/>
                                        <p:tgtEl>
                                          <p:spTgt spid="4"/>
                                        </p:tgtEl>
                                        <p:attrNameLst>
                                          <p:attrName>ppt_h</p:attrName>
                                        </p:attrNameLst>
                                      </p:cBhvr>
                                      <p:tavLst>
                                        <p:tav tm="0">
                                          <p:val>
                                            <p:strVal val="(6*min(max(#ppt_w*#ppt_h,.3),1)-7.4)/-.7*#ppt_h"/>
                                          </p:val>
                                        </p:tav>
                                        <p:tav tm="100000">
                                          <p:val>
                                            <p:strVal val="#ppt_h"/>
                                          </p:val>
                                        </p:tav>
                                      </p:tavLst>
                                    </p:anim>
                                    <p:anim calcmode="lin" valueType="num">
                                      <p:cBhvr>
                                        <p:cTn id="53" dur="3000" fill="hold"/>
                                        <p:tgtEl>
                                          <p:spTgt spid="4"/>
                                        </p:tgtEl>
                                        <p:attrNameLst>
                                          <p:attrName>ppt_x</p:attrName>
                                        </p:attrNameLst>
                                      </p:cBhvr>
                                      <p:tavLst>
                                        <p:tav tm="0">
                                          <p:val>
                                            <p:fltVal val="0.5"/>
                                          </p:val>
                                        </p:tav>
                                        <p:tav tm="100000">
                                          <p:val>
                                            <p:strVal val="#ppt_x"/>
                                          </p:val>
                                        </p:tav>
                                      </p:tavLst>
                                    </p:anim>
                                    <p:anim calcmode="lin" valueType="num">
                                      <p:cBhvr>
                                        <p:cTn id="54" dur="3000" fill="hold"/>
                                        <p:tgtEl>
                                          <p:spTgt spid="4"/>
                                        </p:tgtEl>
                                        <p:attrNameLst>
                                          <p:attrName>ppt_y</p:attrName>
                                        </p:attrNameLst>
                                      </p:cBhvr>
                                      <p:tavLst>
                                        <p:tav tm="0">
                                          <p:val>
                                            <p:strVal val="1+(6*min(max(#ppt_w*#ppt_h,.3),1)-7.4)/-.7*#ppt_h/2"/>
                                          </p:val>
                                        </p:tav>
                                        <p:tav tm="100000">
                                          <p:val>
                                            <p:strVal val="#ppt_y"/>
                                          </p:val>
                                        </p:tav>
                                      </p:tavLst>
                                    </p:anim>
                                  </p:childTnLst>
                                </p:cTn>
                              </p:par>
                              <p:par>
                                <p:cTn id="55" presetID="3" presetClass="entr" presetSubtype="5"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vertical)">
                                      <p:cBhvr>
                                        <p:cTn id="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Imagen31.jpg"/>
          <p:cNvPicPr>
            <a:picLocks noChangeAspect="1"/>
          </p:cNvPicPr>
          <p:nvPr/>
        </p:nvPicPr>
        <p:blipFill>
          <a:blip r:embed="rId2"/>
          <a:stretch>
            <a:fillRect/>
          </a:stretch>
        </p:blipFill>
        <p:spPr>
          <a:xfrm>
            <a:off x="0" y="1"/>
            <a:ext cx="9144000" cy="6858000"/>
          </a:xfrm>
          <a:prstGeom prst="rect">
            <a:avLst/>
          </a:prstGeom>
        </p:spPr>
      </p:pic>
      <p:sp>
        <p:nvSpPr>
          <p:cNvPr id="5" name="4 Rectángulo"/>
          <p:cNvSpPr/>
          <p:nvPr/>
        </p:nvSpPr>
        <p:spPr>
          <a:xfrm>
            <a:off x="0"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3008"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16"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9024"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000496"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32"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143504"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715040"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286512"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857984"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429456"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8000992"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572464" y="357187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flipH="1">
            <a:off x="0" y="214311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flipH="1">
            <a:off x="571472" y="2143116"/>
            <a:ext cx="571504"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flipH="1">
            <a:off x="1143008" y="214311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1714480" y="2143116"/>
            <a:ext cx="571504"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flipH="1">
            <a:off x="2286016" y="214311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flipH="1">
            <a:off x="2857488" y="2143116"/>
            <a:ext cx="571504"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flipH="1">
            <a:off x="3429024" y="214311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flipH="1">
            <a:off x="4000496" y="2143116"/>
            <a:ext cx="571504"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flipH="1">
            <a:off x="4572000" y="214311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flipH="1">
            <a:off x="5143472" y="2143116"/>
            <a:ext cx="571504"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flipH="1">
            <a:off x="5715008" y="214311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flipH="1">
            <a:off x="6286480" y="2143116"/>
            <a:ext cx="571504"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flipH="1">
            <a:off x="6858016" y="214311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flipH="1">
            <a:off x="7429488" y="2143116"/>
            <a:ext cx="571504"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flipH="1">
            <a:off x="8001024" y="2143116"/>
            <a:ext cx="571472"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flipH="1">
            <a:off x="8572496" y="2143116"/>
            <a:ext cx="571504" cy="1428760"/>
          </a:xfrm>
          <a:prstGeom prst="rect">
            <a:avLst/>
          </a:prstGeom>
          <a:gradFill flip="none" rotWithShape="1">
            <a:gsLst>
              <a:gs pos="67000">
                <a:srgbClr val="0000CC"/>
              </a:gs>
              <a:gs pos="50000">
                <a:srgbClr val="FFFF00">
                  <a:shade val="67500"/>
                  <a:satMod val="115000"/>
                </a:srgbClr>
              </a:gs>
              <a:gs pos="100000">
                <a:srgbClr val="FFFF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3000" fill="hold"/>
                                        <p:tgtEl>
                                          <p:spTgt spid="21"/>
                                        </p:tgtEl>
                                        <p:attrNameLst>
                                          <p:attrName>ppt_x</p:attrName>
                                        </p:attrNameLst>
                                      </p:cBhvr>
                                      <p:tavLst>
                                        <p:tav tm="0">
                                          <p:val>
                                            <p:strVal val="0-#ppt_w/2"/>
                                          </p:val>
                                        </p:tav>
                                        <p:tav tm="100000">
                                          <p:val>
                                            <p:strVal val="#ppt_x"/>
                                          </p:val>
                                        </p:tav>
                                      </p:tavLst>
                                    </p:anim>
                                    <p:anim calcmode="lin" valueType="num">
                                      <p:cBhvr additive="base">
                                        <p:cTn id="11" dur="300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3000" fill="hold"/>
                                        <p:tgtEl>
                                          <p:spTgt spid="22"/>
                                        </p:tgtEl>
                                        <p:attrNameLst>
                                          <p:attrName>ppt_x</p:attrName>
                                        </p:attrNameLst>
                                      </p:cBhvr>
                                      <p:tavLst>
                                        <p:tav tm="0">
                                          <p:val>
                                            <p:strVal val="0-#ppt_w/2"/>
                                          </p:val>
                                        </p:tav>
                                        <p:tav tm="100000">
                                          <p:val>
                                            <p:strVal val="#ppt_x"/>
                                          </p:val>
                                        </p:tav>
                                      </p:tavLst>
                                    </p:anim>
                                    <p:anim calcmode="lin" valueType="num">
                                      <p:cBhvr additive="base">
                                        <p:cTn id="15" dur="3000" fill="hold"/>
                                        <p:tgtEl>
                                          <p:spTgt spid="2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3000" fill="hold"/>
                                        <p:tgtEl>
                                          <p:spTgt spid="23"/>
                                        </p:tgtEl>
                                        <p:attrNameLst>
                                          <p:attrName>ppt_x</p:attrName>
                                        </p:attrNameLst>
                                      </p:cBhvr>
                                      <p:tavLst>
                                        <p:tav tm="0">
                                          <p:val>
                                            <p:strVal val="0-#ppt_w/2"/>
                                          </p:val>
                                        </p:tav>
                                        <p:tav tm="100000">
                                          <p:val>
                                            <p:strVal val="#ppt_x"/>
                                          </p:val>
                                        </p:tav>
                                      </p:tavLst>
                                    </p:anim>
                                    <p:anim calcmode="lin" valueType="num">
                                      <p:cBhvr additive="base">
                                        <p:cTn id="19" dur="3000" fill="hold"/>
                                        <p:tgtEl>
                                          <p:spTgt spid="2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3000" fill="hold"/>
                                        <p:tgtEl>
                                          <p:spTgt spid="24"/>
                                        </p:tgtEl>
                                        <p:attrNameLst>
                                          <p:attrName>ppt_x</p:attrName>
                                        </p:attrNameLst>
                                      </p:cBhvr>
                                      <p:tavLst>
                                        <p:tav tm="0">
                                          <p:val>
                                            <p:strVal val="0-#ppt_w/2"/>
                                          </p:val>
                                        </p:tav>
                                        <p:tav tm="100000">
                                          <p:val>
                                            <p:strVal val="#ppt_x"/>
                                          </p:val>
                                        </p:tav>
                                      </p:tavLst>
                                    </p:anim>
                                    <p:anim calcmode="lin" valueType="num">
                                      <p:cBhvr additive="base">
                                        <p:cTn id="23" dur="3000" fill="hold"/>
                                        <p:tgtEl>
                                          <p:spTgt spid="2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0-#ppt_w/2"/>
                                          </p:val>
                                        </p:tav>
                                        <p:tav tm="100000">
                                          <p:val>
                                            <p:strVal val="#ppt_x"/>
                                          </p:val>
                                        </p:tav>
                                      </p:tavLst>
                                    </p:anim>
                                    <p:anim calcmode="lin" valueType="num">
                                      <p:cBhvr additive="base">
                                        <p:cTn id="27" dur="3000" fill="hold"/>
                                        <p:tgtEl>
                                          <p:spTgt spid="2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0-#ppt_w/2"/>
                                          </p:val>
                                        </p:tav>
                                        <p:tav tm="100000">
                                          <p:val>
                                            <p:strVal val="#ppt_x"/>
                                          </p:val>
                                        </p:tav>
                                      </p:tavLst>
                                    </p:anim>
                                    <p:anim calcmode="lin" valueType="num">
                                      <p:cBhvr additive="base">
                                        <p:cTn id="31" dur="3000" fill="hold"/>
                                        <p:tgtEl>
                                          <p:spTgt spid="2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3000" fill="hold"/>
                                        <p:tgtEl>
                                          <p:spTgt spid="27"/>
                                        </p:tgtEl>
                                        <p:attrNameLst>
                                          <p:attrName>ppt_x</p:attrName>
                                        </p:attrNameLst>
                                      </p:cBhvr>
                                      <p:tavLst>
                                        <p:tav tm="0">
                                          <p:val>
                                            <p:strVal val="0-#ppt_w/2"/>
                                          </p:val>
                                        </p:tav>
                                        <p:tav tm="100000">
                                          <p:val>
                                            <p:strVal val="#ppt_x"/>
                                          </p:val>
                                        </p:tav>
                                      </p:tavLst>
                                    </p:anim>
                                    <p:anim calcmode="lin" valueType="num">
                                      <p:cBhvr additive="base">
                                        <p:cTn id="35" dur="3000" fill="hold"/>
                                        <p:tgtEl>
                                          <p:spTgt spid="2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3000" fill="hold"/>
                                        <p:tgtEl>
                                          <p:spTgt spid="28"/>
                                        </p:tgtEl>
                                        <p:attrNameLst>
                                          <p:attrName>ppt_x</p:attrName>
                                        </p:attrNameLst>
                                      </p:cBhvr>
                                      <p:tavLst>
                                        <p:tav tm="0">
                                          <p:val>
                                            <p:strVal val="0-#ppt_w/2"/>
                                          </p:val>
                                        </p:tav>
                                        <p:tav tm="100000">
                                          <p:val>
                                            <p:strVal val="#ppt_x"/>
                                          </p:val>
                                        </p:tav>
                                      </p:tavLst>
                                    </p:anim>
                                    <p:anim calcmode="lin" valueType="num">
                                      <p:cBhvr additive="base">
                                        <p:cTn id="39" dur="3000" fill="hold"/>
                                        <p:tgtEl>
                                          <p:spTgt spid="2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3000" fill="hold"/>
                                        <p:tgtEl>
                                          <p:spTgt spid="29"/>
                                        </p:tgtEl>
                                        <p:attrNameLst>
                                          <p:attrName>ppt_x</p:attrName>
                                        </p:attrNameLst>
                                      </p:cBhvr>
                                      <p:tavLst>
                                        <p:tav tm="0">
                                          <p:val>
                                            <p:strVal val="0-#ppt_w/2"/>
                                          </p:val>
                                        </p:tav>
                                        <p:tav tm="100000">
                                          <p:val>
                                            <p:strVal val="#ppt_x"/>
                                          </p:val>
                                        </p:tav>
                                      </p:tavLst>
                                    </p:anim>
                                    <p:anim calcmode="lin" valueType="num">
                                      <p:cBhvr additive="base">
                                        <p:cTn id="43" dur="3000" fill="hold"/>
                                        <p:tgtEl>
                                          <p:spTgt spid="2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3000" fill="hold"/>
                                        <p:tgtEl>
                                          <p:spTgt spid="30"/>
                                        </p:tgtEl>
                                        <p:attrNameLst>
                                          <p:attrName>ppt_x</p:attrName>
                                        </p:attrNameLst>
                                      </p:cBhvr>
                                      <p:tavLst>
                                        <p:tav tm="0">
                                          <p:val>
                                            <p:strVal val="0-#ppt_w/2"/>
                                          </p:val>
                                        </p:tav>
                                        <p:tav tm="100000">
                                          <p:val>
                                            <p:strVal val="#ppt_x"/>
                                          </p:val>
                                        </p:tav>
                                      </p:tavLst>
                                    </p:anim>
                                    <p:anim calcmode="lin" valueType="num">
                                      <p:cBhvr additive="base">
                                        <p:cTn id="47" dur="3000" fill="hold"/>
                                        <p:tgtEl>
                                          <p:spTgt spid="3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0" fill="hold"/>
                                        <p:tgtEl>
                                          <p:spTgt spid="31"/>
                                        </p:tgtEl>
                                        <p:attrNameLst>
                                          <p:attrName>ppt_x</p:attrName>
                                        </p:attrNameLst>
                                      </p:cBhvr>
                                      <p:tavLst>
                                        <p:tav tm="0">
                                          <p:val>
                                            <p:strVal val="0-#ppt_w/2"/>
                                          </p:val>
                                        </p:tav>
                                        <p:tav tm="100000">
                                          <p:val>
                                            <p:strVal val="#ppt_x"/>
                                          </p:val>
                                        </p:tav>
                                      </p:tavLst>
                                    </p:anim>
                                    <p:anim calcmode="lin" valueType="num">
                                      <p:cBhvr additive="base">
                                        <p:cTn id="51" dur="3000" fill="hold"/>
                                        <p:tgtEl>
                                          <p:spTgt spid="3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3000" fill="hold"/>
                                        <p:tgtEl>
                                          <p:spTgt spid="32"/>
                                        </p:tgtEl>
                                        <p:attrNameLst>
                                          <p:attrName>ppt_x</p:attrName>
                                        </p:attrNameLst>
                                      </p:cBhvr>
                                      <p:tavLst>
                                        <p:tav tm="0">
                                          <p:val>
                                            <p:strVal val="0-#ppt_w/2"/>
                                          </p:val>
                                        </p:tav>
                                        <p:tav tm="100000">
                                          <p:val>
                                            <p:strVal val="#ppt_x"/>
                                          </p:val>
                                        </p:tav>
                                      </p:tavLst>
                                    </p:anim>
                                    <p:anim calcmode="lin" valueType="num">
                                      <p:cBhvr additive="base">
                                        <p:cTn id="55" dur="3000" fill="hold"/>
                                        <p:tgtEl>
                                          <p:spTgt spid="32"/>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3000" fill="hold"/>
                                        <p:tgtEl>
                                          <p:spTgt spid="33"/>
                                        </p:tgtEl>
                                        <p:attrNameLst>
                                          <p:attrName>ppt_x</p:attrName>
                                        </p:attrNameLst>
                                      </p:cBhvr>
                                      <p:tavLst>
                                        <p:tav tm="0">
                                          <p:val>
                                            <p:strVal val="0-#ppt_w/2"/>
                                          </p:val>
                                        </p:tav>
                                        <p:tav tm="100000">
                                          <p:val>
                                            <p:strVal val="#ppt_x"/>
                                          </p:val>
                                        </p:tav>
                                      </p:tavLst>
                                    </p:anim>
                                    <p:anim calcmode="lin" valueType="num">
                                      <p:cBhvr additive="base">
                                        <p:cTn id="59" dur="3000" fill="hold"/>
                                        <p:tgtEl>
                                          <p:spTgt spid="33"/>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3000" fill="hold"/>
                                        <p:tgtEl>
                                          <p:spTgt spid="34"/>
                                        </p:tgtEl>
                                        <p:attrNameLst>
                                          <p:attrName>ppt_x</p:attrName>
                                        </p:attrNameLst>
                                      </p:cBhvr>
                                      <p:tavLst>
                                        <p:tav tm="0">
                                          <p:val>
                                            <p:strVal val="0-#ppt_w/2"/>
                                          </p:val>
                                        </p:tav>
                                        <p:tav tm="100000">
                                          <p:val>
                                            <p:strVal val="#ppt_x"/>
                                          </p:val>
                                        </p:tav>
                                      </p:tavLst>
                                    </p:anim>
                                    <p:anim calcmode="lin" valueType="num">
                                      <p:cBhvr additive="base">
                                        <p:cTn id="63" dur="3000" fill="hold"/>
                                        <p:tgtEl>
                                          <p:spTgt spid="34"/>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3000" fill="hold"/>
                                        <p:tgtEl>
                                          <p:spTgt spid="35"/>
                                        </p:tgtEl>
                                        <p:attrNameLst>
                                          <p:attrName>ppt_x</p:attrName>
                                        </p:attrNameLst>
                                      </p:cBhvr>
                                      <p:tavLst>
                                        <p:tav tm="0">
                                          <p:val>
                                            <p:strVal val="0-#ppt_w/2"/>
                                          </p:val>
                                        </p:tav>
                                        <p:tav tm="100000">
                                          <p:val>
                                            <p:strVal val="#ppt_x"/>
                                          </p:val>
                                        </p:tav>
                                      </p:tavLst>
                                    </p:anim>
                                    <p:anim calcmode="lin" valueType="num">
                                      <p:cBhvr additive="base">
                                        <p:cTn id="67" dur="3000" fill="hold"/>
                                        <p:tgtEl>
                                          <p:spTgt spid="3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3000" fill="hold"/>
                                        <p:tgtEl>
                                          <p:spTgt spid="36"/>
                                        </p:tgtEl>
                                        <p:attrNameLst>
                                          <p:attrName>ppt_x</p:attrName>
                                        </p:attrNameLst>
                                      </p:cBhvr>
                                      <p:tavLst>
                                        <p:tav tm="0">
                                          <p:val>
                                            <p:strVal val="0-#ppt_w/2"/>
                                          </p:val>
                                        </p:tav>
                                        <p:tav tm="100000">
                                          <p:val>
                                            <p:strVal val="#ppt_x"/>
                                          </p:val>
                                        </p:tav>
                                      </p:tavLst>
                                    </p:anim>
                                    <p:anim calcmode="lin" valueType="num">
                                      <p:cBhvr additive="base">
                                        <p:cTn id="71" dur="3000" fill="hold"/>
                                        <p:tgtEl>
                                          <p:spTgt spid="36"/>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3000" fill="hold"/>
                                        <p:tgtEl>
                                          <p:spTgt spid="5"/>
                                        </p:tgtEl>
                                        <p:attrNameLst>
                                          <p:attrName>ppt_x</p:attrName>
                                        </p:attrNameLst>
                                      </p:cBhvr>
                                      <p:tavLst>
                                        <p:tav tm="0">
                                          <p:val>
                                            <p:strVal val="0-#ppt_w/2"/>
                                          </p:val>
                                        </p:tav>
                                        <p:tav tm="100000">
                                          <p:val>
                                            <p:strVal val="#ppt_x"/>
                                          </p:val>
                                        </p:tav>
                                      </p:tavLst>
                                    </p:anim>
                                    <p:anim calcmode="lin" valueType="num">
                                      <p:cBhvr additive="base">
                                        <p:cTn id="75" dur="3000" fill="hold"/>
                                        <p:tgtEl>
                                          <p:spTgt spid="5"/>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3000" fill="hold"/>
                                        <p:tgtEl>
                                          <p:spTgt spid="6"/>
                                        </p:tgtEl>
                                        <p:attrNameLst>
                                          <p:attrName>ppt_x</p:attrName>
                                        </p:attrNameLst>
                                      </p:cBhvr>
                                      <p:tavLst>
                                        <p:tav tm="0">
                                          <p:val>
                                            <p:strVal val="0-#ppt_w/2"/>
                                          </p:val>
                                        </p:tav>
                                        <p:tav tm="100000">
                                          <p:val>
                                            <p:strVal val="#ppt_x"/>
                                          </p:val>
                                        </p:tav>
                                      </p:tavLst>
                                    </p:anim>
                                    <p:anim calcmode="lin" valueType="num">
                                      <p:cBhvr additive="base">
                                        <p:cTn id="79" dur="3000" fill="hold"/>
                                        <p:tgtEl>
                                          <p:spTgt spid="6"/>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0-#ppt_w/2"/>
                                          </p:val>
                                        </p:tav>
                                        <p:tav tm="100000">
                                          <p:val>
                                            <p:strVal val="#ppt_x"/>
                                          </p:val>
                                        </p:tav>
                                      </p:tavLst>
                                    </p:anim>
                                    <p:anim calcmode="lin" valueType="num">
                                      <p:cBhvr additive="base">
                                        <p:cTn id="87" dur="3000" fill="hold"/>
                                        <p:tgtEl>
                                          <p:spTgt spid="8"/>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3000" fill="hold"/>
                                        <p:tgtEl>
                                          <p:spTgt spid="10"/>
                                        </p:tgtEl>
                                        <p:attrNameLst>
                                          <p:attrName>ppt_x</p:attrName>
                                        </p:attrNameLst>
                                      </p:cBhvr>
                                      <p:tavLst>
                                        <p:tav tm="0">
                                          <p:val>
                                            <p:strVal val="0-#ppt_w/2"/>
                                          </p:val>
                                        </p:tav>
                                        <p:tav tm="100000">
                                          <p:val>
                                            <p:strVal val="#ppt_x"/>
                                          </p:val>
                                        </p:tav>
                                      </p:tavLst>
                                    </p:anim>
                                    <p:anim calcmode="lin" valueType="num">
                                      <p:cBhvr additive="base">
                                        <p:cTn id="95" dur="3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3000" fill="hold"/>
                                        <p:tgtEl>
                                          <p:spTgt spid="12"/>
                                        </p:tgtEl>
                                        <p:attrNameLst>
                                          <p:attrName>ppt_x</p:attrName>
                                        </p:attrNameLst>
                                      </p:cBhvr>
                                      <p:tavLst>
                                        <p:tav tm="0">
                                          <p:val>
                                            <p:strVal val="0-#ppt_w/2"/>
                                          </p:val>
                                        </p:tav>
                                        <p:tav tm="100000">
                                          <p:val>
                                            <p:strVal val="#ppt_x"/>
                                          </p:val>
                                        </p:tav>
                                      </p:tavLst>
                                    </p:anim>
                                    <p:anim calcmode="lin" valueType="num">
                                      <p:cBhvr additive="base">
                                        <p:cTn id="103" dur="3000" fill="hold"/>
                                        <p:tgtEl>
                                          <p:spTgt spid="12"/>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0-#ppt_w/2"/>
                                          </p:val>
                                        </p:tav>
                                        <p:tav tm="100000">
                                          <p:val>
                                            <p:strVal val="#ppt_x"/>
                                          </p:val>
                                        </p:tav>
                                      </p:tavLst>
                                    </p:anim>
                                    <p:anim calcmode="lin" valueType="num">
                                      <p:cBhvr additive="base">
                                        <p:cTn id="107" dur="3000" fill="hold"/>
                                        <p:tgtEl>
                                          <p:spTgt spid="13"/>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3000" fill="hold"/>
                                        <p:tgtEl>
                                          <p:spTgt spid="14"/>
                                        </p:tgtEl>
                                        <p:attrNameLst>
                                          <p:attrName>ppt_x</p:attrName>
                                        </p:attrNameLst>
                                      </p:cBhvr>
                                      <p:tavLst>
                                        <p:tav tm="0">
                                          <p:val>
                                            <p:strVal val="0-#ppt_w/2"/>
                                          </p:val>
                                        </p:tav>
                                        <p:tav tm="100000">
                                          <p:val>
                                            <p:strVal val="#ppt_x"/>
                                          </p:val>
                                        </p:tav>
                                      </p:tavLst>
                                    </p:anim>
                                    <p:anim calcmode="lin" valueType="num">
                                      <p:cBhvr additive="base">
                                        <p:cTn id="111" dur="3000" fill="hold"/>
                                        <p:tgtEl>
                                          <p:spTgt spid="14"/>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0-#ppt_w/2"/>
                                          </p:val>
                                        </p:tav>
                                        <p:tav tm="100000">
                                          <p:val>
                                            <p:strVal val="#ppt_x"/>
                                          </p:val>
                                        </p:tav>
                                      </p:tavLst>
                                    </p:anim>
                                    <p:anim calcmode="lin" valueType="num">
                                      <p:cBhvr additive="base">
                                        <p:cTn id="115" dur="3000" fill="hold"/>
                                        <p:tgtEl>
                                          <p:spTgt spid="15"/>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0-#ppt_w/2"/>
                                          </p:val>
                                        </p:tav>
                                        <p:tav tm="100000">
                                          <p:val>
                                            <p:strVal val="#ppt_x"/>
                                          </p:val>
                                        </p:tav>
                                      </p:tavLst>
                                    </p:anim>
                                    <p:anim calcmode="lin" valueType="num">
                                      <p:cBhvr additive="base">
                                        <p:cTn id="119" dur="3000" fill="hold"/>
                                        <p:tgtEl>
                                          <p:spTgt spid="16"/>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3000" fill="hold"/>
                                        <p:tgtEl>
                                          <p:spTgt spid="17"/>
                                        </p:tgtEl>
                                        <p:attrNameLst>
                                          <p:attrName>ppt_x</p:attrName>
                                        </p:attrNameLst>
                                      </p:cBhvr>
                                      <p:tavLst>
                                        <p:tav tm="0">
                                          <p:val>
                                            <p:strVal val="0-#ppt_w/2"/>
                                          </p:val>
                                        </p:tav>
                                        <p:tav tm="100000">
                                          <p:val>
                                            <p:strVal val="#ppt_x"/>
                                          </p:val>
                                        </p:tav>
                                      </p:tavLst>
                                    </p:anim>
                                    <p:anim calcmode="lin" valueType="num">
                                      <p:cBhvr additive="base">
                                        <p:cTn id="123" dur="3000" fill="hold"/>
                                        <p:tgtEl>
                                          <p:spTgt spid="17"/>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additive="base">
                                        <p:cTn id="126" dur="3000" fill="hold"/>
                                        <p:tgtEl>
                                          <p:spTgt spid="18"/>
                                        </p:tgtEl>
                                        <p:attrNameLst>
                                          <p:attrName>ppt_x</p:attrName>
                                        </p:attrNameLst>
                                      </p:cBhvr>
                                      <p:tavLst>
                                        <p:tav tm="0">
                                          <p:val>
                                            <p:strVal val="0-#ppt_w/2"/>
                                          </p:val>
                                        </p:tav>
                                        <p:tav tm="100000">
                                          <p:val>
                                            <p:strVal val="#ppt_x"/>
                                          </p:val>
                                        </p:tav>
                                      </p:tavLst>
                                    </p:anim>
                                    <p:anim calcmode="lin" valueType="num">
                                      <p:cBhvr additive="base">
                                        <p:cTn id="127" dur="3000" fill="hold"/>
                                        <p:tgtEl>
                                          <p:spTgt spid="18"/>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additive="base">
                                        <p:cTn id="130" dur="3000" fill="hold"/>
                                        <p:tgtEl>
                                          <p:spTgt spid="19"/>
                                        </p:tgtEl>
                                        <p:attrNameLst>
                                          <p:attrName>ppt_x</p:attrName>
                                        </p:attrNameLst>
                                      </p:cBhvr>
                                      <p:tavLst>
                                        <p:tav tm="0">
                                          <p:val>
                                            <p:strVal val="0-#ppt_w/2"/>
                                          </p:val>
                                        </p:tav>
                                        <p:tav tm="100000">
                                          <p:val>
                                            <p:strVal val="#ppt_x"/>
                                          </p:val>
                                        </p:tav>
                                      </p:tavLst>
                                    </p:anim>
                                    <p:anim calcmode="lin" valueType="num">
                                      <p:cBhvr additive="base">
                                        <p:cTn id="131" dur="3000" fill="hold"/>
                                        <p:tgtEl>
                                          <p:spTgt spid="19"/>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3000" fill="hold"/>
                                        <p:tgtEl>
                                          <p:spTgt spid="20"/>
                                        </p:tgtEl>
                                        <p:attrNameLst>
                                          <p:attrName>ppt_x</p:attrName>
                                        </p:attrNameLst>
                                      </p:cBhvr>
                                      <p:tavLst>
                                        <p:tav tm="0">
                                          <p:val>
                                            <p:strVal val="0-#ppt_w/2"/>
                                          </p:val>
                                        </p:tav>
                                        <p:tav tm="100000">
                                          <p:val>
                                            <p:strVal val="#ppt_x"/>
                                          </p:val>
                                        </p:tav>
                                      </p:tavLst>
                                    </p:anim>
                                    <p:anim calcmode="lin" valueType="num">
                                      <p:cBhvr additive="base">
                                        <p:cTn id="135" dur="3000" fill="hold"/>
                                        <p:tgtEl>
                                          <p:spTgt spid="20"/>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2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2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5"/>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6"/>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8"/>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30"/>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31"/>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3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3"/>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5"/>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5"/>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8"/>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9"/>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0"/>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1"/>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2"/>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3"/>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4"/>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5"/>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6"/>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7"/>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8"/>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9"/>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0"/>
                                        </p:tgtEl>
                                        <p:attrNameLst>
                                          <p:attrName>r</p:attrName>
                                        </p:attrNameLst>
                                      </p:cBhvr>
                                    </p:animRot>
                                  </p:childTnLst>
                                </p:cTn>
                              </p:par>
                            </p:childTnLst>
                          </p:cTn>
                        </p:par>
                        <p:par>
                          <p:cTn id="200" fill="hold">
                            <p:stCondLst>
                              <p:cond delay="3000"/>
                            </p:stCondLst>
                            <p:childTnLst>
                              <p:par>
                                <p:cTn id="201" presetID="2" presetClass="exit" presetSubtype="8" fill="hold" grpId="2" nodeType="afterEffect">
                                  <p:stCondLst>
                                    <p:cond delay="0"/>
                                  </p:stCondLst>
                                  <p:childTnLst>
                                    <p:anim calcmode="lin" valueType="num">
                                      <p:cBhvr additive="base">
                                        <p:cTn id="202" dur="3000"/>
                                        <p:tgtEl>
                                          <p:spTgt spid="21"/>
                                        </p:tgtEl>
                                        <p:attrNameLst>
                                          <p:attrName>ppt_x</p:attrName>
                                        </p:attrNameLst>
                                      </p:cBhvr>
                                      <p:tavLst>
                                        <p:tav tm="0">
                                          <p:val>
                                            <p:strVal val="ppt_x"/>
                                          </p:val>
                                        </p:tav>
                                        <p:tav tm="100000">
                                          <p:val>
                                            <p:strVal val="0-ppt_w/2"/>
                                          </p:val>
                                        </p:tav>
                                      </p:tavLst>
                                    </p:anim>
                                    <p:anim calcmode="lin" valueType="num">
                                      <p:cBhvr additive="base">
                                        <p:cTn id="203" dur="3000"/>
                                        <p:tgtEl>
                                          <p:spTgt spid="21"/>
                                        </p:tgtEl>
                                        <p:attrNameLst>
                                          <p:attrName>ppt_y</p:attrName>
                                        </p:attrNameLst>
                                      </p:cBhvr>
                                      <p:tavLst>
                                        <p:tav tm="0">
                                          <p:val>
                                            <p:strVal val="ppt_y"/>
                                          </p:val>
                                        </p:tav>
                                        <p:tav tm="100000">
                                          <p:val>
                                            <p:strVal val="ppt_y"/>
                                          </p:val>
                                        </p:tav>
                                      </p:tavLst>
                                    </p:anim>
                                    <p:set>
                                      <p:cBhvr>
                                        <p:cTn id="204" dur="1" fill="hold">
                                          <p:stCondLst>
                                            <p:cond delay="2999"/>
                                          </p:stCondLst>
                                        </p:cTn>
                                        <p:tgtEl>
                                          <p:spTgt spid="21"/>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22"/>
                                        </p:tgtEl>
                                        <p:attrNameLst>
                                          <p:attrName>ppt_x</p:attrName>
                                        </p:attrNameLst>
                                      </p:cBhvr>
                                      <p:tavLst>
                                        <p:tav tm="0">
                                          <p:val>
                                            <p:strVal val="ppt_x"/>
                                          </p:val>
                                        </p:tav>
                                        <p:tav tm="100000">
                                          <p:val>
                                            <p:strVal val="0-ppt_w/2"/>
                                          </p:val>
                                        </p:tav>
                                      </p:tavLst>
                                    </p:anim>
                                    <p:anim calcmode="lin" valueType="num">
                                      <p:cBhvr additive="base">
                                        <p:cTn id="207" dur="3000"/>
                                        <p:tgtEl>
                                          <p:spTgt spid="22"/>
                                        </p:tgtEl>
                                        <p:attrNameLst>
                                          <p:attrName>ppt_y</p:attrName>
                                        </p:attrNameLst>
                                      </p:cBhvr>
                                      <p:tavLst>
                                        <p:tav tm="0">
                                          <p:val>
                                            <p:strVal val="ppt_y"/>
                                          </p:val>
                                        </p:tav>
                                        <p:tav tm="100000">
                                          <p:val>
                                            <p:strVal val="ppt_y"/>
                                          </p:val>
                                        </p:tav>
                                      </p:tavLst>
                                    </p:anim>
                                    <p:set>
                                      <p:cBhvr>
                                        <p:cTn id="208" dur="1" fill="hold">
                                          <p:stCondLst>
                                            <p:cond delay="2999"/>
                                          </p:stCondLst>
                                        </p:cTn>
                                        <p:tgtEl>
                                          <p:spTgt spid="22"/>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ppt_y"/>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24"/>
                                        </p:tgtEl>
                                        <p:attrNameLst>
                                          <p:attrName>ppt_x</p:attrName>
                                        </p:attrNameLst>
                                      </p:cBhvr>
                                      <p:tavLst>
                                        <p:tav tm="0">
                                          <p:val>
                                            <p:strVal val="ppt_x"/>
                                          </p:val>
                                        </p:tav>
                                        <p:tav tm="100000">
                                          <p:val>
                                            <p:strVal val="0-ppt_w/2"/>
                                          </p:val>
                                        </p:tav>
                                      </p:tavLst>
                                    </p:anim>
                                    <p:anim calcmode="lin" valueType="num">
                                      <p:cBhvr additive="base">
                                        <p:cTn id="215" dur="3000"/>
                                        <p:tgtEl>
                                          <p:spTgt spid="24"/>
                                        </p:tgtEl>
                                        <p:attrNameLst>
                                          <p:attrName>ppt_y</p:attrName>
                                        </p:attrNameLst>
                                      </p:cBhvr>
                                      <p:tavLst>
                                        <p:tav tm="0">
                                          <p:val>
                                            <p:strVal val="ppt_y"/>
                                          </p:val>
                                        </p:tav>
                                        <p:tav tm="100000">
                                          <p:val>
                                            <p:strVal val="ppt_y"/>
                                          </p:val>
                                        </p:tav>
                                      </p:tavLst>
                                    </p:anim>
                                    <p:set>
                                      <p:cBhvr>
                                        <p:cTn id="216" dur="1" fill="hold">
                                          <p:stCondLst>
                                            <p:cond delay="2999"/>
                                          </p:stCondLst>
                                        </p:cTn>
                                        <p:tgtEl>
                                          <p:spTgt spid="24"/>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25"/>
                                        </p:tgtEl>
                                        <p:attrNameLst>
                                          <p:attrName>ppt_x</p:attrName>
                                        </p:attrNameLst>
                                      </p:cBhvr>
                                      <p:tavLst>
                                        <p:tav tm="0">
                                          <p:val>
                                            <p:strVal val="ppt_x"/>
                                          </p:val>
                                        </p:tav>
                                        <p:tav tm="100000">
                                          <p:val>
                                            <p:strVal val="0-ppt_w/2"/>
                                          </p:val>
                                        </p:tav>
                                      </p:tavLst>
                                    </p:anim>
                                    <p:anim calcmode="lin" valueType="num">
                                      <p:cBhvr additive="base">
                                        <p:cTn id="219" dur="3000"/>
                                        <p:tgtEl>
                                          <p:spTgt spid="25"/>
                                        </p:tgtEl>
                                        <p:attrNameLst>
                                          <p:attrName>ppt_y</p:attrName>
                                        </p:attrNameLst>
                                      </p:cBhvr>
                                      <p:tavLst>
                                        <p:tav tm="0">
                                          <p:val>
                                            <p:strVal val="ppt_y"/>
                                          </p:val>
                                        </p:tav>
                                        <p:tav tm="100000">
                                          <p:val>
                                            <p:strVal val="ppt_y"/>
                                          </p:val>
                                        </p:tav>
                                      </p:tavLst>
                                    </p:anim>
                                    <p:set>
                                      <p:cBhvr>
                                        <p:cTn id="220" dur="1" fill="hold">
                                          <p:stCondLst>
                                            <p:cond delay="2999"/>
                                          </p:stCondLst>
                                        </p:cTn>
                                        <p:tgtEl>
                                          <p:spTgt spid="25"/>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26"/>
                                        </p:tgtEl>
                                        <p:attrNameLst>
                                          <p:attrName>ppt_x</p:attrName>
                                        </p:attrNameLst>
                                      </p:cBhvr>
                                      <p:tavLst>
                                        <p:tav tm="0">
                                          <p:val>
                                            <p:strVal val="ppt_x"/>
                                          </p:val>
                                        </p:tav>
                                        <p:tav tm="100000">
                                          <p:val>
                                            <p:strVal val="0-ppt_w/2"/>
                                          </p:val>
                                        </p:tav>
                                      </p:tavLst>
                                    </p:anim>
                                    <p:anim calcmode="lin" valueType="num">
                                      <p:cBhvr additive="base">
                                        <p:cTn id="223" dur="3000"/>
                                        <p:tgtEl>
                                          <p:spTgt spid="26"/>
                                        </p:tgtEl>
                                        <p:attrNameLst>
                                          <p:attrName>ppt_y</p:attrName>
                                        </p:attrNameLst>
                                      </p:cBhvr>
                                      <p:tavLst>
                                        <p:tav tm="0">
                                          <p:val>
                                            <p:strVal val="ppt_y"/>
                                          </p:val>
                                        </p:tav>
                                        <p:tav tm="100000">
                                          <p:val>
                                            <p:strVal val="ppt_y"/>
                                          </p:val>
                                        </p:tav>
                                      </p:tavLst>
                                    </p:anim>
                                    <p:set>
                                      <p:cBhvr>
                                        <p:cTn id="224" dur="1" fill="hold">
                                          <p:stCondLst>
                                            <p:cond delay="2999"/>
                                          </p:stCondLst>
                                        </p:cTn>
                                        <p:tgtEl>
                                          <p:spTgt spid="26"/>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27"/>
                                        </p:tgtEl>
                                        <p:attrNameLst>
                                          <p:attrName>ppt_x</p:attrName>
                                        </p:attrNameLst>
                                      </p:cBhvr>
                                      <p:tavLst>
                                        <p:tav tm="0">
                                          <p:val>
                                            <p:strVal val="ppt_x"/>
                                          </p:val>
                                        </p:tav>
                                        <p:tav tm="100000">
                                          <p:val>
                                            <p:strVal val="0-ppt_w/2"/>
                                          </p:val>
                                        </p:tav>
                                      </p:tavLst>
                                    </p:anim>
                                    <p:anim calcmode="lin" valueType="num">
                                      <p:cBhvr additive="base">
                                        <p:cTn id="227" dur="3000"/>
                                        <p:tgtEl>
                                          <p:spTgt spid="27"/>
                                        </p:tgtEl>
                                        <p:attrNameLst>
                                          <p:attrName>ppt_y</p:attrName>
                                        </p:attrNameLst>
                                      </p:cBhvr>
                                      <p:tavLst>
                                        <p:tav tm="0">
                                          <p:val>
                                            <p:strVal val="ppt_y"/>
                                          </p:val>
                                        </p:tav>
                                        <p:tav tm="100000">
                                          <p:val>
                                            <p:strVal val="ppt_y"/>
                                          </p:val>
                                        </p:tav>
                                      </p:tavLst>
                                    </p:anim>
                                    <p:set>
                                      <p:cBhvr>
                                        <p:cTn id="228" dur="1" fill="hold">
                                          <p:stCondLst>
                                            <p:cond delay="2999"/>
                                          </p:stCondLst>
                                        </p:cTn>
                                        <p:tgtEl>
                                          <p:spTgt spid="27"/>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28"/>
                                        </p:tgtEl>
                                        <p:attrNameLst>
                                          <p:attrName>ppt_x</p:attrName>
                                        </p:attrNameLst>
                                      </p:cBhvr>
                                      <p:tavLst>
                                        <p:tav tm="0">
                                          <p:val>
                                            <p:strVal val="ppt_x"/>
                                          </p:val>
                                        </p:tav>
                                        <p:tav tm="100000">
                                          <p:val>
                                            <p:strVal val="0-ppt_w/2"/>
                                          </p:val>
                                        </p:tav>
                                      </p:tavLst>
                                    </p:anim>
                                    <p:anim calcmode="lin" valueType="num">
                                      <p:cBhvr additive="base">
                                        <p:cTn id="231" dur="3000"/>
                                        <p:tgtEl>
                                          <p:spTgt spid="28"/>
                                        </p:tgtEl>
                                        <p:attrNameLst>
                                          <p:attrName>ppt_y</p:attrName>
                                        </p:attrNameLst>
                                      </p:cBhvr>
                                      <p:tavLst>
                                        <p:tav tm="0">
                                          <p:val>
                                            <p:strVal val="ppt_y"/>
                                          </p:val>
                                        </p:tav>
                                        <p:tav tm="100000">
                                          <p:val>
                                            <p:strVal val="ppt_y"/>
                                          </p:val>
                                        </p:tav>
                                      </p:tavLst>
                                    </p:anim>
                                    <p:set>
                                      <p:cBhvr>
                                        <p:cTn id="232" dur="1" fill="hold">
                                          <p:stCondLst>
                                            <p:cond delay="2999"/>
                                          </p:stCondLst>
                                        </p:cTn>
                                        <p:tgtEl>
                                          <p:spTgt spid="2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29"/>
                                        </p:tgtEl>
                                        <p:attrNameLst>
                                          <p:attrName>ppt_x</p:attrName>
                                        </p:attrNameLst>
                                      </p:cBhvr>
                                      <p:tavLst>
                                        <p:tav tm="0">
                                          <p:val>
                                            <p:strVal val="ppt_x"/>
                                          </p:val>
                                        </p:tav>
                                        <p:tav tm="100000">
                                          <p:val>
                                            <p:strVal val="0-ppt_w/2"/>
                                          </p:val>
                                        </p:tav>
                                      </p:tavLst>
                                    </p:anim>
                                    <p:anim calcmode="lin" valueType="num">
                                      <p:cBhvr additive="base">
                                        <p:cTn id="235" dur="3000"/>
                                        <p:tgtEl>
                                          <p:spTgt spid="29"/>
                                        </p:tgtEl>
                                        <p:attrNameLst>
                                          <p:attrName>ppt_y</p:attrName>
                                        </p:attrNameLst>
                                      </p:cBhvr>
                                      <p:tavLst>
                                        <p:tav tm="0">
                                          <p:val>
                                            <p:strVal val="ppt_y"/>
                                          </p:val>
                                        </p:tav>
                                        <p:tav tm="100000">
                                          <p:val>
                                            <p:strVal val="ppt_y"/>
                                          </p:val>
                                        </p:tav>
                                      </p:tavLst>
                                    </p:anim>
                                    <p:set>
                                      <p:cBhvr>
                                        <p:cTn id="236" dur="1" fill="hold">
                                          <p:stCondLst>
                                            <p:cond delay="2999"/>
                                          </p:stCondLst>
                                        </p:cTn>
                                        <p:tgtEl>
                                          <p:spTgt spid="29"/>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30"/>
                                        </p:tgtEl>
                                        <p:attrNameLst>
                                          <p:attrName>ppt_x</p:attrName>
                                        </p:attrNameLst>
                                      </p:cBhvr>
                                      <p:tavLst>
                                        <p:tav tm="0">
                                          <p:val>
                                            <p:strVal val="ppt_x"/>
                                          </p:val>
                                        </p:tav>
                                        <p:tav tm="100000">
                                          <p:val>
                                            <p:strVal val="0-ppt_w/2"/>
                                          </p:val>
                                        </p:tav>
                                      </p:tavLst>
                                    </p:anim>
                                    <p:anim calcmode="lin" valueType="num">
                                      <p:cBhvr additive="base">
                                        <p:cTn id="239" dur="3000"/>
                                        <p:tgtEl>
                                          <p:spTgt spid="30"/>
                                        </p:tgtEl>
                                        <p:attrNameLst>
                                          <p:attrName>ppt_y</p:attrName>
                                        </p:attrNameLst>
                                      </p:cBhvr>
                                      <p:tavLst>
                                        <p:tav tm="0">
                                          <p:val>
                                            <p:strVal val="ppt_y"/>
                                          </p:val>
                                        </p:tav>
                                        <p:tav tm="100000">
                                          <p:val>
                                            <p:strVal val="ppt_y"/>
                                          </p:val>
                                        </p:tav>
                                      </p:tavLst>
                                    </p:anim>
                                    <p:set>
                                      <p:cBhvr>
                                        <p:cTn id="240" dur="1" fill="hold">
                                          <p:stCondLst>
                                            <p:cond delay="2999"/>
                                          </p:stCondLst>
                                        </p:cTn>
                                        <p:tgtEl>
                                          <p:spTgt spid="30"/>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31"/>
                                        </p:tgtEl>
                                        <p:attrNameLst>
                                          <p:attrName>ppt_x</p:attrName>
                                        </p:attrNameLst>
                                      </p:cBhvr>
                                      <p:tavLst>
                                        <p:tav tm="0">
                                          <p:val>
                                            <p:strVal val="ppt_x"/>
                                          </p:val>
                                        </p:tav>
                                        <p:tav tm="100000">
                                          <p:val>
                                            <p:strVal val="0-ppt_w/2"/>
                                          </p:val>
                                        </p:tav>
                                      </p:tavLst>
                                    </p:anim>
                                    <p:anim calcmode="lin" valueType="num">
                                      <p:cBhvr additive="base">
                                        <p:cTn id="243" dur="3000"/>
                                        <p:tgtEl>
                                          <p:spTgt spid="31"/>
                                        </p:tgtEl>
                                        <p:attrNameLst>
                                          <p:attrName>ppt_y</p:attrName>
                                        </p:attrNameLst>
                                      </p:cBhvr>
                                      <p:tavLst>
                                        <p:tav tm="0">
                                          <p:val>
                                            <p:strVal val="ppt_y"/>
                                          </p:val>
                                        </p:tav>
                                        <p:tav tm="100000">
                                          <p:val>
                                            <p:strVal val="ppt_y"/>
                                          </p:val>
                                        </p:tav>
                                      </p:tavLst>
                                    </p:anim>
                                    <p:set>
                                      <p:cBhvr>
                                        <p:cTn id="244" dur="1" fill="hold">
                                          <p:stCondLst>
                                            <p:cond delay="2999"/>
                                          </p:stCondLst>
                                        </p:cTn>
                                        <p:tgtEl>
                                          <p:spTgt spid="31"/>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32"/>
                                        </p:tgtEl>
                                        <p:attrNameLst>
                                          <p:attrName>ppt_x</p:attrName>
                                        </p:attrNameLst>
                                      </p:cBhvr>
                                      <p:tavLst>
                                        <p:tav tm="0">
                                          <p:val>
                                            <p:strVal val="ppt_x"/>
                                          </p:val>
                                        </p:tav>
                                        <p:tav tm="100000">
                                          <p:val>
                                            <p:strVal val="0-ppt_w/2"/>
                                          </p:val>
                                        </p:tav>
                                      </p:tavLst>
                                    </p:anim>
                                    <p:anim calcmode="lin" valueType="num">
                                      <p:cBhvr additive="base">
                                        <p:cTn id="247" dur="3000"/>
                                        <p:tgtEl>
                                          <p:spTgt spid="32"/>
                                        </p:tgtEl>
                                        <p:attrNameLst>
                                          <p:attrName>ppt_y</p:attrName>
                                        </p:attrNameLst>
                                      </p:cBhvr>
                                      <p:tavLst>
                                        <p:tav tm="0">
                                          <p:val>
                                            <p:strVal val="ppt_y"/>
                                          </p:val>
                                        </p:tav>
                                        <p:tav tm="100000">
                                          <p:val>
                                            <p:strVal val="ppt_y"/>
                                          </p:val>
                                        </p:tav>
                                      </p:tavLst>
                                    </p:anim>
                                    <p:set>
                                      <p:cBhvr>
                                        <p:cTn id="248" dur="1" fill="hold">
                                          <p:stCondLst>
                                            <p:cond delay="2999"/>
                                          </p:stCondLst>
                                        </p:cTn>
                                        <p:tgtEl>
                                          <p:spTgt spid="32"/>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33"/>
                                        </p:tgtEl>
                                        <p:attrNameLst>
                                          <p:attrName>ppt_x</p:attrName>
                                        </p:attrNameLst>
                                      </p:cBhvr>
                                      <p:tavLst>
                                        <p:tav tm="0">
                                          <p:val>
                                            <p:strVal val="ppt_x"/>
                                          </p:val>
                                        </p:tav>
                                        <p:tav tm="100000">
                                          <p:val>
                                            <p:strVal val="0-ppt_w/2"/>
                                          </p:val>
                                        </p:tav>
                                      </p:tavLst>
                                    </p:anim>
                                    <p:anim calcmode="lin" valueType="num">
                                      <p:cBhvr additive="base">
                                        <p:cTn id="251" dur="3000"/>
                                        <p:tgtEl>
                                          <p:spTgt spid="33"/>
                                        </p:tgtEl>
                                        <p:attrNameLst>
                                          <p:attrName>ppt_y</p:attrName>
                                        </p:attrNameLst>
                                      </p:cBhvr>
                                      <p:tavLst>
                                        <p:tav tm="0">
                                          <p:val>
                                            <p:strVal val="ppt_y"/>
                                          </p:val>
                                        </p:tav>
                                        <p:tav tm="100000">
                                          <p:val>
                                            <p:strVal val="ppt_y"/>
                                          </p:val>
                                        </p:tav>
                                      </p:tavLst>
                                    </p:anim>
                                    <p:set>
                                      <p:cBhvr>
                                        <p:cTn id="252" dur="1" fill="hold">
                                          <p:stCondLst>
                                            <p:cond delay="2999"/>
                                          </p:stCondLst>
                                        </p:cTn>
                                        <p:tgtEl>
                                          <p:spTgt spid="33"/>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34"/>
                                        </p:tgtEl>
                                        <p:attrNameLst>
                                          <p:attrName>ppt_x</p:attrName>
                                        </p:attrNameLst>
                                      </p:cBhvr>
                                      <p:tavLst>
                                        <p:tav tm="0">
                                          <p:val>
                                            <p:strVal val="ppt_x"/>
                                          </p:val>
                                        </p:tav>
                                        <p:tav tm="100000">
                                          <p:val>
                                            <p:strVal val="0-ppt_w/2"/>
                                          </p:val>
                                        </p:tav>
                                      </p:tavLst>
                                    </p:anim>
                                    <p:anim calcmode="lin" valueType="num">
                                      <p:cBhvr additive="base">
                                        <p:cTn id="255" dur="3000"/>
                                        <p:tgtEl>
                                          <p:spTgt spid="34"/>
                                        </p:tgtEl>
                                        <p:attrNameLst>
                                          <p:attrName>ppt_y</p:attrName>
                                        </p:attrNameLst>
                                      </p:cBhvr>
                                      <p:tavLst>
                                        <p:tav tm="0">
                                          <p:val>
                                            <p:strVal val="ppt_y"/>
                                          </p:val>
                                        </p:tav>
                                        <p:tav tm="100000">
                                          <p:val>
                                            <p:strVal val="ppt_y"/>
                                          </p:val>
                                        </p:tav>
                                      </p:tavLst>
                                    </p:anim>
                                    <p:set>
                                      <p:cBhvr>
                                        <p:cTn id="256" dur="1" fill="hold">
                                          <p:stCondLst>
                                            <p:cond delay="2999"/>
                                          </p:stCondLst>
                                        </p:cTn>
                                        <p:tgtEl>
                                          <p:spTgt spid="34"/>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35"/>
                                        </p:tgtEl>
                                        <p:attrNameLst>
                                          <p:attrName>ppt_x</p:attrName>
                                        </p:attrNameLst>
                                      </p:cBhvr>
                                      <p:tavLst>
                                        <p:tav tm="0">
                                          <p:val>
                                            <p:strVal val="ppt_x"/>
                                          </p:val>
                                        </p:tav>
                                        <p:tav tm="100000">
                                          <p:val>
                                            <p:strVal val="0-ppt_w/2"/>
                                          </p:val>
                                        </p:tav>
                                      </p:tavLst>
                                    </p:anim>
                                    <p:anim calcmode="lin" valueType="num">
                                      <p:cBhvr additive="base">
                                        <p:cTn id="259" dur="3000"/>
                                        <p:tgtEl>
                                          <p:spTgt spid="35"/>
                                        </p:tgtEl>
                                        <p:attrNameLst>
                                          <p:attrName>ppt_y</p:attrName>
                                        </p:attrNameLst>
                                      </p:cBhvr>
                                      <p:tavLst>
                                        <p:tav tm="0">
                                          <p:val>
                                            <p:strVal val="ppt_y"/>
                                          </p:val>
                                        </p:tav>
                                        <p:tav tm="100000">
                                          <p:val>
                                            <p:strVal val="ppt_y"/>
                                          </p:val>
                                        </p:tav>
                                      </p:tavLst>
                                    </p:anim>
                                    <p:set>
                                      <p:cBhvr>
                                        <p:cTn id="260" dur="1" fill="hold">
                                          <p:stCondLst>
                                            <p:cond delay="2999"/>
                                          </p:stCondLst>
                                        </p:cTn>
                                        <p:tgtEl>
                                          <p:spTgt spid="35"/>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36"/>
                                        </p:tgtEl>
                                        <p:attrNameLst>
                                          <p:attrName>ppt_x</p:attrName>
                                        </p:attrNameLst>
                                      </p:cBhvr>
                                      <p:tavLst>
                                        <p:tav tm="0">
                                          <p:val>
                                            <p:strVal val="ppt_x"/>
                                          </p:val>
                                        </p:tav>
                                        <p:tav tm="100000">
                                          <p:val>
                                            <p:strVal val="0-ppt_w/2"/>
                                          </p:val>
                                        </p:tav>
                                      </p:tavLst>
                                    </p:anim>
                                    <p:anim calcmode="lin" valueType="num">
                                      <p:cBhvr additive="base">
                                        <p:cTn id="263" dur="3000"/>
                                        <p:tgtEl>
                                          <p:spTgt spid="36"/>
                                        </p:tgtEl>
                                        <p:attrNameLst>
                                          <p:attrName>ppt_y</p:attrName>
                                        </p:attrNameLst>
                                      </p:cBhvr>
                                      <p:tavLst>
                                        <p:tav tm="0">
                                          <p:val>
                                            <p:strVal val="ppt_y"/>
                                          </p:val>
                                        </p:tav>
                                        <p:tav tm="100000">
                                          <p:val>
                                            <p:strVal val="ppt_y"/>
                                          </p:val>
                                        </p:tav>
                                      </p:tavLst>
                                    </p:anim>
                                    <p:set>
                                      <p:cBhvr>
                                        <p:cTn id="264" dur="1" fill="hold">
                                          <p:stCondLst>
                                            <p:cond delay="2999"/>
                                          </p:stCondLst>
                                        </p:cTn>
                                        <p:tgtEl>
                                          <p:spTgt spid="36"/>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5"/>
                                        </p:tgtEl>
                                        <p:attrNameLst>
                                          <p:attrName>ppt_x</p:attrName>
                                        </p:attrNameLst>
                                      </p:cBhvr>
                                      <p:tavLst>
                                        <p:tav tm="0">
                                          <p:val>
                                            <p:strVal val="ppt_x"/>
                                          </p:val>
                                        </p:tav>
                                        <p:tav tm="100000">
                                          <p:val>
                                            <p:strVal val="1+ppt_w/2"/>
                                          </p:val>
                                        </p:tav>
                                      </p:tavLst>
                                    </p:anim>
                                    <p:anim calcmode="lin" valueType="num">
                                      <p:cBhvr additive="base">
                                        <p:cTn id="267" dur="3000"/>
                                        <p:tgtEl>
                                          <p:spTgt spid="5"/>
                                        </p:tgtEl>
                                        <p:attrNameLst>
                                          <p:attrName>ppt_y</p:attrName>
                                        </p:attrNameLst>
                                      </p:cBhvr>
                                      <p:tavLst>
                                        <p:tav tm="0">
                                          <p:val>
                                            <p:strVal val="ppt_y"/>
                                          </p:val>
                                        </p:tav>
                                        <p:tav tm="100000">
                                          <p:val>
                                            <p:strVal val="ppt_y"/>
                                          </p:val>
                                        </p:tav>
                                      </p:tavLst>
                                    </p:anim>
                                    <p:set>
                                      <p:cBhvr>
                                        <p:cTn id="268" dur="1" fill="hold">
                                          <p:stCondLst>
                                            <p:cond delay="2999"/>
                                          </p:stCondLst>
                                        </p:cTn>
                                        <p:tgtEl>
                                          <p:spTgt spid="5"/>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6"/>
                                        </p:tgtEl>
                                        <p:attrNameLst>
                                          <p:attrName>ppt_x</p:attrName>
                                        </p:attrNameLst>
                                      </p:cBhvr>
                                      <p:tavLst>
                                        <p:tav tm="0">
                                          <p:val>
                                            <p:strVal val="ppt_x"/>
                                          </p:val>
                                        </p:tav>
                                        <p:tav tm="100000">
                                          <p:val>
                                            <p:strVal val="1+ppt_w/2"/>
                                          </p:val>
                                        </p:tav>
                                      </p:tavLst>
                                    </p:anim>
                                    <p:anim calcmode="lin" valueType="num">
                                      <p:cBhvr additive="base">
                                        <p:cTn id="271" dur="3000"/>
                                        <p:tgtEl>
                                          <p:spTgt spid="6"/>
                                        </p:tgtEl>
                                        <p:attrNameLst>
                                          <p:attrName>ppt_y</p:attrName>
                                        </p:attrNameLst>
                                      </p:cBhvr>
                                      <p:tavLst>
                                        <p:tav tm="0">
                                          <p:val>
                                            <p:strVal val="ppt_y"/>
                                          </p:val>
                                        </p:tav>
                                        <p:tav tm="100000">
                                          <p:val>
                                            <p:strVal val="ppt_y"/>
                                          </p:val>
                                        </p:tav>
                                      </p:tavLst>
                                    </p:anim>
                                    <p:set>
                                      <p:cBhvr>
                                        <p:cTn id="272" dur="1" fill="hold">
                                          <p:stCondLst>
                                            <p:cond delay="2999"/>
                                          </p:stCondLst>
                                        </p:cTn>
                                        <p:tgtEl>
                                          <p:spTgt spid="6"/>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7"/>
                                        </p:tgtEl>
                                        <p:attrNameLst>
                                          <p:attrName>ppt_x</p:attrName>
                                        </p:attrNameLst>
                                      </p:cBhvr>
                                      <p:tavLst>
                                        <p:tav tm="0">
                                          <p:val>
                                            <p:strVal val="ppt_x"/>
                                          </p:val>
                                        </p:tav>
                                        <p:tav tm="100000">
                                          <p:val>
                                            <p:strVal val="1+ppt_w/2"/>
                                          </p:val>
                                        </p:tav>
                                      </p:tavLst>
                                    </p:anim>
                                    <p:anim calcmode="lin" valueType="num">
                                      <p:cBhvr additive="base">
                                        <p:cTn id="275" dur="3000"/>
                                        <p:tgtEl>
                                          <p:spTgt spid="7"/>
                                        </p:tgtEl>
                                        <p:attrNameLst>
                                          <p:attrName>ppt_y</p:attrName>
                                        </p:attrNameLst>
                                      </p:cBhvr>
                                      <p:tavLst>
                                        <p:tav tm="0">
                                          <p:val>
                                            <p:strVal val="ppt_y"/>
                                          </p:val>
                                        </p:tav>
                                        <p:tav tm="100000">
                                          <p:val>
                                            <p:strVal val="ppt_y"/>
                                          </p:val>
                                        </p:tav>
                                      </p:tavLst>
                                    </p:anim>
                                    <p:set>
                                      <p:cBhvr>
                                        <p:cTn id="276" dur="1" fill="hold">
                                          <p:stCondLst>
                                            <p:cond delay="2999"/>
                                          </p:stCondLst>
                                        </p:cTn>
                                        <p:tgtEl>
                                          <p:spTgt spid="7"/>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8"/>
                                        </p:tgtEl>
                                        <p:attrNameLst>
                                          <p:attrName>ppt_x</p:attrName>
                                        </p:attrNameLst>
                                      </p:cBhvr>
                                      <p:tavLst>
                                        <p:tav tm="0">
                                          <p:val>
                                            <p:strVal val="ppt_x"/>
                                          </p:val>
                                        </p:tav>
                                        <p:tav tm="100000">
                                          <p:val>
                                            <p:strVal val="1+ppt_w/2"/>
                                          </p:val>
                                        </p:tav>
                                      </p:tavLst>
                                    </p:anim>
                                    <p:anim calcmode="lin" valueType="num">
                                      <p:cBhvr additive="base">
                                        <p:cTn id="279" dur="3000"/>
                                        <p:tgtEl>
                                          <p:spTgt spid="8"/>
                                        </p:tgtEl>
                                        <p:attrNameLst>
                                          <p:attrName>ppt_y</p:attrName>
                                        </p:attrNameLst>
                                      </p:cBhvr>
                                      <p:tavLst>
                                        <p:tav tm="0">
                                          <p:val>
                                            <p:strVal val="ppt_y"/>
                                          </p:val>
                                        </p:tav>
                                        <p:tav tm="100000">
                                          <p:val>
                                            <p:strVal val="ppt_y"/>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9"/>
                                        </p:tgtEl>
                                        <p:attrNameLst>
                                          <p:attrName>ppt_x</p:attrName>
                                        </p:attrNameLst>
                                      </p:cBhvr>
                                      <p:tavLst>
                                        <p:tav tm="0">
                                          <p:val>
                                            <p:strVal val="ppt_x"/>
                                          </p:val>
                                        </p:tav>
                                        <p:tav tm="100000">
                                          <p:val>
                                            <p:strVal val="1+ppt_w/2"/>
                                          </p:val>
                                        </p:tav>
                                      </p:tavLst>
                                    </p:anim>
                                    <p:anim calcmode="lin" valueType="num">
                                      <p:cBhvr additive="base">
                                        <p:cTn id="283" dur="3000"/>
                                        <p:tgtEl>
                                          <p:spTgt spid="9"/>
                                        </p:tgtEl>
                                        <p:attrNameLst>
                                          <p:attrName>ppt_y</p:attrName>
                                        </p:attrNameLst>
                                      </p:cBhvr>
                                      <p:tavLst>
                                        <p:tav tm="0">
                                          <p:val>
                                            <p:strVal val="ppt_y"/>
                                          </p:val>
                                        </p:tav>
                                        <p:tav tm="100000">
                                          <p:val>
                                            <p:strVal val="ppt_y"/>
                                          </p:val>
                                        </p:tav>
                                      </p:tavLst>
                                    </p:anim>
                                    <p:set>
                                      <p:cBhvr>
                                        <p:cTn id="284" dur="1" fill="hold">
                                          <p:stCondLst>
                                            <p:cond delay="2999"/>
                                          </p:stCondLst>
                                        </p:cTn>
                                        <p:tgtEl>
                                          <p:spTgt spid="9"/>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10"/>
                                        </p:tgtEl>
                                        <p:attrNameLst>
                                          <p:attrName>ppt_x</p:attrName>
                                        </p:attrNameLst>
                                      </p:cBhvr>
                                      <p:tavLst>
                                        <p:tav tm="0">
                                          <p:val>
                                            <p:strVal val="ppt_x"/>
                                          </p:val>
                                        </p:tav>
                                        <p:tav tm="100000">
                                          <p:val>
                                            <p:strVal val="1+ppt_w/2"/>
                                          </p:val>
                                        </p:tav>
                                      </p:tavLst>
                                    </p:anim>
                                    <p:anim calcmode="lin" valueType="num">
                                      <p:cBhvr additive="base">
                                        <p:cTn id="287" dur="3000"/>
                                        <p:tgtEl>
                                          <p:spTgt spid="10"/>
                                        </p:tgtEl>
                                        <p:attrNameLst>
                                          <p:attrName>ppt_y</p:attrName>
                                        </p:attrNameLst>
                                      </p:cBhvr>
                                      <p:tavLst>
                                        <p:tav tm="0">
                                          <p:val>
                                            <p:strVal val="ppt_y"/>
                                          </p:val>
                                        </p:tav>
                                        <p:tav tm="100000">
                                          <p:val>
                                            <p:strVal val="ppt_y"/>
                                          </p:val>
                                        </p:tav>
                                      </p:tavLst>
                                    </p:anim>
                                    <p:set>
                                      <p:cBhvr>
                                        <p:cTn id="288" dur="1" fill="hold">
                                          <p:stCondLst>
                                            <p:cond delay="2999"/>
                                          </p:stCondLst>
                                        </p:cTn>
                                        <p:tgtEl>
                                          <p:spTgt spid="10"/>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1"/>
                                        </p:tgtEl>
                                        <p:attrNameLst>
                                          <p:attrName>ppt_x</p:attrName>
                                        </p:attrNameLst>
                                      </p:cBhvr>
                                      <p:tavLst>
                                        <p:tav tm="0">
                                          <p:val>
                                            <p:strVal val="ppt_x"/>
                                          </p:val>
                                        </p:tav>
                                        <p:tav tm="100000">
                                          <p:val>
                                            <p:strVal val="1+ppt_w/2"/>
                                          </p:val>
                                        </p:tav>
                                      </p:tavLst>
                                    </p:anim>
                                    <p:anim calcmode="lin" valueType="num">
                                      <p:cBhvr additive="base">
                                        <p:cTn id="291" dur="3000"/>
                                        <p:tgtEl>
                                          <p:spTgt spid="11"/>
                                        </p:tgtEl>
                                        <p:attrNameLst>
                                          <p:attrName>ppt_y</p:attrName>
                                        </p:attrNameLst>
                                      </p:cBhvr>
                                      <p:tavLst>
                                        <p:tav tm="0">
                                          <p:val>
                                            <p:strVal val="ppt_y"/>
                                          </p:val>
                                        </p:tav>
                                        <p:tav tm="100000">
                                          <p:val>
                                            <p:strVal val="ppt_y"/>
                                          </p:val>
                                        </p:tav>
                                      </p:tavLst>
                                    </p:anim>
                                    <p:set>
                                      <p:cBhvr>
                                        <p:cTn id="292" dur="1" fill="hold">
                                          <p:stCondLst>
                                            <p:cond delay="2999"/>
                                          </p:stCondLst>
                                        </p:cTn>
                                        <p:tgtEl>
                                          <p:spTgt spid="11"/>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12"/>
                                        </p:tgtEl>
                                        <p:attrNameLst>
                                          <p:attrName>ppt_x</p:attrName>
                                        </p:attrNameLst>
                                      </p:cBhvr>
                                      <p:tavLst>
                                        <p:tav tm="0">
                                          <p:val>
                                            <p:strVal val="ppt_x"/>
                                          </p:val>
                                        </p:tav>
                                        <p:tav tm="100000">
                                          <p:val>
                                            <p:strVal val="1+ppt_w/2"/>
                                          </p:val>
                                        </p:tav>
                                      </p:tavLst>
                                    </p:anim>
                                    <p:anim calcmode="lin" valueType="num">
                                      <p:cBhvr additive="base">
                                        <p:cTn id="295" dur="3000"/>
                                        <p:tgtEl>
                                          <p:spTgt spid="12"/>
                                        </p:tgtEl>
                                        <p:attrNameLst>
                                          <p:attrName>ppt_y</p:attrName>
                                        </p:attrNameLst>
                                      </p:cBhvr>
                                      <p:tavLst>
                                        <p:tav tm="0">
                                          <p:val>
                                            <p:strVal val="ppt_y"/>
                                          </p:val>
                                        </p:tav>
                                        <p:tav tm="100000">
                                          <p:val>
                                            <p:strVal val="ppt_y"/>
                                          </p:val>
                                        </p:tav>
                                      </p:tavLst>
                                    </p:anim>
                                    <p:set>
                                      <p:cBhvr>
                                        <p:cTn id="296" dur="1" fill="hold">
                                          <p:stCondLst>
                                            <p:cond delay="2999"/>
                                          </p:stCondLst>
                                        </p:cTn>
                                        <p:tgtEl>
                                          <p:spTgt spid="12"/>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13"/>
                                        </p:tgtEl>
                                        <p:attrNameLst>
                                          <p:attrName>ppt_x</p:attrName>
                                        </p:attrNameLst>
                                      </p:cBhvr>
                                      <p:tavLst>
                                        <p:tav tm="0">
                                          <p:val>
                                            <p:strVal val="ppt_x"/>
                                          </p:val>
                                        </p:tav>
                                        <p:tav tm="100000">
                                          <p:val>
                                            <p:strVal val="1+ppt_w/2"/>
                                          </p:val>
                                        </p:tav>
                                      </p:tavLst>
                                    </p:anim>
                                    <p:anim calcmode="lin" valueType="num">
                                      <p:cBhvr additive="base">
                                        <p:cTn id="299" dur="3000"/>
                                        <p:tgtEl>
                                          <p:spTgt spid="13"/>
                                        </p:tgtEl>
                                        <p:attrNameLst>
                                          <p:attrName>ppt_y</p:attrName>
                                        </p:attrNameLst>
                                      </p:cBhvr>
                                      <p:tavLst>
                                        <p:tav tm="0">
                                          <p:val>
                                            <p:strVal val="ppt_y"/>
                                          </p:val>
                                        </p:tav>
                                        <p:tav tm="100000">
                                          <p:val>
                                            <p:strVal val="ppt_y"/>
                                          </p:val>
                                        </p:tav>
                                      </p:tavLst>
                                    </p:anim>
                                    <p:set>
                                      <p:cBhvr>
                                        <p:cTn id="300" dur="1" fill="hold">
                                          <p:stCondLst>
                                            <p:cond delay="2999"/>
                                          </p:stCondLst>
                                        </p:cTn>
                                        <p:tgtEl>
                                          <p:spTgt spid="13"/>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14"/>
                                        </p:tgtEl>
                                        <p:attrNameLst>
                                          <p:attrName>ppt_x</p:attrName>
                                        </p:attrNameLst>
                                      </p:cBhvr>
                                      <p:tavLst>
                                        <p:tav tm="0">
                                          <p:val>
                                            <p:strVal val="ppt_x"/>
                                          </p:val>
                                        </p:tav>
                                        <p:tav tm="100000">
                                          <p:val>
                                            <p:strVal val="1+ppt_w/2"/>
                                          </p:val>
                                        </p:tav>
                                      </p:tavLst>
                                    </p:anim>
                                    <p:anim calcmode="lin" valueType="num">
                                      <p:cBhvr additive="base">
                                        <p:cTn id="303" dur="3000"/>
                                        <p:tgtEl>
                                          <p:spTgt spid="14"/>
                                        </p:tgtEl>
                                        <p:attrNameLst>
                                          <p:attrName>ppt_y</p:attrName>
                                        </p:attrNameLst>
                                      </p:cBhvr>
                                      <p:tavLst>
                                        <p:tav tm="0">
                                          <p:val>
                                            <p:strVal val="ppt_y"/>
                                          </p:val>
                                        </p:tav>
                                        <p:tav tm="100000">
                                          <p:val>
                                            <p:strVal val="ppt_y"/>
                                          </p:val>
                                        </p:tav>
                                      </p:tavLst>
                                    </p:anim>
                                    <p:set>
                                      <p:cBhvr>
                                        <p:cTn id="304" dur="1" fill="hold">
                                          <p:stCondLst>
                                            <p:cond delay="2999"/>
                                          </p:stCondLst>
                                        </p:cTn>
                                        <p:tgtEl>
                                          <p:spTgt spid="14"/>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15"/>
                                        </p:tgtEl>
                                        <p:attrNameLst>
                                          <p:attrName>ppt_x</p:attrName>
                                        </p:attrNameLst>
                                      </p:cBhvr>
                                      <p:tavLst>
                                        <p:tav tm="0">
                                          <p:val>
                                            <p:strVal val="ppt_x"/>
                                          </p:val>
                                        </p:tav>
                                        <p:tav tm="100000">
                                          <p:val>
                                            <p:strVal val="1+ppt_w/2"/>
                                          </p:val>
                                        </p:tav>
                                      </p:tavLst>
                                    </p:anim>
                                    <p:anim calcmode="lin" valueType="num">
                                      <p:cBhvr additive="base">
                                        <p:cTn id="307" dur="3000"/>
                                        <p:tgtEl>
                                          <p:spTgt spid="15"/>
                                        </p:tgtEl>
                                        <p:attrNameLst>
                                          <p:attrName>ppt_y</p:attrName>
                                        </p:attrNameLst>
                                      </p:cBhvr>
                                      <p:tavLst>
                                        <p:tav tm="0">
                                          <p:val>
                                            <p:strVal val="ppt_y"/>
                                          </p:val>
                                        </p:tav>
                                        <p:tav tm="100000">
                                          <p:val>
                                            <p:strVal val="ppt_y"/>
                                          </p:val>
                                        </p:tav>
                                      </p:tavLst>
                                    </p:anim>
                                    <p:set>
                                      <p:cBhvr>
                                        <p:cTn id="308" dur="1" fill="hold">
                                          <p:stCondLst>
                                            <p:cond delay="2999"/>
                                          </p:stCondLst>
                                        </p:cTn>
                                        <p:tgtEl>
                                          <p:spTgt spid="15"/>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16"/>
                                        </p:tgtEl>
                                        <p:attrNameLst>
                                          <p:attrName>ppt_x</p:attrName>
                                        </p:attrNameLst>
                                      </p:cBhvr>
                                      <p:tavLst>
                                        <p:tav tm="0">
                                          <p:val>
                                            <p:strVal val="ppt_x"/>
                                          </p:val>
                                        </p:tav>
                                        <p:tav tm="100000">
                                          <p:val>
                                            <p:strVal val="1+ppt_w/2"/>
                                          </p:val>
                                        </p:tav>
                                      </p:tavLst>
                                    </p:anim>
                                    <p:anim calcmode="lin" valueType="num">
                                      <p:cBhvr additive="base">
                                        <p:cTn id="311" dur="3000"/>
                                        <p:tgtEl>
                                          <p:spTgt spid="16"/>
                                        </p:tgtEl>
                                        <p:attrNameLst>
                                          <p:attrName>ppt_y</p:attrName>
                                        </p:attrNameLst>
                                      </p:cBhvr>
                                      <p:tavLst>
                                        <p:tav tm="0">
                                          <p:val>
                                            <p:strVal val="ppt_y"/>
                                          </p:val>
                                        </p:tav>
                                        <p:tav tm="100000">
                                          <p:val>
                                            <p:strVal val="ppt_y"/>
                                          </p:val>
                                        </p:tav>
                                      </p:tavLst>
                                    </p:anim>
                                    <p:set>
                                      <p:cBhvr>
                                        <p:cTn id="312" dur="1" fill="hold">
                                          <p:stCondLst>
                                            <p:cond delay="2999"/>
                                          </p:stCondLst>
                                        </p:cTn>
                                        <p:tgtEl>
                                          <p:spTgt spid="16"/>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17"/>
                                        </p:tgtEl>
                                        <p:attrNameLst>
                                          <p:attrName>ppt_x</p:attrName>
                                        </p:attrNameLst>
                                      </p:cBhvr>
                                      <p:tavLst>
                                        <p:tav tm="0">
                                          <p:val>
                                            <p:strVal val="ppt_x"/>
                                          </p:val>
                                        </p:tav>
                                        <p:tav tm="100000">
                                          <p:val>
                                            <p:strVal val="1+ppt_w/2"/>
                                          </p:val>
                                        </p:tav>
                                      </p:tavLst>
                                    </p:anim>
                                    <p:anim calcmode="lin" valueType="num">
                                      <p:cBhvr additive="base">
                                        <p:cTn id="315" dur="3000"/>
                                        <p:tgtEl>
                                          <p:spTgt spid="17"/>
                                        </p:tgtEl>
                                        <p:attrNameLst>
                                          <p:attrName>ppt_y</p:attrName>
                                        </p:attrNameLst>
                                      </p:cBhvr>
                                      <p:tavLst>
                                        <p:tav tm="0">
                                          <p:val>
                                            <p:strVal val="ppt_y"/>
                                          </p:val>
                                        </p:tav>
                                        <p:tav tm="100000">
                                          <p:val>
                                            <p:strVal val="ppt_y"/>
                                          </p:val>
                                        </p:tav>
                                      </p:tavLst>
                                    </p:anim>
                                    <p:set>
                                      <p:cBhvr>
                                        <p:cTn id="316" dur="1" fill="hold">
                                          <p:stCondLst>
                                            <p:cond delay="2999"/>
                                          </p:stCondLst>
                                        </p:cTn>
                                        <p:tgtEl>
                                          <p:spTgt spid="17"/>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18"/>
                                        </p:tgtEl>
                                        <p:attrNameLst>
                                          <p:attrName>ppt_x</p:attrName>
                                        </p:attrNameLst>
                                      </p:cBhvr>
                                      <p:tavLst>
                                        <p:tav tm="0">
                                          <p:val>
                                            <p:strVal val="ppt_x"/>
                                          </p:val>
                                        </p:tav>
                                        <p:tav tm="100000">
                                          <p:val>
                                            <p:strVal val="1+ppt_w/2"/>
                                          </p:val>
                                        </p:tav>
                                      </p:tavLst>
                                    </p:anim>
                                    <p:anim calcmode="lin" valueType="num">
                                      <p:cBhvr additive="base">
                                        <p:cTn id="319" dur="3000"/>
                                        <p:tgtEl>
                                          <p:spTgt spid="18"/>
                                        </p:tgtEl>
                                        <p:attrNameLst>
                                          <p:attrName>ppt_y</p:attrName>
                                        </p:attrNameLst>
                                      </p:cBhvr>
                                      <p:tavLst>
                                        <p:tav tm="0">
                                          <p:val>
                                            <p:strVal val="ppt_y"/>
                                          </p:val>
                                        </p:tav>
                                        <p:tav tm="100000">
                                          <p:val>
                                            <p:strVal val="ppt_y"/>
                                          </p:val>
                                        </p:tav>
                                      </p:tavLst>
                                    </p:anim>
                                    <p:set>
                                      <p:cBhvr>
                                        <p:cTn id="320" dur="1" fill="hold">
                                          <p:stCondLst>
                                            <p:cond delay="2999"/>
                                          </p:stCondLst>
                                        </p:cTn>
                                        <p:tgtEl>
                                          <p:spTgt spid="18"/>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19"/>
                                        </p:tgtEl>
                                        <p:attrNameLst>
                                          <p:attrName>ppt_x</p:attrName>
                                        </p:attrNameLst>
                                      </p:cBhvr>
                                      <p:tavLst>
                                        <p:tav tm="0">
                                          <p:val>
                                            <p:strVal val="ppt_x"/>
                                          </p:val>
                                        </p:tav>
                                        <p:tav tm="100000">
                                          <p:val>
                                            <p:strVal val="1+ppt_w/2"/>
                                          </p:val>
                                        </p:tav>
                                      </p:tavLst>
                                    </p:anim>
                                    <p:anim calcmode="lin" valueType="num">
                                      <p:cBhvr additive="base">
                                        <p:cTn id="323" dur="3000"/>
                                        <p:tgtEl>
                                          <p:spTgt spid="19"/>
                                        </p:tgtEl>
                                        <p:attrNameLst>
                                          <p:attrName>ppt_y</p:attrName>
                                        </p:attrNameLst>
                                      </p:cBhvr>
                                      <p:tavLst>
                                        <p:tav tm="0">
                                          <p:val>
                                            <p:strVal val="ppt_y"/>
                                          </p:val>
                                        </p:tav>
                                        <p:tav tm="100000">
                                          <p:val>
                                            <p:strVal val="ppt_y"/>
                                          </p:val>
                                        </p:tav>
                                      </p:tavLst>
                                    </p:anim>
                                    <p:set>
                                      <p:cBhvr>
                                        <p:cTn id="324" dur="1" fill="hold">
                                          <p:stCondLst>
                                            <p:cond delay="2999"/>
                                          </p:stCondLst>
                                        </p:cTn>
                                        <p:tgtEl>
                                          <p:spTgt spid="19"/>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20"/>
                                        </p:tgtEl>
                                        <p:attrNameLst>
                                          <p:attrName>ppt_x</p:attrName>
                                        </p:attrNameLst>
                                      </p:cBhvr>
                                      <p:tavLst>
                                        <p:tav tm="0">
                                          <p:val>
                                            <p:strVal val="ppt_x"/>
                                          </p:val>
                                        </p:tav>
                                        <p:tav tm="100000">
                                          <p:val>
                                            <p:strVal val="1+ppt_w/2"/>
                                          </p:val>
                                        </p:tav>
                                      </p:tavLst>
                                    </p:anim>
                                    <p:anim calcmode="lin" valueType="num">
                                      <p:cBhvr additive="base">
                                        <p:cTn id="327" dur="3000"/>
                                        <p:tgtEl>
                                          <p:spTgt spid="20"/>
                                        </p:tgtEl>
                                        <p:attrNameLst>
                                          <p:attrName>ppt_y</p:attrName>
                                        </p:attrNameLst>
                                      </p:cBhvr>
                                      <p:tavLst>
                                        <p:tav tm="0">
                                          <p:val>
                                            <p:strVal val="ppt_y"/>
                                          </p:val>
                                        </p:tav>
                                        <p:tav tm="100000">
                                          <p:val>
                                            <p:strVal val="ppt_y"/>
                                          </p:val>
                                        </p:tav>
                                      </p:tavLst>
                                    </p:anim>
                                    <p:set>
                                      <p:cBhvr>
                                        <p:cTn id="328" dur="1" fill="hold">
                                          <p:stCondLst>
                                            <p:cond delay="2999"/>
                                          </p:stCondLst>
                                        </p:cTn>
                                        <p:tgtEl>
                                          <p:spTgt spid="20"/>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3000" fill="hold"/>
                                        <p:tgtEl>
                                          <p:spTgt spid="4"/>
                                        </p:tgtEl>
                                        <p:attrNameLst>
                                          <p:attrName>ppt_w</p:attrName>
                                        </p:attrNameLst>
                                      </p:cBhvr>
                                      <p:tavLst>
                                        <p:tav tm="0">
                                          <p:val>
                                            <p:strVal val="2/3*#ppt_w"/>
                                          </p:val>
                                        </p:tav>
                                        <p:tav tm="100000">
                                          <p:val>
                                            <p:strVal val="#ppt_w"/>
                                          </p:val>
                                        </p:tav>
                                      </p:tavLst>
                                    </p:anim>
                                    <p:anim calcmode="lin" valueType="num">
                                      <p:cBhvr>
                                        <p:cTn id="332" dur="3000" fill="hold"/>
                                        <p:tgtEl>
                                          <p:spTgt spid="4"/>
                                        </p:tgtEl>
                                        <p:attrNameLst>
                                          <p:attrName>ppt_h</p:attrName>
                                        </p:attrNameLst>
                                      </p:cBhvr>
                                      <p:tavLst>
                                        <p:tav tm="0">
                                          <p:val>
                                            <p:strVal val="2/3*#ppt_h"/>
                                          </p:val>
                                        </p:tav>
                                        <p:tav tm="100000">
                                          <p:val>
                                            <p:strVal val="#ppt_h"/>
                                          </p:val>
                                        </p:tav>
                                      </p:tavLst>
                                    </p:anim>
                                  </p:childTnLst>
                                </p:cTn>
                              </p:par>
                              <p:par>
                                <p:cTn id="333" presetID="16" presetClass="entr" presetSubtype="37"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barn(outVertical)">
                                      <p:cBhvr>
                                        <p:cTn id="3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p:spPr>
        <p:txBody>
          <a:bodyPr/>
          <a:lstStyle/>
          <a:p>
            <a:endParaRPr lang="es-ES" dirty="0"/>
          </a:p>
        </p:txBody>
      </p:sp>
      <p:pic>
        <p:nvPicPr>
          <p:cNvPr id="4" name="3 Imagen" descr="Imagen44.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100000">
                <a:schemeClr val="bg1">
                  <a:alpha val="59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agen45.jpg"/>
          <p:cNvPicPr>
            <a:picLocks noChangeAspect="1"/>
          </p:cNvPicPr>
          <p:nvPr/>
        </p:nvPicPr>
        <p:blipFill>
          <a:blip r:embed="rId2"/>
          <a:stretch>
            <a:fillRect/>
          </a:stretch>
        </p:blipFill>
        <p:spPr>
          <a:xfrm>
            <a:off x="0" y="0"/>
            <a:ext cx="9144001" cy="6858000"/>
          </a:xfrm>
          <a:prstGeom prst="rect">
            <a:avLst/>
          </a:prstGeom>
        </p:spPr>
      </p:pic>
      <p:sp>
        <p:nvSpPr>
          <p:cNvPr id="6" name="5 Triángulo rectángulo"/>
          <p:cNvSpPr/>
          <p:nvPr/>
        </p:nvSpPr>
        <p:spPr>
          <a:xfrm>
            <a:off x="0" y="0"/>
            <a:ext cx="9144000" cy="6858000"/>
          </a:xfrm>
          <a:prstGeom prst="rtTriangle">
            <a:avLst/>
          </a:prstGeom>
          <a:solidFill>
            <a:srgbClr val="00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0800000">
            <a:off x="0" y="0"/>
            <a:ext cx="9144000" cy="6858000"/>
          </a:xfrm>
          <a:prstGeom prst="rtTriangle">
            <a:avLst/>
          </a:prstGeom>
          <a:solidFill>
            <a:srgbClr val="00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7643834" cy="6858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0800000">
            <a:off x="0" y="0"/>
            <a:ext cx="9144000" cy="535782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6072230" cy="6858000"/>
          </a:xfrm>
          <a:prstGeom prst="rtTriangle">
            <a:avLst/>
          </a:prstGeom>
          <a:gradFill flip="none" rotWithShape="1">
            <a:gsLst>
              <a:gs pos="0">
                <a:schemeClr val="bg1"/>
              </a:gs>
              <a:gs pos="50000">
                <a:srgbClr val="3333FF">
                  <a:shade val="67500"/>
                  <a:satMod val="115000"/>
                </a:srgbClr>
              </a:gs>
              <a:gs pos="100000">
                <a:srgbClr val="3333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0" y="0"/>
            <a:ext cx="9144000" cy="4286280"/>
          </a:xfrm>
          <a:prstGeom prst="rtTriangle">
            <a:avLst/>
          </a:prstGeom>
          <a:gradFill flip="none" rotWithShape="1">
            <a:gsLst>
              <a:gs pos="0">
                <a:schemeClr val="bg1"/>
              </a:gs>
              <a:gs pos="50000">
                <a:srgbClr val="3333FF">
                  <a:shade val="67500"/>
                  <a:satMod val="115000"/>
                </a:srgbClr>
              </a:gs>
              <a:gs pos="100000">
                <a:srgbClr val="333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xit" presetSubtype="1"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
                                          </p:val>
                                        </p:tav>
                                      </p:tavLst>
                                    </p:anim>
                                    <p:anim calcmode="lin" valueType="num">
                                      <p:cBhvr>
                                        <p:cTn id="10" dur="3000"/>
                                        <p:tgtEl>
                                          <p:spTgt spid="7"/>
                                        </p:tgtEl>
                                        <p:attrNameLst>
                                          <p:attrName>ppt_y</p:attrName>
                                        </p:attrNameLst>
                                      </p:cBhvr>
                                      <p:tavLst>
                                        <p:tav tm="0">
                                          <p:val>
                                            <p:strVal val="ppt_y"/>
                                          </p:val>
                                        </p:tav>
                                        <p:tav tm="100000">
                                          <p:val>
                                            <p:strVal val="ppt_y-ppt_h/2"/>
                                          </p:val>
                                        </p:tav>
                                      </p:tavLst>
                                    </p:anim>
                                    <p:anim calcmode="lin" valueType="num">
                                      <p:cBhvr>
                                        <p:cTn id="11" dur="3000"/>
                                        <p:tgtEl>
                                          <p:spTgt spid="7"/>
                                        </p:tgtEl>
                                        <p:attrNameLst>
                                          <p:attrName>ppt_w</p:attrName>
                                        </p:attrNameLst>
                                      </p:cBhvr>
                                      <p:tavLst>
                                        <p:tav tm="0">
                                          <p:val>
                                            <p:strVal val="ppt_w"/>
                                          </p:val>
                                        </p:tav>
                                        <p:tav tm="100000">
                                          <p:val>
                                            <p:strVal val="ppt_w"/>
                                          </p:val>
                                        </p:tav>
                                      </p:tavLst>
                                    </p:anim>
                                    <p:anim calcmode="lin" valueType="num">
                                      <p:cBhvr>
                                        <p:cTn id="12" dur="3000"/>
                                        <p:tgtEl>
                                          <p:spTgt spid="7"/>
                                        </p:tgtEl>
                                        <p:attrNameLst>
                                          <p:attrName>ppt_h</p:attrName>
                                        </p:attrNameLst>
                                      </p:cBhvr>
                                      <p:tavLst>
                                        <p:tav tm="0">
                                          <p:val>
                                            <p:strVal val="ppt_h"/>
                                          </p:val>
                                        </p:tav>
                                        <p:tav tm="100000">
                                          <p:val>
                                            <p:fltVal val="0"/>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8"/>
                                        </p:tgtEl>
                                        <p:attrNameLst>
                                          <p:attrName>ppt_x</p:attrName>
                                        </p:attrNameLst>
                                      </p:cBhvr>
                                      <p:tavLst>
                                        <p:tav tm="0">
                                          <p:val>
                                            <p:strVal val="ppt_x"/>
                                          </p:val>
                                        </p:tav>
                                        <p:tav tm="100000">
                                          <p:val>
                                            <p:strVal val="ppt_x-ppt_w/2"/>
                                          </p:val>
                                        </p:tav>
                                      </p:tavLst>
                                    </p:anim>
                                    <p:anim calcmode="lin" valueType="num">
                                      <p:cBhvr>
                                        <p:cTn id="22" dur="3000"/>
                                        <p:tgtEl>
                                          <p:spTgt spid="8"/>
                                        </p:tgtEl>
                                        <p:attrNameLst>
                                          <p:attrName>ppt_y</p:attrName>
                                        </p:attrNameLst>
                                      </p:cBhvr>
                                      <p:tavLst>
                                        <p:tav tm="0">
                                          <p:val>
                                            <p:strVal val="ppt_y"/>
                                          </p:val>
                                        </p:tav>
                                        <p:tav tm="100000">
                                          <p:val>
                                            <p:strVal val="ppt_y"/>
                                          </p:val>
                                        </p:tav>
                                      </p:tavLst>
                                    </p:anim>
                                    <p:anim calcmode="lin" valueType="num">
                                      <p:cBhvr>
                                        <p:cTn id="23" dur="3000"/>
                                        <p:tgtEl>
                                          <p:spTgt spid="8"/>
                                        </p:tgtEl>
                                        <p:attrNameLst>
                                          <p:attrName>ppt_w</p:attrName>
                                        </p:attrNameLst>
                                      </p:cBhvr>
                                      <p:tavLst>
                                        <p:tav tm="0">
                                          <p:val>
                                            <p:strVal val="ppt_w"/>
                                          </p:val>
                                        </p:tav>
                                        <p:tav tm="100000">
                                          <p:val>
                                            <p:fltVal val="0"/>
                                          </p:val>
                                        </p:tav>
                                      </p:tavLst>
                                    </p:anim>
                                    <p:anim calcmode="lin" valueType="num">
                                      <p:cBhvr>
                                        <p:cTn id="24" dur="3000"/>
                                        <p:tgtEl>
                                          <p:spTgt spid="8"/>
                                        </p:tgtEl>
                                        <p:attrNameLst>
                                          <p:attrName>ppt_h</p:attrName>
                                        </p:attrNameLst>
                                      </p:cBhvr>
                                      <p:tavLst>
                                        <p:tav tm="0">
                                          <p:val>
                                            <p:strVal val="ppt_h"/>
                                          </p:val>
                                        </p:tav>
                                        <p:tav tm="100000">
                                          <p:val>
                                            <p:strVal val="ppt_h"/>
                                          </p:val>
                                        </p:tav>
                                      </p:tavLst>
                                    </p:anim>
                                    <p:set>
                                      <p:cBhvr>
                                        <p:cTn id="25" dur="1" fill="hold">
                                          <p:stCondLst>
                                            <p:cond delay="2999"/>
                                          </p:stCondLst>
                                        </p:cTn>
                                        <p:tgtEl>
                                          <p:spTgt spid="8"/>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3000"/>
                                        <p:tgtEl>
                                          <p:spTgt spid="9"/>
                                        </p:tgtEl>
                                        <p:attrNameLst>
                                          <p:attrName>ppt_x</p:attrName>
                                        </p:attrNameLst>
                                      </p:cBhvr>
                                      <p:tavLst>
                                        <p:tav tm="0">
                                          <p:val>
                                            <p:strVal val="ppt_x"/>
                                          </p:val>
                                        </p:tav>
                                        <p:tav tm="100000">
                                          <p:val>
                                            <p:strVal val="ppt_x"/>
                                          </p:val>
                                        </p:tav>
                                      </p:tavLst>
                                    </p:anim>
                                    <p:anim calcmode="lin" valueType="num">
                                      <p:cBhvr>
                                        <p:cTn id="28" dur="3000"/>
                                        <p:tgtEl>
                                          <p:spTgt spid="9"/>
                                        </p:tgtEl>
                                        <p:attrNameLst>
                                          <p:attrName>ppt_y</p:attrName>
                                        </p:attrNameLst>
                                      </p:cBhvr>
                                      <p:tavLst>
                                        <p:tav tm="0">
                                          <p:val>
                                            <p:strVal val="ppt_y"/>
                                          </p:val>
                                        </p:tav>
                                        <p:tav tm="100000">
                                          <p:val>
                                            <p:strVal val="ppt_y-ppt_h/2"/>
                                          </p:val>
                                        </p:tav>
                                      </p:tavLst>
                                    </p:anim>
                                    <p:anim calcmode="lin" valueType="num">
                                      <p:cBhvr>
                                        <p:cTn id="29" dur="3000"/>
                                        <p:tgtEl>
                                          <p:spTgt spid="9"/>
                                        </p:tgtEl>
                                        <p:attrNameLst>
                                          <p:attrName>ppt_w</p:attrName>
                                        </p:attrNameLst>
                                      </p:cBhvr>
                                      <p:tavLst>
                                        <p:tav tm="0">
                                          <p:val>
                                            <p:strVal val="ppt_w"/>
                                          </p:val>
                                        </p:tav>
                                        <p:tav tm="100000">
                                          <p:val>
                                            <p:strVal val="ppt_w"/>
                                          </p:val>
                                        </p:tav>
                                      </p:tavLst>
                                    </p:anim>
                                    <p:anim calcmode="lin" valueType="num">
                                      <p:cBhvr>
                                        <p:cTn id="30" dur="3000"/>
                                        <p:tgtEl>
                                          <p:spTgt spid="9"/>
                                        </p:tgtEl>
                                        <p:attrNameLst>
                                          <p:attrName>ppt_h</p:attrName>
                                        </p:attrNameLst>
                                      </p:cBhvr>
                                      <p:tavLst>
                                        <p:tav tm="0">
                                          <p:val>
                                            <p:strVal val="ppt_h"/>
                                          </p:val>
                                        </p:tav>
                                        <p:tav tm="100000">
                                          <p:val>
                                            <p:fltVal val="0"/>
                                          </p:val>
                                        </p:tav>
                                      </p:tavLst>
                                    </p:anim>
                                    <p:set>
                                      <p:cBhvr>
                                        <p:cTn id="31" dur="1" fill="hold">
                                          <p:stCondLst>
                                            <p:cond delay="2999"/>
                                          </p:stCondLst>
                                        </p:cTn>
                                        <p:tgtEl>
                                          <p:spTgt spid="9"/>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0"/>
                                        </p:tgtEl>
                                        <p:attrNameLst>
                                          <p:attrName>ppt_x</p:attrName>
                                        </p:attrNameLst>
                                      </p:cBhvr>
                                      <p:tavLst>
                                        <p:tav tm="0">
                                          <p:val>
                                            <p:strVal val="ppt_x"/>
                                          </p:val>
                                        </p:tav>
                                        <p:tav tm="100000">
                                          <p:val>
                                            <p:strVal val="ppt_x-ppt_w/2"/>
                                          </p:val>
                                        </p:tav>
                                      </p:tavLst>
                                    </p:anim>
                                    <p:anim calcmode="lin" valueType="num">
                                      <p:cBhvr>
                                        <p:cTn id="34" dur="3000"/>
                                        <p:tgtEl>
                                          <p:spTgt spid="10"/>
                                        </p:tgtEl>
                                        <p:attrNameLst>
                                          <p:attrName>ppt_y</p:attrName>
                                        </p:attrNameLst>
                                      </p:cBhvr>
                                      <p:tavLst>
                                        <p:tav tm="0">
                                          <p:val>
                                            <p:strVal val="ppt_y"/>
                                          </p:val>
                                        </p:tav>
                                        <p:tav tm="100000">
                                          <p:val>
                                            <p:strVal val="ppt_y"/>
                                          </p:val>
                                        </p:tav>
                                      </p:tavLst>
                                    </p:anim>
                                    <p:anim calcmode="lin" valueType="num">
                                      <p:cBhvr>
                                        <p:cTn id="35" dur="3000"/>
                                        <p:tgtEl>
                                          <p:spTgt spid="10"/>
                                        </p:tgtEl>
                                        <p:attrNameLst>
                                          <p:attrName>ppt_w</p:attrName>
                                        </p:attrNameLst>
                                      </p:cBhvr>
                                      <p:tavLst>
                                        <p:tav tm="0">
                                          <p:val>
                                            <p:strVal val="ppt_w"/>
                                          </p:val>
                                        </p:tav>
                                        <p:tav tm="100000">
                                          <p:val>
                                            <p:fltVal val="0"/>
                                          </p:val>
                                        </p:tav>
                                      </p:tavLst>
                                    </p:anim>
                                    <p:anim calcmode="lin" valueType="num">
                                      <p:cBhvr>
                                        <p:cTn id="36" dur="3000"/>
                                        <p:tgtEl>
                                          <p:spTgt spid="10"/>
                                        </p:tgtEl>
                                        <p:attrNameLst>
                                          <p:attrName>ppt_h</p:attrName>
                                        </p:attrNameLst>
                                      </p:cBhvr>
                                      <p:tavLst>
                                        <p:tav tm="0">
                                          <p:val>
                                            <p:strVal val="ppt_h"/>
                                          </p:val>
                                        </p:tav>
                                        <p:tav tm="100000">
                                          <p:val>
                                            <p:strVal val="ppt_h"/>
                                          </p:val>
                                        </p:tav>
                                      </p:tavLst>
                                    </p:anim>
                                    <p:set>
                                      <p:cBhvr>
                                        <p:cTn id="37" dur="1" fill="hold">
                                          <p:stCondLst>
                                            <p:cond delay="2999"/>
                                          </p:stCondLst>
                                        </p:cTn>
                                        <p:tgtEl>
                                          <p:spTgt spid="10"/>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3000"/>
                                        <p:tgtEl>
                                          <p:spTgt spid="11"/>
                                        </p:tgtEl>
                                        <p:attrNameLst>
                                          <p:attrName>ppt_x</p:attrName>
                                        </p:attrNameLst>
                                      </p:cBhvr>
                                      <p:tavLst>
                                        <p:tav tm="0">
                                          <p:val>
                                            <p:strVal val="ppt_x"/>
                                          </p:val>
                                        </p:tav>
                                        <p:tav tm="100000">
                                          <p:val>
                                            <p:strVal val="ppt_x"/>
                                          </p:val>
                                        </p:tav>
                                      </p:tavLst>
                                    </p:anim>
                                    <p:anim calcmode="lin" valueType="num">
                                      <p:cBhvr>
                                        <p:cTn id="40" dur="3000"/>
                                        <p:tgtEl>
                                          <p:spTgt spid="11"/>
                                        </p:tgtEl>
                                        <p:attrNameLst>
                                          <p:attrName>ppt_y</p:attrName>
                                        </p:attrNameLst>
                                      </p:cBhvr>
                                      <p:tavLst>
                                        <p:tav tm="0">
                                          <p:val>
                                            <p:strVal val="ppt_y"/>
                                          </p:val>
                                        </p:tav>
                                        <p:tav tm="100000">
                                          <p:val>
                                            <p:strVal val="ppt_y-ppt_h/2"/>
                                          </p:val>
                                        </p:tav>
                                      </p:tavLst>
                                    </p:anim>
                                    <p:anim calcmode="lin" valueType="num">
                                      <p:cBhvr>
                                        <p:cTn id="41" dur="3000"/>
                                        <p:tgtEl>
                                          <p:spTgt spid="11"/>
                                        </p:tgtEl>
                                        <p:attrNameLst>
                                          <p:attrName>ppt_w</p:attrName>
                                        </p:attrNameLst>
                                      </p:cBhvr>
                                      <p:tavLst>
                                        <p:tav tm="0">
                                          <p:val>
                                            <p:strVal val="ppt_w"/>
                                          </p:val>
                                        </p:tav>
                                        <p:tav tm="100000">
                                          <p:val>
                                            <p:strVal val="ppt_w"/>
                                          </p:val>
                                        </p:tav>
                                      </p:tavLst>
                                    </p:anim>
                                    <p:anim calcmode="lin" valueType="num">
                                      <p:cBhvr>
                                        <p:cTn id="42" dur="3000"/>
                                        <p:tgtEl>
                                          <p:spTgt spid="11"/>
                                        </p:tgtEl>
                                        <p:attrNameLst>
                                          <p:attrName>ppt_h</p:attrName>
                                        </p:attrNameLst>
                                      </p:cBhvr>
                                      <p:tavLst>
                                        <p:tav tm="0">
                                          <p:val>
                                            <p:strVal val="ppt_h"/>
                                          </p:val>
                                        </p:tav>
                                        <p:tav tm="100000">
                                          <p:val>
                                            <p:fltVal val="0"/>
                                          </p:val>
                                        </p:tav>
                                      </p:tavLst>
                                    </p:anim>
                                    <p:set>
                                      <p:cBhvr>
                                        <p:cTn id="43" dur="1" fill="hold">
                                          <p:stCondLst>
                                            <p:cond delay="2999"/>
                                          </p:stCondLst>
                                        </p:cTn>
                                        <p:tgtEl>
                                          <p:spTgt spid="11"/>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4/3*#ppt_w"/>
                                          </p:val>
                                        </p:tav>
                                        <p:tav tm="100000">
                                          <p:val>
                                            <p:strVal val="#ppt_w"/>
                                          </p:val>
                                        </p:tav>
                                      </p:tavLst>
                                    </p:anim>
                                    <p:anim calcmode="lin" valueType="num">
                                      <p:cBhvr>
                                        <p:cTn id="47"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54.jpg"/>
          <p:cNvPicPr>
            <a:picLocks noChangeAspect="1"/>
          </p:cNvPicPr>
          <p:nvPr/>
        </p:nvPicPr>
        <p:blipFill>
          <a:blip r:embed="rId2"/>
          <a:stretch>
            <a:fillRect/>
          </a:stretch>
        </p:blipFill>
        <p:spPr>
          <a:xfrm>
            <a:off x="0" y="0"/>
            <a:ext cx="9138062" cy="6858000"/>
          </a:xfrm>
          <a:prstGeom prst="rect">
            <a:avLst/>
          </a:prstGeom>
        </p:spPr>
      </p:pic>
      <p:sp>
        <p:nvSpPr>
          <p:cNvPr id="6" name="5 Triángulo rectángulo"/>
          <p:cNvSpPr/>
          <p:nvPr/>
        </p:nvSpPr>
        <p:spPr>
          <a:xfrm>
            <a:off x="0" y="0"/>
            <a:ext cx="9144000" cy="6858000"/>
          </a:xfrm>
          <a:prstGeom prst="rtTriangle">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6858000"/>
          </a:xfrm>
          <a:prstGeom prst="rtTriangle">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1000100" y="785794"/>
            <a:ext cx="7072362" cy="5286412"/>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1000100" y="785794"/>
            <a:ext cx="7072362" cy="5286412"/>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2143108" y="1643050"/>
            <a:ext cx="4929222" cy="3714776"/>
          </a:xfrm>
          <a:prstGeom prst="rtTriangle">
            <a:avLst/>
          </a:prstGeom>
          <a:gradFill flip="none" rotWithShape="1">
            <a:gsLst>
              <a:gs pos="18000">
                <a:schemeClr val="accent3">
                  <a:lumMod val="50000"/>
                </a:schemeClr>
              </a:gs>
              <a:gs pos="50000">
                <a:schemeClr val="accent3">
                  <a:lumMod val="60000"/>
                  <a:lumOff val="40000"/>
                  <a:shade val="67500"/>
                  <a:satMod val="115000"/>
                </a:schemeClr>
              </a:gs>
              <a:gs pos="100000">
                <a:schemeClr val="accent3">
                  <a:lumMod val="60000"/>
                  <a:lumOff val="40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2143108" y="1643050"/>
            <a:ext cx="4929222" cy="3714776"/>
          </a:xfrm>
          <a:prstGeom prst="rtTriangle">
            <a:avLst/>
          </a:prstGeom>
          <a:gradFill flip="none" rotWithShape="1">
            <a:gsLst>
              <a:gs pos="18000">
                <a:schemeClr val="accent3">
                  <a:lumMod val="50000"/>
                </a:schemeClr>
              </a:gs>
              <a:gs pos="50000">
                <a:schemeClr val="accent3">
                  <a:lumMod val="60000"/>
                  <a:lumOff val="40000"/>
                  <a:shade val="67500"/>
                  <a:satMod val="115000"/>
                </a:schemeClr>
              </a:gs>
              <a:gs pos="100000">
                <a:schemeClr val="accent3">
                  <a:lumMod val="60000"/>
                  <a:lumOff val="40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3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in)">
                                      <p:cBhvr>
                                        <p:cTn id="19" dur="3000"/>
                                        <p:tgtEl>
                                          <p:spTgt spid="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3000"/>
                                        <p:tgtEl>
                                          <p:spTgt spid="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3000"/>
                                        <p:tgtEl>
                                          <p:spTgt spid="11"/>
                                        </p:tgtEl>
                                      </p:cBhvr>
                                    </p:animEffect>
                                  </p:childTnLst>
                                </p:cTn>
                              </p:par>
                            </p:childTnLst>
                          </p:cTn>
                        </p:par>
                        <p:par>
                          <p:cTn id="26" fill="hold">
                            <p:stCondLst>
                              <p:cond delay="3000"/>
                            </p:stCondLst>
                            <p:childTnLst>
                              <p:par>
                                <p:cTn id="27" presetID="4" presetClass="exit" presetSubtype="32" fill="hold" grpId="1" nodeType="afterEffect">
                                  <p:stCondLst>
                                    <p:cond delay="0"/>
                                  </p:stCondLst>
                                  <p:childTnLst>
                                    <p:animEffect transition="out" filter="box(out)">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3000"/>
                                        <p:tgtEl>
                                          <p:spTgt spid="6"/>
                                        </p:tgtEl>
                                      </p:cBhvr>
                                    </p:animEffect>
                                    <p:set>
                                      <p:cBhvr>
                                        <p:cTn id="32" dur="1" fill="hold">
                                          <p:stCondLst>
                                            <p:cond delay="2999"/>
                                          </p:stCondLst>
                                        </p:cTn>
                                        <p:tgtEl>
                                          <p:spTgt spid="6"/>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3000"/>
                                        <p:tgtEl>
                                          <p:spTgt spid="8"/>
                                        </p:tgtEl>
                                      </p:cBhvr>
                                    </p:animEffect>
                                    <p:set>
                                      <p:cBhvr>
                                        <p:cTn id="35" dur="1" fill="hold">
                                          <p:stCondLst>
                                            <p:cond delay="2999"/>
                                          </p:stCondLst>
                                        </p:cTn>
                                        <p:tgtEl>
                                          <p:spTgt spid="8"/>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3000"/>
                                        <p:tgtEl>
                                          <p:spTgt spid="9"/>
                                        </p:tgtEl>
                                      </p:cBhvr>
                                    </p:animEffect>
                                    <p:set>
                                      <p:cBhvr>
                                        <p:cTn id="38" dur="1" fill="hold">
                                          <p:stCondLst>
                                            <p:cond delay="2999"/>
                                          </p:stCondLst>
                                        </p:cTn>
                                        <p:tgtEl>
                                          <p:spTgt spid="9"/>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3000"/>
                                        <p:tgtEl>
                                          <p:spTgt spid="11"/>
                                        </p:tgtEl>
                                      </p:cBhvr>
                                    </p:animEffect>
                                    <p:set>
                                      <p:cBhvr>
                                        <p:cTn id="41" dur="1" fill="hold">
                                          <p:stCondLst>
                                            <p:cond delay="2999"/>
                                          </p:stCondLst>
                                        </p:cTn>
                                        <p:tgtEl>
                                          <p:spTgt spid="11"/>
                                        </p:tgtEl>
                                        <p:attrNameLst>
                                          <p:attrName>style.visibility</p:attrName>
                                        </p:attrNameLst>
                                      </p:cBhvr>
                                      <p:to>
                                        <p:strVal val="hidden"/>
                                      </p:to>
                                    </p:set>
                                  </p:childTnLst>
                                </p:cTn>
                              </p:par>
                              <p:par>
                                <p:cTn id="42" presetID="4" presetClass="exit" presetSubtype="32" fill="hold" grpId="1" nodeType="withEffect">
                                  <p:stCondLst>
                                    <p:cond delay="0"/>
                                  </p:stCondLst>
                                  <p:childTnLst>
                                    <p:animEffect transition="out" filter="box(out)">
                                      <p:cBhvr>
                                        <p:cTn id="43" dur="3000"/>
                                        <p:tgtEl>
                                          <p:spTgt spid="10"/>
                                        </p:tgtEl>
                                      </p:cBhvr>
                                    </p:animEffect>
                                    <p:set>
                                      <p:cBhvr>
                                        <p:cTn id="44" dur="1" fill="hold">
                                          <p:stCondLst>
                                            <p:cond delay="2999"/>
                                          </p:stCondLst>
                                        </p:cTn>
                                        <p:tgtEl>
                                          <p:spTgt spid="10"/>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strVal val="2/3*#ppt_w"/>
                                          </p:val>
                                        </p:tav>
                                        <p:tav tm="100000">
                                          <p:val>
                                            <p:strVal val="#ppt_w"/>
                                          </p:val>
                                        </p:tav>
                                      </p:tavLst>
                                    </p:anim>
                                    <p:anim calcmode="lin" valueType="num">
                                      <p:cBhvr>
                                        <p:cTn id="48" dur="3000" fill="hold"/>
                                        <p:tgtEl>
                                          <p:spTgt spid="4"/>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ox(out)">
                                      <p:cBhvr>
                                        <p:cTn id="5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Imagen56.jpg"/>
          <p:cNvPicPr>
            <a:picLocks noChangeAspect="1"/>
          </p:cNvPicPr>
          <p:nvPr/>
        </p:nvPicPr>
        <p:blipFill>
          <a:blip r:embed="rId2"/>
          <a:stretch>
            <a:fillRect/>
          </a:stretch>
        </p:blipFill>
        <p:spPr>
          <a:xfrm>
            <a:off x="0" y="0"/>
            <a:ext cx="9144000" cy="6858001"/>
          </a:xfrm>
          <a:prstGeom prst="rect">
            <a:avLst/>
          </a:prstGeom>
        </p:spPr>
      </p:pic>
      <p:sp>
        <p:nvSpPr>
          <p:cNvPr id="6" name="5 Luna"/>
          <p:cNvSpPr/>
          <p:nvPr/>
        </p:nvSpPr>
        <p:spPr>
          <a:xfrm rot="10800000">
            <a:off x="0"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10"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1285852"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7708721"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1928794"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072330"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422837"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136953"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4500562"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3851069"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3214678"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2565185"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1928794"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1279301"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642910"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a:off x="0" y="357166"/>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0800000">
            <a:off x="2571736"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3214678"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0800000">
            <a:off x="3857620"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4500562"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0800000">
            <a:off x="5143504"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5715008"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0800000">
            <a:off x="6286512"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0800000">
            <a:off x="6929454"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0800000">
            <a:off x="7708721" y="3786190"/>
            <a:ext cx="1435279" cy="2671117"/>
          </a:xfrm>
          <a:prstGeom prst="moon">
            <a:avLst>
              <a:gd name="adj" fmla="val 36667"/>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0-#ppt_w/2"/>
                                          </p:val>
                                        </p:tav>
                                        <p:tav tm="100000">
                                          <p:val>
                                            <p:strVal val="#ppt_x"/>
                                          </p:val>
                                        </p:tav>
                                      </p:tavLst>
                                    </p:anim>
                                    <p:anim calcmode="lin" valueType="num">
                                      <p:cBhvr additive="base">
                                        <p:cTn id="11" dur="30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0-#ppt_w/2"/>
                                          </p:val>
                                        </p:tav>
                                        <p:tav tm="100000">
                                          <p:val>
                                            <p:strVal val="#ppt_x"/>
                                          </p:val>
                                        </p:tav>
                                      </p:tavLst>
                                    </p:anim>
                                    <p:anim calcmode="lin" valueType="num">
                                      <p:cBhvr additive="base">
                                        <p:cTn id="15" dur="3000" fill="hold"/>
                                        <p:tgtEl>
                                          <p:spTgt spid="11"/>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0-#ppt_w/2"/>
                                          </p:val>
                                        </p:tav>
                                        <p:tav tm="100000">
                                          <p:val>
                                            <p:strVal val="#ppt_x"/>
                                          </p:val>
                                        </p:tav>
                                      </p:tavLst>
                                    </p:anim>
                                    <p:anim calcmode="lin" valueType="num">
                                      <p:cBhvr additive="base">
                                        <p:cTn id="19" dur="3000" fill="hold"/>
                                        <p:tgtEl>
                                          <p:spTgt spid="12"/>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0-#ppt_w/2"/>
                                          </p:val>
                                        </p:tav>
                                        <p:tav tm="100000">
                                          <p:val>
                                            <p:strVal val="#ppt_x"/>
                                          </p:val>
                                        </p:tav>
                                      </p:tavLst>
                                    </p:anim>
                                    <p:anim calcmode="lin" valueType="num">
                                      <p:cBhvr additive="base">
                                        <p:cTn id="35" dur="3000" fill="hold"/>
                                        <p:tgtEl>
                                          <p:spTgt spid="1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0-#ppt_w/2"/>
                                          </p:val>
                                        </p:tav>
                                        <p:tav tm="100000">
                                          <p:val>
                                            <p:strVal val="#ppt_x"/>
                                          </p:val>
                                        </p:tav>
                                      </p:tavLst>
                                    </p:anim>
                                    <p:anim calcmode="lin" valueType="num">
                                      <p:cBhvr additive="base">
                                        <p:cTn id="51" dur="3000" fill="hold"/>
                                        <p:tgtEl>
                                          <p:spTgt spid="20"/>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3000" fill="hold"/>
                                        <p:tgtEl>
                                          <p:spTgt spid="22"/>
                                        </p:tgtEl>
                                        <p:attrNameLst>
                                          <p:attrName>ppt_x</p:attrName>
                                        </p:attrNameLst>
                                      </p:cBhvr>
                                      <p:tavLst>
                                        <p:tav tm="0">
                                          <p:val>
                                            <p:strVal val="0-#ppt_w/2"/>
                                          </p:val>
                                        </p:tav>
                                        <p:tav tm="100000">
                                          <p:val>
                                            <p:strVal val="#ppt_x"/>
                                          </p:val>
                                        </p:tav>
                                      </p:tavLst>
                                    </p:anim>
                                    <p:anim calcmode="lin" valueType="num">
                                      <p:cBhvr additive="base">
                                        <p:cTn id="59" dur="3000" fill="hold"/>
                                        <p:tgtEl>
                                          <p:spTgt spid="2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1+#ppt_w/2"/>
                                          </p:val>
                                        </p:tav>
                                        <p:tav tm="100000">
                                          <p:val>
                                            <p:strVal val="#ppt_x"/>
                                          </p:val>
                                        </p:tav>
                                      </p:tavLst>
                                    </p:anim>
                                    <p:anim calcmode="lin" valueType="num">
                                      <p:cBhvr additive="base">
                                        <p:cTn id="63" dur="3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1+#ppt_w/2"/>
                                          </p:val>
                                        </p:tav>
                                        <p:tav tm="100000">
                                          <p:val>
                                            <p:strVal val="#ppt_x"/>
                                          </p:val>
                                        </p:tav>
                                      </p:tavLst>
                                    </p:anim>
                                    <p:anim calcmode="lin" valueType="num">
                                      <p:cBhvr additive="base">
                                        <p:cTn id="67" dur="3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1+#ppt_w/2"/>
                                          </p:val>
                                        </p:tav>
                                        <p:tav tm="100000">
                                          <p:val>
                                            <p:strVal val="#ppt_x"/>
                                          </p:val>
                                        </p:tav>
                                      </p:tavLst>
                                    </p:anim>
                                    <p:anim calcmode="lin" valueType="num">
                                      <p:cBhvr additive="base">
                                        <p:cTn id="75" dur="3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1+#ppt_w/2"/>
                                          </p:val>
                                        </p:tav>
                                        <p:tav tm="100000">
                                          <p:val>
                                            <p:strVal val="#ppt_x"/>
                                          </p:val>
                                        </p:tav>
                                      </p:tavLst>
                                    </p:anim>
                                    <p:anim calcmode="lin" valueType="num">
                                      <p:cBhvr additive="base">
                                        <p:cTn id="83" dur="3000" fill="hold"/>
                                        <p:tgtEl>
                                          <p:spTgt spid="24"/>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1+#ppt_w/2"/>
                                          </p:val>
                                        </p:tav>
                                        <p:tav tm="100000">
                                          <p:val>
                                            <p:strVal val="#ppt_x"/>
                                          </p:val>
                                        </p:tav>
                                      </p:tavLst>
                                    </p:anim>
                                    <p:anim calcmode="lin" valueType="num">
                                      <p:cBhvr additive="base">
                                        <p:cTn id="87" dur="3000" fill="hold"/>
                                        <p:tgtEl>
                                          <p:spTgt spid="25"/>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1+#ppt_w/2"/>
                                          </p:val>
                                        </p:tav>
                                        <p:tav tm="100000">
                                          <p:val>
                                            <p:strVal val="#ppt_x"/>
                                          </p:val>
                                        </p:tav>
                                      </p:tavLst>
                                    </p:anim>
                                    <p:anim calcmode="lin" valueType="num">
                                      <p:cBhvr additive="base">
                                        <p:cTn id="95" dur="3000" fill="hold"/>
                                        <p:tgtEl>
                                          <p:spTgt spid="27"/>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1+#ppt_w/2"/>
                                          </p:val>
                                        </p:tav>
                                        <p:tav tm="100000">
                                          <p:val>
                                            <p:strVal val="#ppt_x"/>
                                          </p:val>
                                        </p:tav>
                                      </p:tavLst>
                                    </p:anim>
                                    <p:anim calcmode="lin" valueType="num">
                                      <p:cBhvr additive="base">
                                        <p:cTn id="99" dur="3000" fill="hold"/>
                                        <p:tgtEl>
                                          <p:spTgt spid="28"/>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1+#ppt_w/2"/>
                                          </p:val>
                                        </p:tav>
                                        <p:tav tm="100000">
                                          <p:val>
                                            <p:strVal val="#ppt_x"/>
                                          </p:val>
                                        </p:tav>
                                      </p:tavLst>
                                    </p:anim>
                                    <p:anim calcmode="lin" valueType="num">
                                      <p:cBhvr additive="base">
                                        <p:cTn id="103" dur="3000" fill="hold"/>
                                        <p:tgtEl>
                                          <p:spTgt spid="29"/>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1+#ppt_w/2"/>
                                          </p:val>
                                        </p:tav>
                                        <p:tav tm="100000">
                                          <p:val>
                                            <p:strVal val="#ppt_x"/>
                                          </p:val>
                                        </p:tav>
                                      </p:tavLst>
                                    </p:anim>
                                    <p:anim calcmode="lin" valueType="num">
                                      <p:cBhvr additive="base">
                                        <p:cTn id="107" dur="3000" fill="hold"/>
                                        <p:tgtEl>
                                          <p:spTgt spid="30"/>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1+#ppt_w/2"/>
                                          </p:val>
                                        </p:tav>
                                        <p:tav tm="100000">
                                          <p:val>
                                            <p:strVal val="#ppt_x"/>
                                          </p:val>
                                        </p:tav>
                                      </p:tavLst>
                                    </p:anim>
                                    <p:anim calcmode="lin" valueType="num">
                                      <p:cBhvr additive="base">
                                        <p:cTn id="111" dur="3000" fill="hold"/>
                                        <p:tgtEl>
                                          <p:spTgt spid="31"/>
                                        </p:tgtEl>
                                        <p:attrNameLst>
                                          <p:attrName>ppt_y</p:attrName>
                                        </p:attrNameLst>
                                      </p:cBhvr>
                                      <p:tavLst>
                                        <p:tav tm="0">
                                          <p:val>
                                            <p:strVal val="#ppt_y"/>
                                          </p:val>
                                        </p:tav>
                                        <p:tav tm="100000">
                                          <p:val>
                                            <p:strVal val="#ppt_y"/>
                                          </p:val>
                                        </p:tav>
                                      </p:tavLst>
                                    </p:anim>
                                  </p:childTnLst>
                                </p:cTn>
                              </p:par>
                              <p:par>
                                <p:cTn id="112" presetID="8" presetClass="emph" presetSubtype="0" fill="hold" grpId="1"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3"/>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4"/>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5"/>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6"/>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8"/>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9"/>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0"/>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1"/>
                                        </p:tgtEl>
                                        <p:attrNameLst>
                                          <p:attrName>r</p:attrName>
                                        </p:attrNameLst>
                                      </p:cBhvr>
                                    </p:animRot>
                                  </p:childTnLst>
                                </p:cTn>
                              </p:par>
                              <p:par>
                                <p:cTn id="164" presetID="13"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plus(in)">
                                      <p:cBhvr>
                                        <p:cTn id="166" dur="3000"/>
                                        <p:tgtEl>
                                          <p:spTgt spid="9"/>
                                        </p:tgtEl>
                                      </p:cBhvr>
                                    </p:animEffect>
                                  </p:childTnLst>
                                </p:cTn>
                              </p:par>
                              <p:par>
                                <p:cTn id="167" presetID="13" presetClass="entr" presetSubtype="16" fill="hold" grpId="2" nodeType="withEffect">
                                  <p:stCondLst>
                                    <p:cond delay="0"/>
                                  </p:stCondLst>
                                  <p:childTnLst>
                                    <p:set>
                                      <p:cBhvr>
                                        <p:cTn id="168" dur="1" fill="hold">
                                          <p:stCondLst>
                                            <p:cond delay="0"/>
                                          </p:stCondLst>
                                        </p:cTn>
                                        <p:tgtEl>
                                          <p:spTgt spid="11"/>
                                        </p:tgtEl>
                                        <p:attrNameLst>
                                          <p:attrName>style.visibility</p:attrName>
                                        </p:attrNameLst>
                                      </p:cBhvr>
                                      <p:to>
                                        <p:strVal val="visible"/>
                                      </p:to>
                                    </p:set>
                                    <p:animEffect transition="in" filter="plus(in)">
                                      <p:cBhvr>
                                        <p:cTn id="169" dur="3000"/>
                                        <p:tgtEl>
                                          <p:spTgt spid="11"/>
                                        </p:tgtEl>
                                      </p:cBhvr>
                                    </p:animEffect>
                                  </p:childTnLst>
                                </p:cTn>
                              </p:par>
                              <p:par>
                                <p:cTn id="170" presetID="13" presetClass="entr" presetSubtype="16" fill="hold" grpId="2" nodeType="withEffect">
                                  <p:stCondLst>
                                    <p:cond delay="0"/>
                                  </p:stCondLst>
                                  <p:childTnLst>
                                    <p:set>
                                      <p:cBhvr>
                                        <p:cTn id="171" dur="1" fill="hold">
                                          <p:stCondLst>
                                            <p:cond delay="0"/>
                                          </p:stCondLst>
                                        </p:cTn>
                                        <p:tgtEl>
                                          <p:spTgt spid="12"/>
                                        </p:tgtEl>
                                        <p:attrNameLst>
                                          <p:attrName>style.visibility</p:attrName>
                                        </p:attrNameLst>
                                      </p:cBhvr>
                                      <p:to>
                                        <p:strVal val="visible"/>
                                      </p:to>
                                    </p:set>
                                    <p:animEffect transition="in" filter="plus(in)">
                                      <p:cBhvr>
                                        <p:cTn id="172" dur="3000"/>
                                        <p:tgtEl>
                                          <p:spTgt spid="12"/>
                                        </p:tgtEl>
                                      </p:cBhvr>
                                    </p:animEffect>
                                  </p:childTnLst>
                                </p:cTn>
                              </p:par>
                              <p:par>
                                <p:cTn id="173" presetID="13" presetClass="entr" presetSubtype="16" fill="hold" grpId="2" nodeType="withEffect">
                                  <p:stCondLst>
                                    <p:cond delay="0"/>
                                  </p:stCondLst>
                                  <p:childTnLst>
                                    <p:set>
                                      <p:cBhvr>
                                        <p:cTn id="174" dur="1" fill="hold">
                                          <p:stCondLst>
                                            <p:cond delay="0"/>
                                          </p:stCondLst>
                                        </p:cTn>
                                        <p:tgtEl>
                                          <p:spTgt spid="13"/>
                                        </p:tgtEl>
                                        <p:attrNameLst>
                                          <p:attrName>style.visibility</p:attrName>
                                        </p:attrNameLst>
                                      </p:cBhvr>
                                      <p:to>
                                        <p:strVal val="visible"/>
                                      </p:to>
                                    </p:set>
                                    <p:animEffect transition="in" filter="plus(in)">
                                      <p:cBhvr>
                                        <p:cTn id="175" dur="3000"/>
                                        <p:tgtEl>
                                          <p:spTgt spid="13"/>
                                        </p:tgtEl>
                                      </p:cBhvr>
                                    </p:animEffect>
                                  </p:childTnLst>
                                </p:cTn>
                              </p:par>
                              <p:par>
                                <p:cTn id="176" presetID="13" presetClass="entr" presetSubtype="16" fill="hold" grpId="2" nodeType="withEffect">
                                  <p:stCondLst>
                                    <p:cond delay="0"/>
                                  </p:stCondLst>
                                  <p:childTnLst>
                                    <p:set>
                                      <p:cBhvr>
                                        <p:cTn id="177" dur="1" fill="hold">
                                          <p:stCondLst>
                                            <p:cond delay="0"/>
                                          </p:stCondLst>
                                        </p:cTn>
                                        <p:tgtEl>
                                          <p:spTgt spid="14"/>
                                        </p:tgtEl>
                                        <p:attrNameLst>
                                          <p:attrName>style.visibility</p:attrName>
                                        </p:attrNameLst>
                                      </p:cBhvr>
                                      <p:to>
                                        <p:strVal val="visible"/>
                                      </p:to>
                                    </p:set>
                                    <p:animEffect transition="in" filter="plus(in)">
                                      <p:cBhvr>
                                        <p:cTn id="178" dur="3000"/>
                                        <p:tgtEl>
                                          <p:spTgt spid="14"/>
                                        </p:tgtEl>
                                      </p:cBhvr>
                                    </p:animEffect>
                                  </p:childTnLst>
                                </p:cTn>
                              </p:par>
                              <p:par>
                                <p:cTn id="179" presetID="13" presetClass="entr" presetSubtype="16" fill="hold" grpId="2" nodeType="withEffect">
                                  <p:stCondLst>
                                    <p:cond delay="0"/>
                                  </p:stCondLst>
                                  <p:childTnLst>
                                    <p:set>
                                      <p:cBhvr>
                                        <p:cTn id="180" dur="1" fill="hold">
                                          <p:stCondLst>
                                            <p:cond delay="0"/>
                                          </p:stCondLst>
                                        </p:cTn>
                                        <p:tgtEl>
                                          <p:spTgt spid="15"/>
                                        </p:tgtEl>
                                        <p:attrNameLst>
                                          <p:attrName>style.visibility</p:attrName>
                                        </p:attrNameLst>
                                      </p:cBhvr>
                                      <p:to>
                                        <p:strVal val="visible"/>
                                      </p:to>
                                    </p:set>
                                    <p:animEffect transition="in" filter="plus(in)">
                                      <p:cBhvr>
                                        <p:cTn id="181" dur="3000"/>
                                        <p:tgtEl>
                                          <p:spTgt spid="15"/>
                                        </p:tgtEl>
                                      </p:cBhvr>
                                    </p:animEffect>
                                  </p:childTnLst>
                                </p:cTn>
                              </p:par>
                              <p:par>
                                <p:cTn id="182" presetID="13" presetClass="entr" presetSubtype="16" fill="hold" grpId="2" nodeType="withEffect">
                                  <p:stCondLst>
                                    <p:cond delay="0"/>
                                  </p:stCondLst>
                                  <p:childTnLst>
                                    <p:set>
                                      <p:cBhvr>
                                        <p:cTn id="183" dur="1" fill="hold">
                                          <p:stCondLst>
                                            <p:cond delay="0"/>
                                          </p:stCondLst>
                                        </p:cTn>
                                        <p:tgtEl>
                                          <p:spTgt spid="16"/>
                                        </p:tgtEl>
                                        <p:attrNameLst>
                                          <p:attrName>style.visibility</p:attrName>
                                        </p:attrNameLst>
                                      </p:cBhvr>
                                      <p:to>
                                        <p:strVal val="visible"/>
                                      </p:to>
                                    </p:set>
                                    <p:animEffect transition="in" filter="plus(in)">
                                      <p:cBhvr>
                                        <p:cTn id="184" dur="3000"/>
                                        <p:tgtEl>
                                          <p:spTgt spid="16"/>
                                        </p:tgtEl>
                                      </p:cBhvr>
                                    </p:animEffect>
                                  </p:childTnLst>
                                </p:cTn>
                              </p:par>
                              <p:par>
                                <p:cTn id="185" presetID="13" presetClass="entr" presetSubtype="16" fill="hold" grpId="2" nodeType="withEffect">
                                  <p:stCondLst>
                                    <p:cond delay="0"/>
                                  </p:stCondLst>
                                  <p:childTnLst>
                                    <p:set>
                                      <p:cBhvr>
                                        <p:cTn id="186" dur="1" fill="hold">
                                          <p:stCondLst>
                                            <p:cond delay="0"/>
                                          </p:stCondLst>
                                        </p:cTn>
                                        <p:tgtEl>
                                          <p:spTgt spid="17"/>
                                        </p:tgtEl>
                                        <p:attrNameLst>
                                          <p:attrName>style.visibility</p:attrName>
                                        </p:attrNameLst>
                                      </p:cBhvr>
                                      <p:to>
                                        <p:strVal val="visible"/>
                                      </p:to>
                                    </p:set>
                                    <p:animEffect transition="in" filter="plus(in)">
                                      <p:cBhvr>
                                        <p:cTn id="187" dur="3000"/>
                                        <p:tgtEl>
                                          <p:spTgt spid="17"/>
                                        </p:tgtEl>
                                      </p:cBhvr>
                                    </p:animEffect>
                                  </p:childTnLst>
                                </p:cTn>
                              </p:par>
                              <p:par>
                                <p:cTn id="188" presetID="13" presetClass="entr" presetSubtype="16" fill="hold" grpId="2" nodeType="withEffect">
                                  <p:stCondLst>
                                    <p:cond delay="0"/>
                                  </p:stCondLst>
                                  <p:childTnLst>
                                    <p:set>
                                      <p:cBhvr>
                                        <p:cTn id="189" dur="1" fill="hold">
                                          <p:stCondLst>
                                            <p:cond delay="0"/>
                                          </p:stCondLst>
                                        </p:cTn>
                                        <p:tgtEl>
                                          <p:spTgt spid="18"/>
                                        </p:tgtEl>
                                        <p:attrNameLst>
                                          <p:attrName>style.visibility</p:attrName>
                                        </p:attrNameLst>
                                      </p:cBhvr>
                                      <p:to>
                                        <p:strVal val="visible"/>
                                      </p:to>
                                    </p:set>
                                    <p:animEffect transition="in" filter="plus(in)">
                                      <p:cBhvr>
                                        <p:cTn id="190" dur="3000"/>
                                        <p:tgtEl>
                                          <p:spTgt spid="18"/>
                                        </p:tgtEl>
                                      </p:cBhvr>
                                    </p:animEffect>
                                  </p:childTnLst>
                                </p:cTn>
                              </p:par>
                              <p:par>
                                <p:cTn id="191" presetID="13" presetClass="entr" presetSubtype="16" fill="hold" grpId="2" nodeType="withEffect">
                                  <p:stCondLst>
                                    <p:cond delay="0"/>
                                  </p:stCondLst>
                                  <p:childTnLst>
                                    <p:set>
                                      <p:cBhvr>
                                        <p:cTn id="192" dur="1" fill="hold">
                                          <p:stCondLst>
                                            <p:cond delay="0"/>
                                          </p:stCondLst>
                                        </p:cTn>
                                        <p:tgtEl>
                                          <p:spTgt spid="19"/>
                                        </p:tgtEl>
                                        <p:attrNameLst>
                                          <p:attrName>style.visibility</p:attrName>
                                        </p:attrNameLst>
                                      </p:cBhvr>
                                      <p:to>
                                        <p:strVal val="visible"/>
                                      </p:to>
                                    </p:set>
                                    <p:animEffect transition="in" filter="plus(in)">
                                      <p:cBhvr>
                                        <p:cTn id="193" dur="3000"/>
                                        <p:tgtEl>
                                          <p:spTgt spid="19"/>
                                        </p:tgtEl>
                                      </p:cBhvr>
                                    </p:animEffect>
                                  </p:childTnLst>
                                </p:cTn>
                              </p:par>
                              <p:par>
                                <p:cTn id="194" presetID="13" presetClass="entr" presetSubtype="16" fill="hold" grpId="2"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plus(in)">
                                      <p:cBhvr>
                                        <p:cTn id="196" dur="3000"/>
                                        <p:tgtEl>
                                          <p:spTgt spid="20"/>
                                        </p:tgtEl>
                                      </p:cBhvr>
                                    </p:animEffect>
                                  </p:childTnLst>
                                </p:cTn>
                              </p:par>
                              <p:par>
                                <p:cTn id="197" presetID="13" presetClass="entr" presetSubtype="16" fill="hold" grpId="2" nodeType="withEffect">
                                  <p:stCondLst>
                                    <p:cond delay="0"/>
                                  </p:stCondLst>
                                  <p:childTnLst>
                                    <p:set>
                                      <p:cBhvr>
                                        <p:cTn id="198" dur="1" fill="hold">
                                          <p:stCondLst>
                                            <p:cond delay="0"/>
                                          </p:stCondLst>
                                        </p:cTn>
                                        <p:tgtEl>
                                          <p:spTgt spid="21"/>
                                        </p:tgtEl>
                                        <p:attrNameLst>
                                          <p:attrName>style.visibility</p:attrName>
                                        </p:attrNameLst>
                                      </p:cBhvr>
                                      <p:to>
                                        <p:strVal val="visible"/>
                                      </p:to>
                                    </p:set>
                                    <p:animEffect transition="in" filter="plus(in)">
                                      <p:cBhvr>
                                        <p:cTn id="199" dur="3000"/>
                                        <p:tgtEl>
                                          <p:spTgt spid="21"/>
                                        </p:tgtEl>
                                      </p:cBhvr>
                                    </p:animEffect>
                                  </p:childTnLst>
                                </p:cTn>
                              </p:par>
                              <p:par>
                                <p:cTn id="200" presetID="13" presetClass="entr" presetSubtype="16" fill="hold" grpId="2" nodeType="withEffect">
                                  <p:stCondLst>
                                    <p:cond delay="0"/>
                                  </p:stCondLst>
                                  <p:childTnLst>
                                    <p:set>
                                      <p:cBhvr>
                                        <p:cTn id="201" dur="1" fill="hold">
                                          <p:stCondLst>
                                            <p:cond delay="0"/>
                                          </p:stCondLst>
                                        </p:cTn>
                                        <p:tgtEl>
                                          <p:spTgt spid="22"/>
                                        </p:tgtEl>
                                        <p:attrNameLst>
                                          <p:attrName>style.visibility</p:attrName>
                                        </p:attrNameLst>
                                      </p:cBhvr>
                                      <p:to>
                                        <p:strVal val="visible"/>
                                      </p:to>
                                    </p:set>
                                    <p:animEffect transition="in" filter="plus(in)">
                                      <p:cBhvr>
                                        <p:cTn id="202" dur="3000"/>
                                        <p:tgtEl>
                                          <p:spTgt spid="22"/>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6"/>
                                        </p:tgtEl>
                                        <p:attrNameLst>
                                          <p:attrName>style.visibility</p:attrName>
                                        </p:attrNameLst>
                                      </p:cBhvr>
                                      <p:to>
                                        <p:strVal val="visible"/>
                                      </p:to>
                                    </p:set>
                                    <p:animEffect transition="in" filter="plus(in)">
                                      <p:cBhvr>
                                        <p:cTn id="205" dur="3000"/>
                                        <p:tgtEl>
                                          <p:spTgt spid="6"/>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plus(in)">
                                      <p:cBhvr>
                                        <p:cTn id="208" dur="3000"/>
                                        <p:tgtEl>
                                          <p:spTgt spid="7"/>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plus(in)">
                                      <p:cBhvr>
                                        <p:cTn id="211" dur="3000"/>
                                        <p:tgtEl>
                                          <p:spTgt spid="8"/>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10"/>
                                        </p:tgtEl>
                                        <p:attrNameLst>
                                          <p:attrName>style.visibility</p:attrName>
                                        </p:attrNameLst>
                                      </p:cBhvr>
                                      <p:to>
                                        <p:strVal val="visible"/>
                                      </p:to>
                                    </p:set>
                                    <p:animEffect transition="in" filter="plus(in)">
                                      <p:cBhvr>
                                        <p:cTn id="214" dur="3000"/>
                                        <p:tgtEl>
                                          <p:spTgt spid="10"/>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23"/>
                                        </p:tgtEl>
                                        <p:attrNameLst>
                                          <p:attrName>style.visibility</p:attrName>
                                        </p:attrNameLst>
                                      </p:cBhvr>
                                      <p:to>
                                        <p:strVal val="visible"/>
                                      </p:to>
                                    </p:set>
                                    <p:animEffect transition="in" filter="plus(in)">
                                      <p:cBhvr>
                                        <p:cTn id="217" dur="3000"/>
                                        <p:tgtEl>
                                          <p:spTgt spid="23"/>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24"/>
                                        </p:tgtEl>
                                        <p:attrNameLst>
                                          <p:attrName>style.visibility</p:attrName>
                                        </p:attrNameLst>
                                      </p:cBhvr>
                                      <p:to>
                                        <p:strVal val="visible"/>
                                      </p:to>
                                    </p:set>
                                    <p:animEffect transition="in" filter="plus(in)">
                                      <p:cBhvr>
                                        <p:cTn id="220" dur="3000"/>
                                        <p:tgtEl>
                                          <p:spTgt spid="24"/>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25"/>
                                        </p:tgtEl>
                                        <p:attrNameLst>
                                          <p:attrName>style.visibility</p:attrName>
                                        </p:attrNameLst>
                                      </p:cBhvr>
                                      <p:to>
                                        <p:strVal val="visible"/>
                                      </p:to>
                                    </p:set>
                                    <p:animEffect transition="in" filter="plus(in)">
                                      <p:cBhvr>
                                        <p:cTn id="223" dur="3000"/>
                                        <p:tgtEl>
                                          <p:spTgt spid="25"/>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26"/>
                                        </p:tgtEl>
                                        <p:attrNameLst>
                                          <p:attrName>style.visibility</p:attrName>
                                        </p:attrNameLst>
                                      </p:cBhvr>
                                      <p:to>
                                        <p:strVal val="visible"/>
                                      </p:to>
                                    </p:set>
                                    <p:animEffect transition="in" filter="plus(in)">
                                      <p:cBhvr>
                                        <p:cTn id="226" dur="3000"/>
                                        <p:tgtEl>
                                          <p:spTgt spid="26"/>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27"/>
                                        </p:tgtEl>
                                        <p:attrNameLst>
                                          <p:attrName>style.visibility</p:attrName>
                                        </p:attrNameLst>
                                      </p:cBhvr>
                                      <p:to>
                                        <p:strVal val="visible"/>
                                      </p:to>
                                    </p:set>
                                    <p:animEffect transition="in" filter="plus(in)">
                                      <p:cBhvr>
                                        <p:cTn id="229" dur="3000"/>
                                        <p:tgtEl>
                                          <p:spTgt spid="27"/>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28"/>
                                        </p:tgtEl>
                                        <p:attrNameLst>
                                          <p:attrName>style.visibility</p:attrName>
                                        </p:attrNameLst>
                                      </p:cBhvr>
                                      <p:to>
                                        <p:strVal val="visible"/>
                                      </p:to>
                                    </p:set>
                                    <p:animEffect transition="in" filter="plus(in)">
                                      <p:cBhvr>
                                        <p:cTn id="232" dur="3000"/>
                                        <p:tgtEl>
                                          <p:spTgt spid="28"/>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29"/>
                                        </p:tgtEl>
                                        <p:attrNameLst>
                                          <p:attrName>style.visibility</p:attrName>
                                        </p:attrNameLst>
                                      </p:cBhvr>
                                      <p:to>
                                        <p:strVal val="visible"/>
                                      </p:to>
                                    </p:set>
                                    <p:animEffect transition="in" filter="plus(in)">
                                      <p:cBhvr>
                                        <p:cTn id="235" dur="3000"/>
                                        <p:tgtEl>
                                          <p:spTgt spid="29"/>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30"/>
                                        </p:tgtEl>
                                        <p:attrNameLst>
                                          <p:attrName>style.visibility</p:attrName>
                                        </p:attrNameLst>
                                      </p:cBhvr>
                                      <p:to>
                                        <p:strVal val="visible"/>
                                      </p:to>
                                    </p:set>
                                    <p:animEffect transition="in" filter="plus(in)">
                                      <p:cBhvr>
                                        <p:cTn id="238" dur="3000"/>
                                        <p:tgtEl>
                                          <p:spTgt spid="30"/>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31"/>
                                        </p:tgtEl>
                                        <p:attrNameLst>
                                          <p:attrName>style.visibility</p:attrName>
                                        </p:attrNameLst>
                                      </p:cBhvr>
                                      <p:to>
                                        <p:strVal val="visible"/>
                                      </p:to>
                                    </p:set>
                                    <p:animEffect transition="in" filter="plus(in)">
                                      <p:cBhvr>
                                        <p:cTn id="241" dur="3000"/>
                                        <p:tgtEl>
                                          <p:spTgt spid="31"/>
                                        </p:tgtEl>
                                      </p:cBhvr>
                                    </p:animEffect>
                                  </p:childTnLst>
                                </p:cTn>
                              </p:par>
                            </p:childTnLst>
                          </p:cTn>
                        </p:par>
                        <p:par>
                          <p:cTn id="242" fill="hold">
                            <p:stCondLst>
                              <p:cond delay="3000"/>
                            </p:stCondLst>
                            <p:childTnLst>
                              <p:par>
                                <p:cTn id="243" presetID="2" presetClass="exit" presetSubtype="2" fill="hold" grpId="3" nodeType="afterEffect">
                                  <p:stCondLst>
                                    <p:cond delay="0"/>
                                  </p:stCondLst>
                                  <p:childTnLst>
                                    <p:anim calcmode="lin" valueType="num">
                                      <p:cBhvr additive="base">
                                        <p:cTn id="244" dur="3000"/>
                                        <p:tgtEl>
                                          <p:spTgt spid="9"/>
                                        </p:tgtEl>
                                        <p:attrNameLst>
                                          <p:attrName>ppt_x</p:attrName>
                                        </p:attrNameLst>
                                      </p:cBhvr>
                                      <p:tavLst>
                                        <p:tav tm="0">
                                          <p:val>
                                            <p:strVal val="ppt_x"/>
                                          </p:val>
                                        </p:tav>
                                        <p:tav tm="100000">
                                          <p:val>
                                            <p:strVal val="1+ppt_w/2"/>
                                          </p:val>
                                        </p:tav>
                                      </p:tavLst>
                                    </p:anim>
                                    <p:anim calcmode="lin" valueType="num">
                                      <p:cBhvr additive="base">
                                        <p:cTn id="245" dur="3000"/>
                                        <p:tgtEl>
                                          <p:spTgt spid="9"/>
                                        </p:tgtEl>
                                        <p:attrNameLst>
                                          <p:attrName>ppt_y</p:attrName>
                                        </p:attrNameLst>
                                      </p:cBhvr>
                                      <p:tavLst>
                                        <p:tav tm="0">
                                          <p:val>
                                            <p:strVal val="ppt_y"/>
                                          </p:val>
                                        </p:tav>
                                        <p:tav tm="100000">
                                          <p:val>
                                            <p:strVal val="ppt_y"/>
                                          </p:val>
                                        </p:tav>
                                      </p:tavLst>
                                    </p:anim>
                                    <p:set>
                                      <p:cBhvr>
                                        <p:cTn id="246" dur="1" fill="hold">
                                          <p:stCondLst>
                                            <p:cond delay="2999"/>
                                          </p:stCondLst>
                                        </p:cTn>
                                        <p:tgtEl>
                                          <p:spTgt spid="9"/>
                                        </p:tgtEl>
                                        <p:attrNameLst>
                                          <p:attrName>style.visibility</p:attrName>
                                        </p:attrNameLst>
                                      </p:cBhvr>
                                      <p:to>
                                        <p:strVal val="hidden"/>
                                      </p:to>
                                    </p:set>
                                  </p:childTnLst>
                                </p:cTn>
                              </p:par>
                              <p:par>
                                <p:cTn id="247" presetID="2" presetClass="exit" presetSubtype="2" fill="hold" grpId="3" nodeType="withEffect">
                                  <p:stCondLst>
                                    <p:cond delay="0"/>
                                  </p:stCondLst>
                                  <p:childTnLst>
                                    <p:anim calcmode="lin" valueType="num">
                                      <p:cBhvr additive="base">
                                        <p:cTn id="248" dur="3000"/>
                                        <p:tgtEl>
                                          <p:spTgt spid="11"/>
                                        </p:tgtEl>
                                        <p:attrNameLst>
                                          <p:attrName>ppt_x</p:attrName>
                                        </p:attrNameLst>
                                      </p:cBhvr>
                                      <p:tavLst>
                                        <p:tav tm="0">
                                          <p:val>
                                            <p:strVal val="ppt_x"/>
                                          </p:val>
                                        </p:tav>
                                        <p:tav tm="100000">
                                          <p:val>
                                            <p:strVal val="1+ppt_w/2"/>
                                          </p:val>
                                        </p:tav>
                                      </p:tavLst>
                                    </p:anim>
                                    <p:anim calcmode="lin" valueType="num">
                                      <p:cBhvr additive="base">
                                        <p:cTn id="249" dur="3000"/>
                                        <p:tgtEl>
                                          <p:spTgt spid="11"/>
                                        </p:tgtEl>
                                        <p:attrNameLst>
                                          <p:attrName>ppt_y</p:attrName>
                                        </p:attrNameLst>
                                      </p:cBhvr>
                                      <p:tavLst>
                                        <p:tav tm="0">
                                          <p:val>
                                            <p:strVal val="ppt_y"/>
                                          </p:val>
                                        </p:tav>
                                        <p:tav tm="100000">
                                          <p:val>
                                            <p:strVal val="ppt_y"/>
                                          </p:val>
                                        </p:tav>
                                      </p:tavLst>
                                    </p:anim>
                                    <p:set>
                                      <p:cBhvr>
                                        <p:cTn id="250" dur="1" fill="hold">
                                          <p:stCondLst>
                                            <p:cond delay="2999"/>
                                          </p:stCondLst>
                                        </p:cTn>
                                        <p:tgtEl>
                                          <p:spTgt spid="11"/>
                                        </p:tgtEl>
                                        <p:attrNameLst>
                                          <p:attrName>style.visibility</p:attrName>
                                        </p:attrNameLst>
                                      </p:cBhvr>
                                      <p:to>
                                        <p:strVal val="hidden"/>
                                      </p:to>
                                    </p:set>
                                  </p:childTnLst>
                                </p:cTn>
                              </p:par>
                              <p:par>
                                <p:cTn id="251" presetID="2" presetClass="exit" presetSubtype="2" fill="hold" grpId="3" nodeType="withEffect">
                                  <p:stCondLst>
                                    <p:cond delay="0"/>
                                  </p:stCondLst>
                                  <p:childTnLst>
                                    <p:anim calcmode="lin" valueType="num">
                                      <p:cBhvr additive="base">
                                        <p:cTn id="252" dur="3000"/>
                                        <p:tgtEl>
                                          <p:spTgt spid="12"/>
                                        </p:tgtEl>
                                        <p:attrNameLst>
                                          <p:attrName>ppt_x</p:attrName>
                                        </p:attrNameLst>
                                      </p:cBhvr>
                                      <p:tavLst>
                                        <p:tav tm="0">
                                          <p:val>
                                            <p:strVal val="ppt_x"/>
                                          </p:val>
                                        </p:tav>
                                        <p:tav tm="100000">
                                          <p:val>
                                            <p:strVal val="1+ppt_w/2"/>
                                          </p:val>
                                        </p:tav>
                                      </p:tavLst>
                                    </p:anim>
                                    <p:anim calcmode="lin" valueType="num">
                                      <p:cBhvr additive="base">
                                        <p:cTn id="253" dur="3000"/>
                                        <p:tgtEl>
                                          <p:spTgt spid="12"/>
                                        </p:tgtEl>
                                        <p:attrNameLst>
                                          <p:attrName>ppt_y</p:attrName>
                                        </p:attrNameLst>
                                      </p:cBhvr>
                                      <p:tavLst>
                                        <p:tav tm="0">
                                          <p:val>
                                            <p:strVal val="ppt_y"/>
                                          </p:val>
                                        </p:tav>
                                        <p:tav tm="100000">
                                          <p:val>
                                            <p:strVal val="ppt_y"/>
                                          </p:val>
                                        </p:tav>
                                      </p:tavLst>
                                    </p:anim>
                                    <p:set>
                                      <p:cBhvr>
                                        <p:cTn id="254" dur="1" fill="hold">
                                          <p:stCondLst>
                                            <p:cond delay="2999"/>
                                          </p:stCondLst>
                                        </p:cTn>
                                        <p:tgtEl>
                                          <p:spTgt spid="12"/>
                                        </p:tgtEl>
                                        <p:attrNameLst>
                                          <p:attrName>style.visibility</p:attrName>
                                        </p:attrNameLst>
                                      </p:cBhvr>
                                      <p:to>
                                        <p:strVal val="hidden"/>
                                      </p:to>
                                    </p:set>
                                  </p:childTnLst>
                                </p:cTn>
                              </p:par>
                              <p:par>
                                <p:cTn id="255" presetID="2" presetClass="exit" presetSubtype="2" fill="hold" grpId="3" nodeType="withEffect">
                                  <p:stCondLst>
                                    <p:cond delay="0"/>
                                  </p:stCondLst>
                                  <p:childTnLst>
                                    <p:anim calcmode="lin" valueType="num">
                                      <p:cBhvr additive="base">
                                        <p:cTn id="256" dur="3000"/>
                                        <p:tgtEl>
                                          <p:spTgt spid="13"/>
                                        </p:tgtEl>
                                        <p:attrNameLst>
                                          <p:attrName>ppt_x</p:attrName>
                                        </p:attrNameLst>
                                      </p:cBhvr>
                                      <p:tavLst>
                                        <p:tav tm="0">
                                          <p:val>
                                            <p:strVal val="ppt_x"/>
                                          </p:val>
                                        </p:tav>
                                        <p:tav tm="100000">
                                          <p:val>
                                            <p:strVal val="1+ppt_w/2"/>
                                          </p:val>
                                        </p:tav>
                                      </p:tavLst>
                                    </p:anim>
                                    <p:anim calcmode="lin" valueType="num">
                                      <p:cBhvr additive="base">
                                        <p:cTn id="257" dur="3000"/>
                                        <p:tgtEl>
                                          <p:spTgt spid="13"/>
                                        </p:tgtEl>
                                        <p:attrNameLst>
                                          <p:attrName>ppt_y</p:attrName>
                                        </p:attrNameLst>
                                      </p:cBhvr>
                                      <p:tavLst>
                                        <p:tav tm="0">
                                          <p:val>
                                            <p:strVal val="ppt_y"/>
                                          </p:val>
                                        </p:tav>
                                        <p:tav tm="100000">
                                          <p:val>
                                            <p:strVal val="ppt_y"/>
                                          </p:val>
                                        </p:tav>
                                      </p:tavLst>
                                    </p:anim>
                                    <p:set>
                                      <p:cBhvr>
                                        <p:cTn id="258" dur="1" fill="hold">
                                          <p:stCondLst>
                                            <p:cond delay="2999"/>
                                          </p:stCondLst>
                                        </p:cTn>
                                        <p:tgtEl>
                                          <p:spTgt spid="13"/>
                                        </p:tgtEl>
                                        <p:attrNameLst>
                                          <p:attrName>style.visibility</p:attrName>
                                        </p:attrNameLst>
                                      </p:cBhvr>
                                      <p:to>
                                        <p:strVal val="hidden"/>
                                      </p:to>
                                    </p:set>
                                  </p:childTnLst>
                                </p:cTn>
                              </p:par>
                              <p:par>
                                <p:cTn id="259" presetID="2" presetClass="exit" presetSubtype="2" fill="hold" grpId="3" nodeType="withEffect">
                                  <p:stCondLst>
                                    <p:cond delay="0"/>
                                  </p:stCondLst>
                                  <p:childTnLst>
                                    <p:anim calcmode="lin" valueType="num">
                                      <p:cBhvr additive="base">
                                        <p:cTn id="260" dur="3000"/>
                                        <p:tgtEl>
                                          <p:spTgt spid="14"/>
                                        </p:tgtEl>
                                        <p:attrNameLst>
                                          <p:attrName>ppt_x</p:attrName>
                                        </p:attrNameLst>
                                      </p:cBhvr>
                                      <p:tavLst>
                                        <p:tav tm="0">
                                          <p:val>
                                            <p:strVal val="ppt_x"/>
                                          </p:val>
                                        </p:tav>
                                        <p:tav tm="100000">
                                          <p:val>
                                            <p:strVal val="1+ppt_w/2"/>
                                          </p:val>
                                        </p:tav>
                                      </p:tavLst>
                                    </p:anim>
                                    <p:anim calcmode="lin" valueType="num">
                                      <p:cBhvr additive="base">
                                        <p:cTn id="261" dur="3000"/>
                                        <p:tgtEl>
                                          <p:spTgt spid="14"/>
                                        </p:tgtEl>
                                        <p:attrNameLst>
                                          <p:attrName>ppt_y</p:attrName>
                                        </p:attrNameLst>
                                      </p:cBhvr>
                                      <p:tavLst>
                                        <p:tav tm="0">
                                          <p:val>
                                            <p:strVal val="ppt_y"/>
                                          </p:val>
                                        </p:tav>
                                        <p:tav tm="100000">
                                          <p:val>
                                            <p:strVal val="ppt_y"/>
                                          </p:val>
                                        </p:tav>
                                      </p:tavLst>
                                    </p:anim>
                                    <p:set>
                                      <p:cBhvr>
                                        <p:cTn id="262" dur="1" fill="hold">
                                          <p:stCondLst>
                                            <p:cond delay="2999"/>
                                          </p:stCondLst>
                                        </p:cTn>
                                        <p:tgtEl>
                                          <p:spTgt spid="14"/>
                                        </p:tgtEl>
                                        <p:attrNameLst>
                                          <p:attrName>style.visibility</p:attrName>
                                        </p:attrNameLst>
                                      </p:cBhvr>
                                      <p:to>
                                        <p:strVal val="hidden"/>
                                      </p:to>
                                    </p:set>
                                  </p:childTnLst>
                                </p:cTn>
                              </p:par>
                              <p:par>
                                <p:cTn id="263" presetID="2" presetClass="exit" presetSubtype="2" fill="hold" grpId="3" nodeType="withEffect">
                                  <p:stCondLst>
                                    <p:cond delay="0"/>
                                  </p:stCondLst>
                                  <p:childTnLst>
                                    <p:anim calcmode="lin" valueType="num">
                                      <p:cBhvr additive="base">
                                        <p:cTn id="264" dur="3000"/>
                                        <p:tgtEl>
                                          <p:spTgt spid="15"/>
                                        </p:tgtEl>
                                        <p:attrNameLst>
                                          <p:attrName>ppt_x</p:attrName>
                                        </p:attrNameLst>
                                      </p:cBhvr>
                                      <p:tavLst>
                                        <p:tav tm="0">
                                          <p:val>
                                            <p:strVal val="ppt_x"/>
                                          </p:val>
                                        </p:tav>
                                        <p:tav tm="100000">
                                          <p:val>
                                            <p:strVal val="1+ppt_w/2"/>
                                          </p:val>
                                        </p:tav>
                                      </p:tavLst>
                                    </p:anim>
                                    <p:anim calcmode="lin" valueType="num">
                                      <p:cBhvr additive="base">
                                        <p:cTn id="265" dur="3000"/>
                                        <p:tgtEl>
                                          <p:spTgt spid="15"/>
                                        </p:tgtEl>
                                        <p:attrNameLst>
                                          <p:attrName>ppt_y</p:attrName>
                                        </p:attrNameLst>
                                      </p:cBhvr>
                                      <p:tavLst>
                                        <p:tav tm="0">
                                          <p:val>
                                            <p:strVal val="ppt_y"/>
                                          </p:val>
                                        </p:tav>
                                        <p:tav tm="100000">
                                          <p:val>
                                            <p:strVal val="ppt_y"/>
                                          </p:val>
                                        </p:tav>
                                      </p:tavLst>
                                    </p:anim>
                                    <p:set>
                                      <p:cBhvr>
                                        <p:cTn id="266" dur="1" fill="hold">
                                          <p:stCondLst>
                                            <p:cond delay="2999"/>
                                          </p:stCondLst>
                                        </p:cTn>
                                        <p:tgtEl>
                                          <p:spTgt spid="15"/>
                                        </p:tgtEl>
                                        <p:attrNameLst>
                                          <p:attrName>style.visibility</p:attrName>
                                        </p:attrNameLst>
                                      </p:cBhvr>
                                      <p:to>
                                        <p:strVal val="hidden"/>
                                      </p:to>
                                    </p:set>
                                  </p:childTnLst>
                                </p:cTn>
                              </p:par>
                              <p:par>
                                <p:cTn id="267" presetID="2" presetClass="exit" presetSubtype="2" fill="hold" grpId="3" nodeType="withEffect">
                                  <p:stCondLst>
                                    <p:cond delay="0"/>
                                  </p:stCondLst>
                                  <p:childTnLst>
                                    <p:anim calcmode="lin" valueType="num">
                                      <p:cBhvr additive="base">
                                        <p:cTn id="268" dur="3000"/>
                                        <p:tgtEl>
                                          <p:spTgt spid="16"/>
                                        </p:tgtEl>
                                        <p:attrNameLst>
                                          <p:attrName>ppt_x</p:attrName>
                                        </p:attrNameLst>
                                      </p:cBhvr>
                                      <p:tavLst>
                                        <p:tav tm="0">
                                          <p:val>
                                            <p:strVal val="ppt_x"/>
                                          </p:val>
                                        </p:tav>
                                        <p:tav tm="100000">
                                          <p:val>
                                            <p:strVal val="1+ppt_w/2"/>
                                          </p:val>
                                        </p:tav>
                                      </p:tavLst>
                                    </p:anim>
                                    <p:anim calcmode="lin" valueType="num">
                                      <p:cBhvr additive="base">
                                        <p:cTn id="269" dur="3000"/>
                                        <p:tgtEl>
                                          <p:spTgt spid="16"/>
                                        </p:tgtEl>
                                        <p:attrNameLst>
                                          <p:attrName>ppt_y</p:attrName>
                                        </p:attrNameLst>
                                      </p:cBhvr>
                                      <p:tavLst>
                                        <p:tav tm="0">
                                          <p:val>
                                            <p:strVal val="ppt_y"/>
                                          </p:val>
                                        </p:tav>
                                        <p:tav tm="100000">
                                          <p:val>
                                            <p:strVal val="ppt_y"/>
                                          </p:val>
                                        </p:tav>
                                      </p:tavLst>
                                    </p:anim>
                                    <p:set>
                                      <p:cBhvr>
                                        <p:cTn id="270" dur="1" fill="hold">
                                          <p:stCondLst>
                                            <p:cond delay="2999"/>
                                          </p:stCondLst>
                                        </p:cTn>
                                        <p:tgtEl>
                                          <p:spTgt spid="16"/>
                                        </p:tgtEl>
                                        <p:attrNameLst>
                                          <p:attrName>style.visibility</p:attrName>
                                        </p:attrNameLst>
                                      </p:cBhvr>
                                      <p:to>
                                        <p:strVal val="hidden"/>
                                      </p:to>
                                    </p:set>
                                  </p:childTnLst>
                                </p:cTn>
                              </p:par>
                              <p:par>
                                <p:cTn id="271" presetID="2" presetClass="exit" presetSubtype="2" fill="hold" grpId="3" nodeType="withEffect">
                                  <p:stCondLst>
                                    <p:cond delay="0"/>
                                  </p:stCondLst>
                                  <p:childTnLst>
                                    <p:anim calcmode="lin" valueType="num">
                                      <p:cBhvr additive="base">
                                        <p:cTn id="272" dur="3000"/>
                                        <p:tgtEl>
                                          <p:spTgt spid="17"/>
                                        </p:tgtEl>
                                        <p:attrNameLst>
                                          <p:attrName>ppt_x</p:attrName>
                                        </p:attrNameLst>
                                      </p:cBhvr>
                                      <p:tavLst>
                                        <p:tav tm="0">
                                          <p:val>
                                            <p:strVal val="ppt_x"/>
                                          </p:val>
                                        </p:tav>
                                        <p:tav tm="100000">
                                          <p:val>
                                            <p:strVal val="1+ppt_w/2"/>
                                          </p:val>
                                        </p:tav>
                                      </p:tavLst>
                                    </p:anim>
                                    <p:anim calcmode="lin" valueType="num">
                                      <p:cBhvr additive="base">
                                        <p:cTn id="273" dur="3000"/>
                                        <p:tgtEl>
                                          <p:spTgt spid="17"/>
                                        </p:tgtEl>
                                        <p:attrNameLst>
                                          <p:attrName>ppt_y</p:attrName>
                                        </p:attrNameLst>
                                      </p:cBhvr>
                                      <p:tavLst>
                                        <p:tav tm="0">
                                          <p:val>
                                            <p:strVal val="ppt_y"/>
                                          </p:val>
                                        </p:tav>
                                        <p:tav tm="100000">
                                          <p:val>
                                            <p:strVal val="ppt_y"/>
                                          </p:val>
                                        </p:tav>
                                      </p:tavLst>
                                    </p:anim>
                                    <p:set>
                                      <p:cBhvr>
                                        <p:cTn id="274" dur="1" fill="hold">
                                          <p:stCondLst>
                                            <p:cond delay="2999"/>
                                          </p:stCondLst>
                                        </p:cTn>
                                        <p:tgtEl>
                                          <p:spTgt spid="17"/>
                                        </p:tgtEl>
                                        <p:attrNameLst>
                                          <p:attrName>style.visibility</p:attrName>
                                        </p:attrNameLst>
                                      </p:cBhvr>
                                      <p:to>
                                        <p:strVal val="hidden"/>
                                      </p:to>
                                    </p:set>
                                  </p:childTnLst>
                                </p:cTn>
                              </p:par>
                              <p:par>
                                <p:cTn id="275" presetID="2" presetClass="exit" presetSubtype="2" fill="hold" grpId="3" nodeType="withEffect">
                                  <p:stCondLst>
                                    <p:cond delay="0"/>
                                  </p:stCondLst>
                                  <p:childTnLst>
                                    <p:anim calcmode="lin" valueType="num">
                                      <p:cBhvr additive="base">
                                        <p:cTn id="276" dur="3000"/>
                                        <p:tgtEl>
                                          <p:spTgt spid="18"/>
                                        </p:tgtEl>
                                        <p:attrNameLst>
                                          <p:attrName>ppt_x</p:attrName>
                                        </p:attrNameLst>
                                      </p:cBhvr>
                                      <p:tavLst>
                                        <p:tav tm="0">
                                          <p:val>
                                            <p:strVal val="ppt_x"/>
                                          </p:val>
                                        </p:tav>
                                        <p:tav tm="100000">
                                          <p:val>
                                            <p:strVal val="1+ppt_w/2"/>
                                          </p:val>
                                        </p:tav>
                                      </p:tavLst>
                                    </p:anim>
                                    <p:anim calcmode="lin" valueType="num">
                                      <p:cBhvr additive="base">
                                        <p:cTn id="277" dur="3000"/>
                                        <p:tgtEl>
                                          <p:spTgt spid="18"/>
                                        </p:tgtEl>
                                        <p:attrNameLst>
                                          <p:attrName>ppt_y</p:attrName>
                                        </p:attrNameLst>
                                      </p:cBhvr>
                                      <p:tavLst>
                                        <p:tav tm="0">
                                          <p:val>
                                            <p:strVal val="ppt_y"/>
                                          </p:val>
                                        </p:tav>
                                        <p:tav tm="100000">
                                          <p:val>
                                            <p:strVal val="ppt_y"/>
                                          </p:val>
                                        </p:tav>
                                      </p:tavLst>
                                    </p:anim>
                                    <p:set>
                                      <p:cBhvr>
                                        <p:cTn id="278" dur="1" fill="hold">
                                          <p:stCondLst>
                                            <p:cond delay="2999"/>
                                          </p:stCondLst>
                                        </p:cTn>
                                        <p:tgtEl>
                                          <p:spTgt spid="18"/>
                                        </p:tgtEl>
                                        <p:attrNameLst>
                                          <p:attrName>style.visibility</p:attrName>
                                        </p:attrNameLst>
                                      </p:cBhvr>
                                      <p:to>
                                        <p:strVal val="hidden"/>
                                      </p:to>
                                    </p:set>
                                  </p:childTnLst>
                                </p:cTn>
                              </p:par>
                              <p:par>
                                <p:cTn id="279" presetID="2" presetClass="exit" presetSubtype="2" fill="hold" grpId="3" nodeType="withEffect">
                                  <p:stCondLst>
                                    <p:cond delay="0"/>
                                  </p:stCondLst>
                                  <p:childTnLst>
                                    <p:anim calcmode="lin" valueType="num">
                                      <p:cBhvr additive="base">
                                        <p:cTn id="280" dur="3000"/>
                                        <p:tgtEl>
                                          <p:spTgt spid="19"/>
                                        </p:tgtEl>
                                        <p:attrNameLst>
                                          <p:attrName>ppt_x</p:attrName>
                                        </p:attrNameLst>
                                      </p:cBhvr>
                                      <p:tavLst>
                                        <p:tav tm="0">
                                          <p:val>
                                            <p:strVal val="ppt_x"/>
                                          </p:val>
                                        </p:tav>
                                        <p:tav tm="100000">
                                          <p:val>
                                            <p:strVal val="1+ppt_w/2"/>
                                          </p:val>
                                        </p:tav>
                                      </p:tavLst>
                                    </p:anim>
                                    <p:anim calcmode="lin" valueType="num">
                                      <p:cBhvr additive="base">
                                        <p:cTn id="281" dur="3000"/>
                                        <p:tgtEl>
                                          <p:spTgt spid="19"/>
                                        </p:tgtEl>
                                        <p:attrNameLst>
                                          <p:attrName>ppt_y</p:attrName>
                                        </p:attrNameLst>
                                      </p:cBhvr>
                                      <p:tavLst>
                                        <p:tav tm="0">
                                          <p:val>
                                            <p:strVal val="ppt_y"/>
                                          </p:val>
                                        </p:tav>
                                        <p:tav tm="100000">
                                          <p:val>
                                            <p:strVal val="ppt_y"/>
                                          </p:val>
                                        </p:tav>
                                      </p:tavLst>
                                    </p:anim>
                                    <p:set>
                                      <p:cBhvr>
                                        <p:cTn id="282" dur="1" fill="hold">
                                          <p:stCondLst>
                                            <p:cond delay="2999"/>
                                          </p:stCondLst>
                                        </p:cTn>
                                        <p:tgtEl>
                                          <p:spTgt spid="19"/>
                                        </p:tgtEl>
                                        <p:attrNameLst>
                                          <p:attrName>style.visibility</p:attrName>
                                        </p:attrNameLst>
                                      </p:cBhvr>
                                      <p:to>
                                        <p:strVal val="hidden"/>
                                      </p:to>
                                    </p:set>
                                  </p:childTnLst>
                                </p:cTn>
                              </p:par>
                              <p:par>
                                <p:cTn id="283" presetID="2" presetClass="exit" presetSubtype="2" fill="hold" grpId="3" nodeType="withEffect">
                                  <p:stCondLst>
                                    <p:cond delay="0"/>
                                  </p:stCondLst>
                                  <p:childTnLst>
                                    <p:anim calcmode="lin" valueType="num">
                                      <p:cBhvr additive="base">
                                        <p:cTn id="284" dur="3000"/>
                                        <p:tgtEl>
                                          <p:spTgt spid="20"/>
                                        </p:tgtEl>
                                        <p:attrNameLst>
                                          <p:attrName>ppt_x</p:attrName>
                                        </p:attrNameLst>
                                      </p:cBhvr>
                                      <p:tavLst>
                                        <p:tav tm="0">
                                          <p:val>
                                            <p:strVal val="ppt_x"/>
                                          </p:val>
                                        </p:tav>
                                        <p:tav tm="100000">
                                          <p:val>
                                            <p:strVal val="1+ppt_w/2"/>
                                          </p:val>
                                        </p:tav>
                                      </p:tavLst>
                                    </p:anim>
                                    <p:anim calcmode="lin" valueType="num">
                                      <p:cBhvr additive="base">
                                        <p:cTn id="285" dur="3000"/>
                                        <p:tgtEl>
                                          <p:spTgt spid="20"/>
                                        </p:tgtEl>
                                        <p:attrNameLst>
                                          <p:attrName>ppt_y</p:attrName>
                                        </p:attrNameLst>
                                      </p:cBhvr>
                                      <p:tavLst>
                                        <p:tav tm="0">
                                          <p:val>
                                            <p:strVal val="ppt_y"/>
                                          </p:val>
                                        </p:tav>
                                        <p:tav tm="100000">
                                          <p:val>
                                            <p:strVal val="ppt_y"/>
                                          </p:val>
                                        </p:tav>
                                      </p:tavLst>
                                    </p:anim>
                                    <p:set>
                                      <p:cBhvr>
                                        <p:cTn id="286" dur="1" fill="hold">
                                          <p:stCondLst>
                                            <p:cond delay="2999"/>
                                          </p:stCondLst>
                                        </p:cTn>
                                        <p:tgtEl>
                                          <p:spTgt spid="20"/>
                                        </p:tgtEl>
                                        <p:attrNameLst>
                                          <p:attrName>style.visibility</p:attrName>
                                        </p:attrNameLst>
                                      </p:cBhvr>
                                      <p:to>
                                        <p:strVal val="hidden"/>
                                      </p:to>
                                    </p:set>
                                  </p:childTnLst>
                                </p:cTn>
                              </p:par>
                              <p:par>
                                <p:cTn id="287" presetID="2" presetClass="exit" presetSubtype="2" fill="hold" grpId="3" nodeType="withEffect">
                                  <p:stCondLst>
                                    <p:cond delay="0"/>
                                  </p:stCondLst>
                                  <p:childTnLst>
                                    <p:anim calcmode="lin" valueType="num">
                                      <p:cBhvr additive="base">
                                        <p:cTn id="288" dur="3000"/>
                                        <p:tgtEl>
                                          <p:spTgt spid="21"/>
                                        </p:tgtEl>
                                        <p:attrNameLst>
                                          <p:attrName>ppt_x</p:attrName>
                                        </p:attrNameLst>
                                      </p:cBhvr>
                                      <p:tavLst>
                                        <p:tav tm="0">
                                          <p:val>
                                            <p:strVal val="ppt_x"/>
                                          </p:val>
                                        </p:tav>
                                        <p:tav tm="100000">
                                          <p:val>
                                            <p:strVal val="1+ppt_w/2"/>
                                          </p:val>
                                        </p:tav>
                                      </p:tavLst>
                                    </p:anim>
                                    <p:anim calcmode="lin" valueType="num">
                                      <p:cBhvr additive="base">
                                        <p:cTn id="289" dur="3000"/>
                                        <p:tgtEl>
                                          <p:spTgt spid="21"/>
                                        </p:tgtEl>
                                        <p:attrNameLst>
                                          <p:attrName>ppt_y</p:attrName>
                                        </p:attrNameLst>
                                      </p:cBhvr>
                                      <p:tavLst>
                                        <p:tav tm="0">
                                          <p:val>
                                            <p:strVal val="ppt_y"/>
                                          </p:val>
                                        </p:tav>
                                        <p:tav tm="100000">
                                          <p:val>
                                            <p:strVal val="ppt_y"/>
                                          </p:val>
                                        </p:tav>
                                      </p:tavLst>
                                    </p:anim>
                                    <p:set>
                                      <p:cBhvr>
                                        <p:cTn id="290" dur="1" fill="hold">
                                          <p:stCondLst>
                                            <p:cond delay="2999"/>
                                          </p:stCondLst>
                                        </p:cTn>
                                        <p:tgtEl>
                                          <p:spTgt spid="21"/>
                                        </p:tgtEl>
                                        <p:attrNameLst>
                                          <p:attrName>style.visibility</p:attrName>
                                        </p:attrNameLst>
                                      </p:cBhvr>
                                      <p:to>
                                        <p:strVal val="hidden"/>
                                      </p:to>
                                    </p:set>
                                  </p:childTnLst>
                                </p:cTn>
                              </p:par>
                              <p:par>
                                <p:cTn id="291" presetID="2" presetClass="exit" presetSubtype="2" fill="hold" grpId="3" nodeType="withEffect">
                                  <p:stCondLst>
                                    <p:cond delay="0"/>
                                  </p:stCondLst>
                                  <p:childTnLst>
                                    <p:anim calcmode="lin" valueType="num">
                                      <p:cBhvr additive="base">
                                        <p:cTn id="292" dur="3000"/>
                                        <p:tgtEl>
                                          <p:spTgt spid="22"/>
                                        </p:tgtEl>
                                        <p:attrNameLst>
                                          <p:attrName>ppt_x</p:attrName>
                                        </p:attrNameLst>
                                      </p:cBhvr>
                                      <p:tavLst>
                                        <p:tav tm="0">
                                          <p:val>
                                            <p:strVal val="ppt_x"/>
                                          </p:val>
                                        </p:tav>
                                        <p:tav tm="100000">
                                          <p:val>
                                            <p:strVal val="1+ppt_w/2"/>
                                          </p:val>
                                        </p:tav>
                                      </p:tavLst>
                                    </p:anim>
                                    <p:anim calcmode="lin" valueType="num">
                                      <p:cBhvr additive="base">
                                        <p:cTn id="293" dur="3000"/>
                                        <p:tgtEl>
                                          <p:spTgt spid="22"/>
                                        </p:tgtEl>
                                        <p:attrNameLst>
                                          <p:attrName>ppt_y</p:attrName>
                                        </p:attrNameLst>
                                      </p:cBhvr>
                                      <p:tavLst>
                                        <p:tav tm="0">
                                          <p:val>
                                            <p:strVal val="ppt_y"/>
                                          </p:val>
                                        </p:tav>
                                        <p:tav tm="100000">
                                          <p:val>
                                            <p:strVal val="ppt_y"/>
                                          </p:val>
                                        </p:tav>
                                      </p:tavLst>
                                    </p:anim>
                                    <p:set>
                                      <p:cBhvr>
                                        <p:cTn id="294" dur="1" fill="hold">
                                          <p:stCondLst>
                                            <p:cond delay="2999"/>
                                          </p:stCondLst>
                                        </p:cTn>
                                        <p:tgtEl>
                                          <p:spTgt spid="22"/>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3000"/>
                                        <p:tgtEl>
                                          <p:spTgt spid="6"/>
                                        </p:tgtEl>
                                        <p:attrNameLst>
                                          <p:attrName>ppt_x</p:attrName>
                                        </p:attrNameLst>
                                      </p:cBhvr>
                                      <p:tavLst>
                                        <p:tav tm="0">
                                          <p:val>
                                            <p:strVal val="ppt_x"/>
                                          </p:val>
                                        </p:tav>
                                        <p:tav tm="100000">
                                          <p:val>
                                            <p:strVal val="0-ppt_w/2"/>
                                          </p:val>
                                        </p:tav>
                                      </p:tavLst>
                                    </p:anim>
                                    <p:anim calcmode="lin" valueType="num">
                                      <p:cBhvr additive="base">
                                        <p:cTn id="297" dur="3000"/>
                                        <p:tgtEl>
                                          <p:spTgt spid="6"/>
                                        </p:tgtEl>
                                        <p:attrNameLst>
                                          <p:attrName>ppt_y</p:attrName>
                                        </p:attrNameLst>
                                      </p:cBhvr>
                                      <p:tavLst>
                                        <p:tav tm="0">
                                          <p:val>
                                            <p:strVal val="ppt_y"/>
                                          </p:val>
                                        </p:tav>
                                        <p:tav tm="100000">
                                          <p:val>
                                            <p:strVal val="ppt_y"/>
                                          </p:val>
                                        </p:tav>
                                      </p:tavLst>
                                    </p:anim>
                                    <p:set>
                                      <p:cBhvr>
                                        <p:cTn id="298" dur="1" fill="hold">
                                          <p:stCondLst>
                                            <p:cond delay="2999"/>
                                          </p:stCondLst>
                                        </p:cTn>
                                        <p:tgtEl>
                                          <p:spTgt spid="6"/>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3000"/>
                                        <p:tgtEl>
                                          <p:spTgt spid="7"/>
                                        </p:tgtEl>
                                        <p:attrNameLst>
                                          <p:attrName>ppt_x</p:attrName>
                                        </p:attrNameLst>
                                      </p:cBhvr>
                                      <p:tavLst>
                                        <p:tav tm="0">
                                          <p:val>
                                            <p:strVal val="ppt_x"/>
                                          </p:val>
                                        </p:tav>
                                        <p:tav tm="100000">
                                          <p:val>
                                            <p:strVal val="0-ppt_w/2"/>
                                          </p:val>
                                        </p:tav>
                                      </p:tavLst>
                                    </p:anim>
                                    <p:anim calcmode="lin" valueType="num">
                                      <p:cBhvr additive="base">
                                        <p:cTn id="301" dur="3000"/>
                                        <p:tgtEl>
                                          <p:spTgt spid="7"/>
                                        </p:tgtEl>
                                        <p:attrNameLst>
                                          <p:attrName>ppt_y</p:attrName>
                                        </p:attrNameLst>
                                      </p:cBhvr>
                                      <p:tavLst>
                                        <p:tav tm="0">
                                          <p:val>
                                            <p:strVal val="ppt_y"/>
                                          </p:val>
                                        </p:tav>
                                        <p:tav tm="100000">
                                          <p:val>
                                            <p:strVal val="ppt_y"/>
                                          </p:val>
                                        </p:tav>
                                      </p:tavLst>
                                    </p:anim>
                                    <p:set>
                                      <p:cBhvr>
                                        <p:cTn id="302" dur="1" fill="hold">
                                          <p:stCondLst>
                                            <p:cond delay="2999"/>
                                          </p:stCondLst>
                                        </p:cTn>
                                        <p:tgtEl>
                                          <p:spTgt spid="7"/>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3000"/>
                                        <p:tgtEl>
                                          <p:spTgt spid="8"/>
                                        </p:tgtEl>
                                        <p:attrNameLst>
                                          <p:attrName>ppt_x</p:attrName>
                                        </p:attrNameLst>
                                      </p:cBhvr>
                                      <p:tavLst>
                                        <p:tav tm="0">
                                          <p:val>
                                            <p:strVal val="ppt_x"/>
                                          </p:val>
                                        </p:tav>
                                        <p:tav tm="100000">
                                          <p:val>
                                            <p:strVal val="0-ppt_w/2"/>
                                          </p:val>
                                        </p:tav>
                                      </p:tavLst>
                                    </p:anim>
                                    <p:anim calcmode="lin" valueType="num">
                                      <p:cBhvr additive="base">
                                        <p:cTn id="305" dur="3000"/>
                                        <p:tgtEl>
                                          <p:spTgt spid="8"/>
                                        </p:tgtEl>
                                        <p:attrNameLst>
                                          <p:attrName>ppt_y</p:attrName>
                                        </p:attrNameLst>
                                      </p:cBhvr>
                                      <p:tavLst>
                                        <p:tav tm="0">
                                          <p:val>
                                            <p:strVal val="ppt_y"/>
                                          </p:val>
                                        </p:tav>
                                        <p:tav tm="100000">
                                          <p:val>
                                            <p:strVal val="ppt_y"/>
                                          </p:val>
                                        </p:tav>
                                      </p:tavLst>
                                    </p:anim>
                                    <p:set>
                                      <p:cBhvr>
                                        <p:cTn id="306" dur="1" fill="hold">
                                          <p:stCondLst>
                                            <p:cond delay="2999"/>
                                          </p:stCondLst>
                                        </p:cTn>
                                        <p:tgtEl>
                                          <p:spTgt spid="8"/>
                                        </p:tgtEl>
                                        <p:attrNameLst>
                                          <p:attrName>style.visibility</p:attrName>
                                        </p:attrNameLst>
                                      </p:cBhvr>
                                      <p:to>
                                        <p:strVal val="hidden"/>
                                      </p:to>
                                    </p:set>
                                  </p:childTnLst>
                                </p:cTn>
                              </p:par>
                              <p:par>
                                <p:cTn id="307" presetID="2" presetClass="exit" presetSubtype="8" fill="hold" grpId="3" nodeType="withEffect">
                                  <p:stCondLst>
                                    <p:cond delay="0"/>
                                  </p:stCondLst>
                                  <p:childTnLst>
                                    <p:anim calcmode="lin" valueType="num">
                                      <p:cBhvr additive="base">
                                        <p:cTn id="308" dur="3000"/>
                                        <p:tgtEl>
                                          <p:spTgt spid="10"/>
                                        </p:tgtEl>
                                        <p:attrNameLst>
                                          <p:attrName>ppt_x</p:attrName>
                                        </p:attrNameLst>
                                      </p:cBhvr>
                                      <p:tavLst>
                                        <p:tav tm="0">
                                          <p:val>
                                            <p:strVal val="ppt_x"/>
                                          </p:val>
                                        </p:tav>
                                        <p:tav tm="100000">
                                          <p:val>
                                            <p:strVal val="0-ppt_w/2"/>
                                          </p:val>
                                        </p:tav>
                                      </p:tavLst>
                                    </p:anim>
                                    <p:anim calcmode="lin" valueType="num">
                                      <p:cBhvr additive="base">
                                        <p:cTn id="309" dur="3000"/>
                                        <p:tgtEl>
                                          <p:spTgt spid="10"/>
                                        </p:tgtEl>
                                        <p:attrNameLst>
                                          <p:attrName>ppt_y</p:attrName>
                                        </p:attrNameLst>
                                      </p:cBhvr>
                                      <p:tavLst>
                                        <p:tav tm="0">
                                          <p:val>
                                            <p:strVal val="ppt_y"/>
                                          </p:val>
                                        </p:tav>
                                        <p:tav tm="100000">
                                          <p:val>
                                            <p:strVal val="ppt_y"/>
                                          </p:val>
                                        </p:tav>
                                      </p:tavLst>
                                    </p:anim>
                                    <p:set>
                                      <p:cBhvr>
                                        <p:cTn id="310" dur="1" fill="hold">
                                          <p:stCondLst>
                                            <p:cond delay="2999"/>
                                          </p:stCondLst>
                                        </p:cTn>
                                        <p:tgtEl>
                                          <p:spTgt spid="10"/>
                                        </p:tgtEl>
                                        <p:attrNameLst>
                                          <p:attrName>style.visibility</p:attrName>
                                        </p:attrNameLst>
                                      </p:cBhvr>
                                      <p:to>
                                        <p:strVal val="hidden"/>
                                      </p:to>
                                    </p:set>
                                  </p:childTnLst>
                                </p:cTn>
                              </p:par>
                              <p:par>
                                <p:cTn id="311" presetID="2" presetClass="exit" presetSubtype="8" fill="hold" grpId="3" nodeType="withEffect">
                                  <p:stCondLst>
                                    <p:cond delay="0"/>
                                  </p:stCondLst>
                                  <p:childTnLst>
                                    <p:anim calcmode="lin" valueType="num">
                                      <p:cBhvr additive="base">
                                        <p:cTn id="312" dur="3000"/>
                                        <p:tgtEl>
                                          <p:spTgt spid="23"/>
                                        </p:tgtEl>
                                        <p:attrNameLst>
                                          <p:attrName>ppt_x</p:attrName>
                                        </p:attrNameLst>
                                      </p:cBhvr>
                                      <p:tavLst>
                                        <p:tav tm="0">
                                          <p:val>
                                            <p:strVal val="ppt_x"/>
                                          </p:val>
                                        </p:tav>
                                        <p:tav tm="100000">
                                          <p:val>
                                            <p:strVal val="0-ppt_w/2"/>
                                          </p:val>
                                        </p:tav>
                                      </p:tavLst>
                                    </p:anim>
                                    <p:anim calcmode="lin" valueType="num">
                                      <p:cBhvr additive="base">
                                        <p:cTn id="313" dur="3000"/>
                                        <p:tgtEl>
                                          <p:spTgt spid="23"/>
                                        </p:tgtEl>
                                        <p:attrNameLst>
                                          <p:attrName>ppt_y</p:attrName>
                                        </p:attrNameLst>
                                      </p:cBhvr>
                                      <p:tavLst>
                                        <p:tav tm="0">
                                          <p:val>
                                            <p:strVal val="ppt_y"/>
                                          </p:val>
                                        </p:tav>
                                        <p:tav tm="100000">
                                          <p:val>
                                            <p:strVal val="ppt_y"/>
                                          </p:val>
                                        </p:tav>
                                      </p:tavLst>
                                    </p:anim>
                                    <p:set>
                                      <p:cBhvr>
                                        <p:cTn id="314" dur="1" fill="hold">
                                          <p:stCondLst>
                                            <p:cond delay="2999"/>
                                          </p:stCondLst>
                                        </p:cTn>
                                        <p:tgtEl>
                                          <p:spTgt spid="23"/>
                                        </p:tgtEl>
                                        <p:attrNameLst>
                                          <p:attrName>style.visibility</p:attrName>
                                        </p:attrNameLst>
                                      </p:cBhvr>
                                      <p:to>
                                        <p:strVal val="hidden"/>
                                      </p:to>
                                    </p:set>
                                  </p:childTnLst>
                                </p:cTn>
                              </p:par>
                              <p:par>
                                <p:cTn id="315" presetID="2" presetClass="exit" presetSubtype="8" fill="hold" grpId="3" nodeType="withEffect">
                                  <p:stCondLst>
                                    <p:cond delay="0"/>
                                  </p:stCondLst>
                                  <p:childTnLst>
                                    <p:anim calcmode="lin" valueType="num">
                                      <p:cBhvr additive="base">
                                        <p:cTn id="316" dur="3000"/>
                                        <p:tgtEl>
                                          <p:spTgt spid="24"/>
                                        </p:tgtEl>
                                        <p:attrNameLst>
                                          <p:attrName>ppt_x</p:attrName>
                                        </p:attrNameLst>
                                      </p:cBhvr>
                                      <p:tavLst>
                                        <p:tav tm="0">
                                          <p:val>
                                            <p:strVal val="ppt_x"/>
                                          </p:val>
                                        </p:tav>
                                        <p:tav tm="100000">
                                          <p:val>
                                            <p:strVal val="0-ppt_w/2"/>
                                          </p:val>
                                        </p:tav>
                                      </p:tavLst>
                                    </p:anim>
                                    <p:anim calcmode="lin" valueType="num">
                                      <p:cBhvr additive="base">
                                        <p:cTn id="317" dur="3000"/>
                                        <p:tgtEl>
                                          <p:spTgt spid="24"/>
                                        </p:tgtEl>
                                        <p:attrNameLst>
                                          <p:attrName>ppt_y</p:attrName>
                                        </p:attrNameLst>
                                      </p:cBhvr>
                                      <p:tavLst>
                                        <p:tav tm="0">
                                          <p:val>
                                            <p:strVal val="ppt_y"/>
                                          </p:val>
                                        </p:tav>
                                        <p:tav tm="100000">
                                          <p:val>
                                            <p:strVal val="ppt_y"/>
                                          </p:val>
                                        </p:tav>
                                      </p:tavLst>
                                    </p:anim>
                                    <p:set>
                                      <p:cBhvr>
                                        <p:cTn id="318" dur="1" fill="hold">
                                          <p:stCondLst>
                                            <p:cond delay="2999"/>
                                          </p:stCondLst>
                                        </p:cTn>
                                        <p:tgtEl>
                                          <p:spTgt spid="24"/>
                                        </p:tgtEl>
                                        <p:attrNameLst>
                                          <p:attrName>style.visibility</p:attrName>
                                        </p:attrNameLst>
                                      </p:cBhvr>
                                      <p:to>
                                        <p:strVal val="hidden"/>
                                      </p:to>
                                    </p:set>
                                  </p:childTnLst>
                                </p:cTn>
                              </p:par>
                              <p:par>
                                <p:cTn id="319" presetID="2" presetClass="exit" presetSubtype="8" fill="hold" grpId="3" nodeType="withEffect">
                                  <p:stCondLst>
                                    <p:cond delay="0"/>
                                  </p:stCondLst>
                                  <p:childTnLst>
                                    <p:anim calcmode="lin" valueType="num">
                                      <p:cBhvr additive="base">
                                        <p:cTn id="320" dur="3000"/>
                                        <p:tgtEl>
                                          <p:spTgt spid="25"/>
                                        </p:tgtEl>
                                        <p:attrNameLst>
                                          <p:attrName>ppt_x</p:attrName>
                                        </p:attrNameLst>
                                      </p:cBhvr>
                                      <p:tavLst>
                                        <p:tav tm="0">
                                          <p:val>
                                            <p:strVal val="ppt_x"/>
                                          </p:val>
                                        </p:tav>
                                        <p:tav tm="100000">
                                          <p:val>
                                            <p:strVal val="0-ppt_w/2"/>
                                          </p:val>
                                        </p:tav>
                                      </p:tavLst>
                                    </p:anim>
                                    <p:anim calcmode="lin" valueType="num">
                                      <p:cBhvr additive="base">
                                        <p:cTn id="321" dur="3000"/>
                                        <p:tgtEl>
                                          <p:spTgt spid="25"/>
                                        </p:tgtEl>
                                        <p:attrNameLst>
                                          <p:attrName>ppt_y</p:attrName>
                                        </p:attrNameLst>
                                      </p:cBhvr>
                                      <p:tavLst>
                                        <p:tav tm="0">
                                          <p:val>
                                            <p:strVal val="ppt_y"/>
                                          </p:val>
                                        </p:tav>
                                        <p:tav tm="100000">
                                          <p:val>
                                            <p:strVal val="ppt_y"/>
                                          </p:val>
                                        </p:tav>
                                      </p:tavLst>
                                    </p:anim>
                                    <p:set>
                                      <p:cBhvr>
                                        <p:cTn id="322" dur="1" fill="hold">
                                          <p:stCondLst>
                                            <p:cond delay="2999"/>
                                          </p:stCondLst>
                                        </p:cTn>
                                        <p:tgtEl>
                                          <p:spTgt spid="25"/>
                                        </p:tgtEl>
                                        <p:attrNameLst>
                                          <p:attrName>style.visibility</p:attrName>
                                        </p:attrNameLst>
                                      </p:cBhvr>
                                      <p:to>
                                        <p:strVal val="hidden"/>
                                      </p:to>
                                    </p:set>
                                  </p:childTnLst>
                                </p:cTn>
                              </p:par>
                              <p:par>
                                <p:cTn id="323" presetID="2" presetClass="exit" presetSubtype="8" fill="hold" grpId="3" nodeType="withEffect">
                                  <p:stCondLst>
                                    <p:cond delay="0"/>
                                  </p:stCondLst>
                                  <p:childTnLst>
                                    <p:anim calcmode="lin" valueType="num">
                                      <p:cBhvr additive="base">
                                        <p:cTn id="324" dur="3000"/>
                                        <p:tgtEl>
                                          <p:spTgt spid="26"/>
                                        </p:tgtEl>
                                        <p:attrNameLst>
                                          <p:attrName>ppt_x</p:attrName>
                                        </p:attrNameLst>
                                      </p:cBhvr>
                                      <p:tavLst>
                                        <p:tav tm="0">
                                          <p:val>
                                            <p:strVal val="ppt_x"/>
                                          </p:val>
                                        </p:tav>
                                        <p:tav tm="100000">
                                          <p:val>
                                            <p:strVal val="0-ppt_w/2"/>
                                          </p:val>
                                        </p:tav>
                                      </p:tavLst>
                                    </p:anim>
                                    <p:anim calcmode="lin" valueType="num">
                                      <p:cBhvr additive="base">
                                        <p:cTn id="325" dur="3000"/>
                                        <p:tgtEl>
                                          <p:spTgt spid="26"/>
                                        </p:tgtEl>
                                        <p:attrNameLst>
                                          <p:attrName>ppt_y</p:attrName>
                                        </p:attrNameLst>
                                      </p:cBhvr>
                                      <p:tavLst>
                                        <p:tav tm="0">
                                          <p:val>
                                            <p:strVal val="ppt_y"/>
                                          </p:val>
                                        </p:tav>
                                        <p:tav tm="100000">
                                          <p:val>
                                            <p:strVal val="ppt_y"/>
                                          </p:val>
                                        </p:tav>
                                      </p:tavLst>
                                    </p:anim>
                                    <p:set>
                                      <p:cBhvr>
                                        <p:cTn id="326" dur="1" fill="hold">
                                          <p:stCondLst>
                                            <p:cond delay="2999"/>
                                          </p:stCondLst>
                                        </p:cTn>
                                        <p:tgtEl>
                                          <p:spTgt spid="26"/>
                                        </p:tgtEl>
                                        <p:attrNameLst>
                                          <p:attrName>style.visibility</p:attrName>
                                        </p:attrNameLst>
                                      </p:cBhvr>
                                      <p:to>
                                        <p:strVal val="hidden"/>
                                      </p:to>
                                    </p:set>
                                  </p:childTnLst>
                                </p:cTn>
                              </p:par>
                              <p:par>
                                <p:cTn id="327" presetID="2" presetClass="exit" presetSubtype="8" fill="hold" grpId="3" nodeType="withEffect">
                                  <p:stCondLst>
                                    <p:cond delay="0"/>
                                  </p:stCondLst>
                                  <p:childTnLst>
                                    <p:anim calcmode="lin" valueType="num">
                                      <p:cBhvr additive="base">
                                        <p:cTn id="328" dur="3000"/>
                                        <p:tgtEl>
                                          <p:spTgt spid="27"/>
                                        </p:tgtEl>
                                        <p:attrNameLst>
                                          <p:attrName>ppt_x</p:attrName>
                                        </p:attrNameLst>
                                      </p:cBhvr>
                                      <p:tavLst>
                                        <p:tav tm="0">
                                          <p:val>
                                            <p:strVal val="ppt_x"/>
                                          </p:val>
                                        </p:tav>
                                        <p:tav tm="100000">
                                          <p:val>
                                            <p:strVal val="0-ppt_w/2"/>
                                          </p:val>
                                        </p:tav>
                                      </p:tavLst>
                                    </p:anim>
                                    <p:anim calcmode="lin" valueType="num">
                                      <p:cBhvr additive="base">
                                        <p:cTn id="329" dur="3000"/>
                                        <p:tgtEl>
                                          <p:spTgt spid="27"/>
                                        </p:tgtEl>
                                        <p:attrNameLst>
                                          <p:attrName>ppt_y</p:attrName>
                                        </p:attrNameLst>
                                      </p:cBhvr>
                                      <p:tavLst>
                                        <p:tav tm="0">
                                          <p:val>
                                            <p:strVal val="ppt_y"/>
                                          </p:val>
                                        </p:tav>
                                        <p:tav tm="100000">
                                          <p:val>
                                            <p:strVal val="ppt_y"/>
                                          </p:val>
                                        </p:tav>
                                      </p:tavLst>
                                    </p:anim>
                                    <p:set>
                                      <p:cBhvr>
                                        <p:cTn id="330" dur="1" fill="hold">
                                          <p:stCondLst>
                                            <p:cond delay="2999"/>
                                          </p:stCondLst>
                                        </p:cTn>
                                        <p:tgtEl>
                                          <p:spTgt spid="27"/>
                                        </p:tgtEl>
                                        <p:attrNameLst>
                                          <p:attrName>style.visibility</p:attrName>
                                        </p:attrNameLst>
                                      </p:cBhvr>
                                      <p:to>
                                        <p:strVal val="hidden"/>
                                      </p:to>
                                    </p:set>
                                  </p:childTnLst>
                                </p:cTn>
                              </p:par>
                              <p:par>
                                <p:cTn id="331" presetID="2" presetClass="exit" presetSubtype="8" fill="hold" grpId="3" nodeType="withEffect">
                                  <p:stCondLst>
                                    <p:cond delay="0"/>
                                  </p:stCondLst>
                                  <p:childTnLst>
                                    <p:anim calcmode="lin" valueType="num">
                                      <p:cBhvr additive="base">
                                        <p:cTn id="332" dur="3000"/>
                                        <p:tgtEl>
                                          <p:spTgt spid="28"/>
                                        </p:tgtEl>
                                        <p:attrNameLst>
                                          <p:attrName>ppt_x</p:attrName>
                                        </p:attrNameLst>
                                      </p:cBhvr>
                                      <p:tavLst>
                                        <p:tav tm="0">
                                          <p:val>
                                            <p:strVal val="ppt_x"/>
                                          </p:val>
                                        </p:tav>
                                        <p:tav tm="100000">
                                          <p:val>
                                            <p:strVal val="0-ppt_w/2"/>
                                          </p:val>
                                        </p:tav>
                                      </p:tavLst>
                                    </p:anim>
                                    <p:anim calcmode="lin" valueType="num">
                                      <p:cBhvr additive="base">
                                        <p:cTn id="333" dur="3000"/>
                                        <p:tgtEl>
                                          <p:spTgt spid="28"/>
                                        </p:tgtEl>
                                        <p:attrNameLst>
                                          <p:attrName>ppt_y</p:attrName>
                                        </p:attrNameLst>
                                      </p:cBhvr>
                                      <p:tavLst>
                                        <p:tav tm="0">
                                          <p:val>
                                            <p:strVal val="ppt_y"/>
                                          </p:val>
                                        </p:tav>
                                        <p:tav tm="100000">
                                          <p:val>
                                            <p:strVal val="ppt_y"/>
                                          </p:val>
                                        </p:tav>
                                      </p:tavLst>
                                    </p:anim>
                                    <p:set>
                                      <p:cBhvr>
                                        <p:cTn id="334" dur="1" fill="hold">
                                          <p:stCondLst>
                                            <p:cond delay="2999"/>
                                          </p:stCondLst>
                                        </p:cTn>
                                        <p:tgtEl>
                                          <p:spTgt spid="28"/>
                                        </p:tgtEl>
                                        <p:attrNameLst>
                                          <p:attrName>style.visibility</p:attrName>
                                        </p:attrNameLst>
                                      </p:cBhvr>
                                      <p:to>
                                        <p:strVal val="hidden"/>
                                      </p:to>
                                    </p:set>
                                  </p:childTnLst>
                                </p:cTn>
                              </p:par>
                              <p:par>
                                <p:cTn id="335" presetID="2" presetClass="exit" presetSubtype="8" fill="hold" grpId="3" nodeType="withEffect">
                                  <p:stCondLst>
                                    <p:cond delay="0"/>
                                  </p:stCondLst>
                                  <p:childTnLst>
                                    <p:anim calcmode="lin" valueType="num">
                                      <p:cBhvr additive="base">
                                        <p:cTn id="336" dur="3000"/>
                                        <p:tgtEl>
                                          <p:spTgt spid="29"/>
                                        </p:tgtEl>
                                        <p:attrNameLst>
                                          <p:attrName>ppt_x</p:attrName>
                                        </p:attrNameLst>
                                      </p:cBhvr>
                                      <p:tavLst>
                                        <p:tav tm="0">
                                          <p:val>
                                            <p:strVal val="ppt_x"/>
                                          </p:val>
                                        </p:tav>
                                        <p:tav tm="100000">
                                          <p:val>
                                            <p:strVal val="0-ppt_w/2"/>
                                          </p:val>
                                        </p:tav>
                                      </p:tavLst>
                                    </p:anim>
                                    <p:anim calcmode="lin" valueType="num">
                                      <p:cBhvr additive="base">
                                        <p:cTn id="337" dur="3000"/>
                                        <p:tgtEl>
                                          <p:spTgt spid="29"/>
                                        </p:tgtEl>
                                        <p:attrNameLst>
                                          <p:attrName>ppt_y</p:attrName>
                                        </p:attrNameLst>
                                      </p:cBhvr>
                                      <p:tavLst>
                                        <p:tav tm="0">
                                          <p:val>
                                            <p:strVal val="ppt_y"/>
                                          </p:val>
                                        </p:tav>
                                        <p:tav tm="100000">
                                          <p:val>
                                            <p:strVal val="ppt_y"/>
                                          </p:val>
                                        </p:tav>
                                      </p:tavLst>
                                    </p:anim>
                                    <p:set>
                                      <p:cBhvr>
                                        <p:cTn id="338" dur="1" fill="hold">
                                          <p:stCondLst>
                                            <p:cond delay="2999"/>
                                          </p:stCondLst>
                                        </p:cTn>
                                        <p:tgtEl>
                                          <p:spTgt spid="29"/>
                                        </p:tgtEl>
                                        <p:attrNameLst>
                                          <p:attrName>style.visibility</p:attrName>
                                        </p:attrNameLst>
                                      </p:cBhvr>
                                      <p:to>
                                        <p:strVal val="hidden"/>
                                      </p:to>
                                    </p:set>
                                  </p:childTnLst>
                                </p:cTn>
                              </p:par>
                              <p:par>
                                <p:cTn id="339" presetID="2" presetClass="exit" presetSubtype="8" fill="hold" grpId="3" nodeType="withEffect">
                                  <p:stCondLst>
                                    <p:cond delay="0"/>
                                  </p:stCondLst>
                                  <p:childTnLst>
                                    <p:anim calcmode="lin" valueType="num">
                                      <p:cBhvr additive="base">
                                        <p:cTn id="340" dur="3000"/>
                                        <p:tgtEl>
                                          <p:spTgt spid="30"/>
                                        </p:tgtEl>
                                        <p:attrNameLst>
                                          <p:attrName>ppt_x</p:attrName>
                                        </p:attrNameLst>
                                      </p:cBhvr>
                                      <p:tavLst>
                                        <p:tav tm="0">
                                          <p:val>
                                            <p:strVal val="ppt_x"/>
                                          </p:val>
                                        </p:tav>
                                        <p:tav tm="100000">
                                          <p:val>
                                            <p:strVal val="0-ppt_w/2"/>
                                          </p:val>
                                        </p:tav>
                                      </p:tavLst>
                                    </p:anim>
                                    <p:anim calcmode="lin" valueType="num">
                                      <p:cBhvr additive="base">
                                        <p:cTn id="341" dur="3000"/>
                                        <p:tgtEl>
                                          <p:spTgt spid="30"/>
                                        </p:tgtEl>
                                        <p:attrNameLst>
                                          <p:attrName>ppt_y</p:attrName>
                                        </p:attrNameLst>
                                      </p:cBhvr>
                                      <p:tavLst>
                                        <p:tav tm="0">
                                          <p:val>
                                            <p:strVal val="ppt_y"/>
                                          </p:val>
                                        </p:tav>
                                        <p:tav tm="100000">
                                          <p:val>
                                            <p:strVal val="ppt_y"/>
                                          </p:val>
                                        </p:tav>
                                      </p:tavLst>
                                    </p:anim>
                                    <p:set>
                                      <p:cBhvr>
                                        <p:cTn id="342" dur="1" fill="hold">
                                          <p:stCondLst>
                                            <p:cond delay="2999"/>
                                          </p:stCondLst>
                                        </p:cTn>
                                        <p:tgtEl>
                                          <p:spTgt spid="30"/>
                                        </p:tgtEl>
                                        <p:attrNameLst>
                                          <p:attrName>style.visibility</p:attrName>
                                        </p:attrNameLst>
                                      </p:cBhvr>
                                      <p:to>
                                        <p:strVal val="hidden"/>
                                      </p:to>
                                    </p:set>
                                  </p:childTnLst>
                                </p:cTn>
                              </p:par>
                              <p:par>
                                <p:cTn id="343" presetID="2" presetClass="exit" presetSubtype="8" fill="hold" grpId="3" nodeType="withEffect">
                                  <p:stCondLst>
                                    <p:cond delay="0"/>
                                  </p:stCondLst>
                                  <p:childTnLst>
                                    <p:anim calcmode="lin" valueType="num">
                                      <p:cBhvr additive="base">
                                        <p:cTn id="344" dur="3000"/>
                                        <p:tgtEl>
                                          <p:spTgt spid="31"/>
                                        </p:tgtEl>
                                        <p:attrNameLst>
                                          <p:attrName>ppt_x</p:attrName>
                                        </p:attrNameLst>
                                      </p:cBhvr>
                                      <p:tavLst>
                                        <p:tav tm="0">
                                          <p:val>
                                            <p:strVal val="ppt_x"/>
                                          </p:val>
                                        </p:tav>
                                        <p:tav tm="100000">
                                          <p:val>
                                            <p:strVal val="0-ppt_w/2"/>
                                          </p:val>
                                        </p:tav>
                                      </p:tavLst>
                                    </p:anim>
                                    <p:anim calcmode="lin" valueType="num">
                                      <p:cBhvr additive="base">
                                        <p:cTn id="345" dur="3000"/>
                                        <p:tgtEl>
                                          <p:spTgt spid="31"/>
                                        </p:tgtEl>
                                        <p:attrNameLst>
                                          <p:attrName>ppt_y</p:attrName>
                                        </p:attrNameLst>
                                      </p:cBhvr>
                                      <p:tavLst>
                                        <p:tav tm="0">
                                          <p:val>
                                            <p:strVal val="ppt_y"/>
                                          </p:val>
                                        </p:tav>
                                        <p:tav tm="100000">
                                          <p:val>
                                            <p:strVal val="ppt_y"/>
                                          </p:val>
                                        </p:tav>
                                      </p:tavLst>
                                    </p:anim>
                                    <p:set>
                                      <p:cBhvr>
                                        <p:cTn id="346" dur="1" fill="hold">
                                          <p:stCondLst>
                                            <p:cond delay="2999"/>
                                          </p:stCondLst>
                                        </p:cTn>
                                        <p:tgtEl>
                                          <p:spTgt spid="31"/>
                                        </p:tgtEl>
                                        <p:attrNameLst>
                                          <p:attrName>style.visibility</p:attrName>
                                        </p:attrNameLst>
                                      </p:cBhvr>
                                      <p:to>
                                        <p:strVal val="hidden"/>
                                      </p:to>
                                    </p:set>
                                  </p:childTnLst>
                                </p:cTn>
                              </p:par>
                              <p:par>
                                <p:cTn id="347" presetID="13" presetClass="exit" presetSubtype="32" fill="hold" grpId="4" nodeType="withEffect">
                                  <p:stCondLst>
                                    <p:cond delay="0"/>
                                  </p:stCondLst>
                                  <p:childTnLst>
                                    <p:animEffect transition="out" filter="plus(out)">
                                      <p:cBhvr>
                                        <p:cTn id="348" dur="3000"/>
                                        <p:tgtEl>
                                          <p:spTgt spid="9"/>
                                        </p:tgtEl>
                                      </p:cBhvr>
                                    </p:animEffect>
                                    <p:set>
                                      <p:cBhvr>
                                        <p:cTn id="349" dur="1" fill="hold">
                                          <p:stCondLst>
                                            <p:cond delay="2999"/>
                                          </p:stCondLst>
                                        </p:cTn>
                                        <p:tgtEl>
                                          <p:spTgt spid="9"/>
                                        </p:tgtEl>
                                        <p:attrNameLst>
                                          <p:attrName>style.visibility</p:attrName>
                                        </p:attrNameLst>
                                      </p:cBhvr>
                                      <p:to>
                                        <p:strVal val="hidden"/>
                                      </p:to>
                                    </p:set>
                                  </p:childTnLst>
                                </p:cTn>
                              </p:par>
                              <p:par>
                                <p:cTn id="350" presetID="13" presetClass="exit" presetSubtype="32" fill="hold" grpId="4" nodeType="withEffect">
                                  <p:stCondLst>
                                    <p:cond delay="0"/>
                                  </p:stCondLst>
                                  <p:childTnLst>
                                    <p:animEffect transition="out" filter="plus(out)">
                                      <p:cBhvr>
                                        <p:cTn id="351" dur="3000"/>
                                        <p:tgtEl>
                                          <p:spTgt spid="11"/>
                                        </p:tgtEl>
                                      </p:cBhvr>
                                    </p:animEffect>
                                    <p:set>
                                      <p:cBhvr>
                                        <p:cTn id="352" dur="1" fill="hold">
                                          <p:stCondLst>
                                            <p:cond delay="2999"/>
                                          </p:stCondLst>
                                        </p:cTn>
                                        <p:tgtEl>
                                          <p:spTgt spid="11"/>
                                        </p:tgtEl>
                                        <p:attrNameLst>
                                          <p:attrName>style.visibility</p:attrName>
                                        </p:attrNameLst>
                                      </p:cBhvr>
                                      <p:to>
                                        <p:strVal val="hidden"/>
                                      </p:to>
                                    </p:set>
                                  </p:childTnLst>
                                </p:cTn>
                              </p:par>
                              <p:par>
                                <p:cTn id="353" presetID="13" presetClass="exit" presetSubtype="32" fill="hold" grpId="4" nodeType="withEffect">
                                  <p:stCondLst>
                                    <p:cond delay="0"/>
                                  </p:stCondLst>
                                  <p:childTnLst>
                                    <p:animEffect transition="out" filter="plus(out)">
                                      <p:cBhvr>
                                        <p:cTn id="354" dur="3000"/>
                                        <p:tgtEl>
                                          <p:spTgt spid="12"/>
                                        </p:tgtEl>
                                      </p:cBhvr>
                                    </p:animEffect>
                                    <p:set>
                                      <p:cBhvr>
                                        <p:cTn id="355" dur="1" fill="hold">
                                          <p:stCondLst>
                                            <p:cond delay="2999"/>
                                          </p:stCondLst>
                                        </p:cTn>
                                        <p:tgtEl>
                                          <p:spTgt spid="12"/>
                                        </p:tgtEl>
                                        <p:attrNameLst>
                                          <p:attrName>style.visibility</p:attrName>
                                        </p:attrNameLst>
                                      </p:cBhvr>
                                      <p:to>
                                        <p:strVal val="hidden"/>
                                      </p:to>
                                    </p:set>
                                  </p:childTnLst>
                                </p:cTn>
                              </p:par>
                              <p:par>
                                <p:cTn id="356" presetID="13" presetClass="exit" presetSubtype="32" fill="hold" grpId="4" nodeType="withEffect">
                                  <p:stCondLst>
                                    <p:cond delay="0"/>
                                  </p:stCondLst>
                                  <p:childTnLst>
                                    <p:animEffect transition="out" filter="plus(out)">
                                      <p:cBhvr>
                                        <p:cTn id="357" dur="3000"/>
                                        <p:tgtEl>
                                          <p:spTgt spid="13"/>
                                        </p:tgtEl>
                                      </p:cBhvr>
                                    </p:animEffect>
                                    <p:set>
                                      <p:cBhvr>
                                        <p:cTn id="358" dur="1" fill="hold">
                                          <p:stCondLst>
                                            <p:cond delay="2999"/>
                                          </p:stCondLst>
                                        </p:cTn>
                                        <p:tgtEl>
                                          <p:spTgt spid="13"/>
                                        </p:tgtEl>
                                        <p:attrNameLst>
                                          <p:attrName>style.visibility</p:attrName>
                                        </p:attrNameLst>
                                      </p:cBhvr>
                                      <p:to>
                                        <p:strVal val="hidden"/>
                                      </p:to>
                                    </p:set>
                                  </p:childTnLst>
                                </p:cTn>
                              </p:par>
                              <p:par>
                                <p:cTn id="359" presetID="13" presetClass="exit" presetSubtype="32" fill="hold" grpId="4" nodeType="withEffect">
                                  <p:stCondLst>
                                    <p:cond delay="0"/>
                                  </p:stCondLst>
                                  <p:childTnLst>
                                    <p:animEffect transition="out" filter="plus(out)">
                                      <p:cBhvr>
                                        <p:cTn id="360" dur="3000"/>
                                        <p:tgtEl>
                                          <p:spTgt spid="14"/>
                                        </p:tgtEl>
                                      </p:cBhvr>
                                    </p:animEffect>
                                    <p:set>
                                      <p:cBhvr>
                                        <p:cTn id="361" dur="1" fill="hold">
                                          <p:stCondLst>
                                            <p:cond delay="2999"/>
                                          </p:stCondLst>
                                        </p:cTn>
                                        <p:tgtEl>
                                          <p:spTgt spid="14"/>
                                        </p:tgtEl>
                                        <p:attrNameLst>
                                          <p:attrName>style.visibility</p:attrName>
                                        </p:attrNameLst>
                                      </p:cBhvr>
                                      <p:to>
                                        <p:strVal val="hidden"/>
                                      </p:to>
                                    </p:set>
                                  </p:childTnLst>
                                </p:cTn>
                              </p:par>
                              <p:par>
                                <p:cTn id="362" presetID="13" presetClass="exit" presetSubtype="32" fill="hold" grpId="4" nodeType="withEffect">
                                  <p:stCondLst>
                                    <p:cond delay="0"/>
                                  </p:stCondLst>
                                  <p:childTnLst>
                                    <p:animEffect transition="out" filter="plus(out)">
                                      <p:cBhvr>
                                        <p:cTn id="363" dur="3000"/>
                                        <p:tgtEl>
                                          <p:spTgt spid="15"/>
                                        </p:tgtEl>
                                      </p:cBhvr>
                                    </p:animEffect>
                                    <p:set>
                                      <p:cBhvr>
                                        <p:cTn id="364" dur="1" fill="hold">
                                          <p:stCondLst>
                                            <p:cond delay="2999"/>
                                          </p:stCondLst>
                                        </p:cTn>
                                        <p:tgtEl>
                                          <p:spTgt spid="15"/>
                                        </p:tgtEl>
                                        <p:attrNameLst>
                                          <p:attrName>style.visibility</p:attrName>
                                        </p:attrNameLst>
                                      </p:cBhvr>
                                      <p:to>
                                        <p:strVal val="hidden"/>
                                      </p:to>
                                    </p:set>
                                  </p:childTnLst>
                                </p:cTn>
                              </p:par>
                              <p:par>
                                <p:cTn id="365" presetID="13" presetClass="exit" presetSubtype="32" fill="hold" grpId="4" nodeType="withEffect">
                                  <p:stCondLst>
                                    <p:cond delay="0"/>
                                  </p:stCondLst>
                                  <p:childTnLst>
                                    <p:animEffect transition="out" filter="plus(out)">
                                      <p:cBhvr>
                                        <p:cTn id="366" dur="3000"/>
                                        <p:tgtEl>
                                          <p:spTgt spid="16"/>
                                        </p:tgtEl>
                                      </p:cBhvr>
                                    </p:animEffect>
                                    <p:set>
                                      <p:cBhvr>
                                        <p:cTn id="367" dur="1" fill="hold">
                                          <p:stCondLst>
                                            <p:cond delay="2999"/>
                                          </p:stCondLst>
                                        </p:cTn>
                                        <p:tgtEl>
                                          <p:spTgt spid="16"/>
                                        </p:tgtEl>
                                        <p:attrNameLst>
                                          <p:attrName>style.visibility</p:attrName>
                                        </p:attrNameLst>
                                      </p:cBhvr>
                                      <p:to>
                                        <p:strVal val="hidden"/>
                                      </p:to>
                                    </p:set>
                                  </p:childTnLst>
                                </p:cTn>
                              </p:par>
                              <p:par>
                                <p:cTn id="368" presetID="13" presetClass="exit" presetSubtype="32" fill="hold" grpId="4" nodeType="withEffect">
                                  <p:stCondLst>
                                    <p:cond delay="0"/>
                                  </p:stCondLst>
                                  <p:childTnLst>
                                    <p:animEffect transition="out" filter="plus(out)">
                                      <p:cBhvr>
                                        <p:cTn id="369" dur="3000"/>
                                        <p:tgtEl>
                                          <p:spTgt spid="17"/>
                                        </p:tgtEl>
                                      </p:cBhvr>
                                    </p:animEffect>
                                    <p:set>
                                      <p:cBhvr>
                                        <p:cTn id="370" dur="1" fill="hold">
                                          <p:stCondLst>
                                            <p:cond delay="2999"/>
                                          </p:stCondLst>
                                        </p:cTn>
                                        <p:tgtEl>
                                          <p:spTgt spid="17"/>
                                        </p:tgtEl>
                                        <p:attrNameLst>
                                          <p:attrName>style.visibility</p:attrName>
                                        </p:attrNameLst>
                                      </p:cBhvr>
                                      <p:to>
                                        <p:strVal val="hidden"/>
                                      </p:to>
                                    </p:set>
                                  </p:childTnLst>
                                </p:cTn>
                              </p:par>
                              <p:par>
                                <p:cTn id="371" presetID="13" presetClass="exit" presetSubtype="32" fill="hold" grpId="4" nodeType="withEffect">
                                  <p:stCondLst>
                                    <p:cond delay="0"/>
                                  </p:stCondLst>
                                  <p:childTnLst>
                                    <p:animEffect transition="out" filter="plus(out)">
                                      <p:cBhvr>
                                        <p:cTn id="372" dur="3000"/>
                                        <p:tgtEl>
                                          <p:spTgt spid="18"/>
                                        </p:tgtEl>
                                      </p:cBhvr>
                                    </p:animEffect>
                                    <p:set>
                                      <p:cBhvr>
                                        <p:cTn id="373" dur="1" fill="hold">
                                          <p:stCondLst>
                                            <p:cond delay="2999"/>
                                          </p:stCondLst>
                                        </p:cTn>
                                        <p:tgtEl>
                                          <p:spTgt spid="18"/>
                                        </p:tgtEl>
                                        <p:attrNameLst>
                                          <p:attrName>style.visibility</p:attrName>
                                        </p:attrNameLst>
                                      </p:cBhvr>
                                      <p:to>
                                        <p:strVal val="hidden"/>
                                      </p:to>
                                    </p:set>
                                  </p:childTnLst>
                                </p:cTn>
                              </p:par>
                              <p:par>
                                <p:cTn id="374" presetID="13" presetClass="exit" presetSubtype="32" fill="hold" grpId="4" nodeType="withEffect">
                                  <p:stCondLst>
                                    <p:cond delay="0"/>
                                  </p:stCondLst>
                                  <p:childTnLst>
                                    <p:animEffect transition="out" filter="plus(out)">
                                      <p:cBhvr>
                                        <p:cTn id="375" dur="3000"/>
                                        <p:tgtEl>
                                          <p:spTgt spid="19"/>
                                        </p:tgtEl>
                                      </p:cBhvr>
                                    </p:animEffect>
                                    <p:set>
                                      <p:cBhvr>
                                        <p:cTn id="376" dur="1" fill="hold">
                                          <p:stCondLst>
                                            <p:cond delay="2999"/>
                                          </p:stCondLst>
                                        </p:cTn>
                                        <p:tgtEl>
                                          <p:spTgt spid="19"/>
                                        </p:tgtEl>
                                        <p:attrNameLst>
                                          <p:attrName>style.visibility</p:attrName>
                                        </p:attrNameLst>
                                      </p:cBhvr>
                                      <p:to>
                                        <p:strVal val="hidden"/>
                                      </p:to>
                                    </p:set>
                                  </p:childTnLst>
                                </p:cTn>
                              </p:par>
                              <p:par>
                                <p:cTn id="377" presetID="13" presetClass="exit" presetSubtype="32" fill="hold" grpId="4" nodeType="withEffect">
                                  <p:stCondLst>
                                    <p:cond delay="0"/>
                                  </p:stCondLst>
                                  <p:childTnLst>
                                    <p:animEffect transition="out" filter="plus(out)">
                                      <p:cBhvr>
                                        <p:cTn id="378" dur="3000"/>
                                        <p:tgtEl>
                                          <p:spTgt spid="20"/>
                                        </p:tgtEl>
                                      </p:cBhvr>
                                    </p:animEffect>
                                    <p:set>
                                      <p:cBhvr>
                                        <p:cTn id="379" dur="1" fill="hold">
                                          <p:stCondLst>
                                            <p:cond delay="2999"/>
                                          </p:stCondLst>
                                        </p:cTn>
                                        <p:tgtEl>
                                          <p:spTgt spid="20"/>
                                        </p:tgtEl>
                                        <p:attrNameLst>
                                          <p:attrName>style.visibility</p:attrName>
                                        </p:attrNameLst>
                                      </p:cBhvr>
                                      <p:to>
                                        <p:strVal val="hidden"/>
                                      </p:to>
                                    </p:set>
                                  </p:childTnLst>
                                </p:cTn>
                              </p:par>
                              <p:par>
                                <p:cTn id="380" presetID="13" presetClass="exit" presetSubtype="32" fill="hold" grpId="4" nodeType="withEffect">
                                  <p:stCondLst>
                                    <p:cond delay="0"/>
                                  </p:stCondLst>
                                  <p:childTnLst>
                                    <p:animEffect transition="out" filter="plus(out)">
                                      <p:cBhvr>
                                        <p:cTn id="381" dur="3000"/>
                                        <p:tgtEl>
                                          <p:spTgt spid="21"/>
                                        </p:tgtEl>
                                      </p:cBhvr>
                                    </p:animEffect>
                                    <p:set>
                                      <p:cBhvr>
                                        <p:cTn id="382" dur="1" fill="hold">
                                          <p:stCondLst>
                                            <p:cond delay="2999"/>
                                          </p:stCondLst>
                                        </p:cTn>
                                        <p:tgtEl>
                                          <p:spTgt spid="21"/>
                                        </p:tgtEl>
                                        <p:attrNameLst>
                                          <p:attrName>style.visibility</p:attrName>
                                        </p:attrNameLst>
                                      </p:cBhvr>
                                      <p:to>
                                        <p:strVal val="hidden"/>
                                      </p:to>
                                    </p:set>
                                  </p:childTnLst>
                                </p:cTn>
                              </p:par>
                              <p:par>
                                <p:cTn id="383" presetID="13" presetClass="exit" presetSubtype="32" fill="hold" grpId="4" nodeType="withEffect">
                                  <p:stCondLst>
                                    <p:cond delay="0"/>
                                  </p:stCondLst>
                                  <p:childTnLst>
                                    <p:animEffect transition="out" filter="plus(out)">
                                      <p:cBhvr>
                                        <p:cTn id="384" dur="3000"/>
                                        <p:tgtEl>
                                          <p:spTgt spid="22"/>
                                        </p:tgtEl>
                                      </p:cBhvr>
                                    </p:animEffect>
                                    <p:set>
                                      <p:cBhvr>
                                        <p:cTn id="385" dur="1" fill="hold">
                                          <p:stCondLst>
                                            <p:cond delay="2999"/>
                                          </p:stCondLst>
                                        </p:cTn>
                                        <p:tgtEl>
                                          <p:spTgt spid="22"/>
                                        </p:tgtEl>
                                        <p:attrNameLst>
                                          <p:attrName>style.visibility</p:attrName>
                                        </p:attrNameLst>
                                      </p:cBhvr>
                                      <p:to>
                                        <p:strVal val="hidden"/>
                                      </p:to>
                                    </p:set>
                                  </p:childTnLst>
                                </p:cTn>
                              </p:par>
                              <p:par>
                                <p:cTn id="386" presetID="13" presetClass="exit" presetSubtype="32" fill="hold" grpId="4" nodeType="withEffect">
                                  <p:stCondLst>
                                    <p:cond delay="0"/>
                                  </p:stCondLst>
                                  <p:childTnLst>
                                    <p:animEffect transition="out" filter="plus(out)">
                                      <p:cBhvr>
                                        <p:cTn id="387" dur="3000"/>
                                        <p:tgtEl>
                                          <p:spTgt spid="6"/>
                                        </p:tgtEl>
                                      </p:cBhvr>
                                    </p:animEffect>
                                    <p:set>
                                      <p:cBhvr>
                                        <p:cTn id="388" dur="1" fill="hold">
                                          <p:stCondLst>
                                            <p:cond delay="2999"/>
                                          </p:stCondLst>
                                        </p:cTn>
                                        <p:tgtEl>
                                          <p:spTgt spid="6"/>
                                        </p:tgtEl>
                                        <p:attrNameLst>
                                          <p:attrName>style.visibility</p:attrName>
                                        </p:attrNameLst>
                                      </p:cBhvr>
                                      <p:to>
                                        <p:strVal val="hidden"/>
                                      </p:to>
                                    </p:set>
                                  </p:childTnLst>
                                </p:cTn>
                              </p:par>
                              <p:par>
                                <p:cTn id="389" presetID="13" presetClass="exit" presetSubtype="32" fill="hold" grpId="4" nodeType="withEffect">
                                  <p:stCondLst>
                                    <p:cond delay="0"/>
                                  </p:stCondLst>
                                  <p:childTnLst>
                                    <p:animEffect transition="out" filter="plus(out)">
                                      <p:cBhvr>
                                        <p:cTn id="390" dur="3000"/>
                                        <p:tgtEl>
                                          <p:spTgt spid="7"/>
                                        </p:tgtEl>
                                      </p:cBhvr>
                                    </p:animEffect>
                                    <p:set>
                                      <p:cBhvr>
                                        <p:cTn id="391" dur="1" fill="hold">
                                          <p:stCondLst>
                                            <p:cond delay="2999"/>
                                          </p:stCondLst>
                                        </p:cTn>
                                        <p:tgtEl>
                                          <p:spTgt spid="7"/>
                                        </p:tgtEl>
                                        <p:attrNameLst>
                                          <p:attrName>style.visibility</p:attrName>
                                        </p:attrNameLst>
                                      </p:cBhvr>
                                      <p:to>
                                        <p:strVal val="hidden"/>
                                      </p:to>
                                    </p:set>
                                  </p:childTnLst>
                                </p:cTn>
                              </p:par>
                              <p:par>
                                <p:cTn id="392" presetID="13" presetClass="exit" presetSubtype="32" fill="hold" grpId="4" nodeType="withEffect">
                                  <p:stCondLst>
                                    <p:cond delay="0"/>
                                  </p:stCondLst>
                                  <p:childTnLst>
                                    <p:animEffect transition="out" filter="plus(out)">
                                      <p:cBhvr>
                                        <p:cTn id="393" dur="3000"/>
                                        <p:tgtEl>
                                          <p:spTgt spid="8"/>
                                        </p:tgtEl>
                                      </p:cBhvr>
                                    </p:animEffect>
                                    <p:set>
                                      <p:cBhvr>
                                        <p:cTn id="394" dur="1" fill="hold">
                                          <p:stCondLst>
                                            <p:cond delay="2999"/>
                                          </p:stCondLst>
                                        </p:cTn>
                                        <p:tgtEl>
                                          <p:spTgt spid="8"/>
                                        </p:tgtEl>
                                        <p:attrNameLst>
                                          <p:attrName>style.visibility</p:attrName>
                                        </p:attrNameLst>
                                      </p:cBhvr>
                                      <p:to>
                                        <p:strVal val="hidden"/>
                                      </p:to>
                                    </p:set>
                                  </p:childTnLst>
                                </p:cTn>
                              </p:par>
                              <p:par>
                                <p:cTn id="395" presetID="13" presetClass="exit" presetSubtype="32" fill="hold" grpId="4" nodeType="withEffect">
                                  <p:stCondLst>
                                    <p:cond delay="0"/>
                                  </p:stCondLst>
                                  <p:childTnLst>
                                    <p:animEffect transition="out" filter="plus(out)">
                                      <p:cBhvr>
                                        <p:cTn id="396" dur="3000"/>
                                        <p:tgtEl>
                                          <p:spTgt spid="10"/>
                                        </p:tgtEl>
                                      </p:cBhvr>
                                    </p:animEffect>
                                    <p:set>
                                      <p:cBhvr>
                                        <p:cTn id="397" dur="1" fill="hold">
                                          <p:stCondLst>
                                            <p:cond delay="2999"/>
                                          </p:stCondLst>
                                        </p:cTn>
                                        <p:tgtEl>
                                          <p:spTgt spid="10"/>
                                        </p:tgtEl>
                                        <p:attrNameLst>
                                          <p:attrName>style.visibility</p:attrName>
                                        </p:attrNameLst>
                                      </p:cBhvr>
                                      <p:to>
                                        <p:strVal val="hidden"/>
                                      </p:to>
                                    </p:set>
                                  </p:childTnLst>
                                </p:cTn>
                              </p:par>
                              <p:par>
                                <p:cTn id="398" presetID="13" presetClass="exit" presetSubtype="32" fill="hold" grpId="4" nodeType="withEffect">
                                  <p:stCondLst>
                                    <p:cond delay="0"/>
                                  </p:stCondLst>
                                  <p:childTnLst>
                                    <p:animEffect transition="out" filter="plus(out)">
                                      <p:cBhvr>
                                        <p:cTn id="399" dur="3000"/>
                                        <p:tgtEl>
                                          <p:spTgt spid="23"/>
                                        </p:tgtEl>
                                      </p:cBhvr>
                                    </p:animEffect>
                                    <p:set>
                                      <p:cBhvr>
                                        <p:cTn id="400" dur="1" fill="hold">
                                          <p:stCondLst>
                                            <p:cond delay="2999"/>
                                          </p:stCondLst>
                                        </p:cTn>
                                        <p:tgtEl>
                                          <p:spTgt spid="23"/>
                                        </p:tgtEl>
                                        <p:attrNameLst>
                                          <p:attrName>style.visibility</p:attrName>
                                        </p:attrNameLst>
                                      </p:cBhvr>
                                      <p:to>
                                        <p:strVal val="hidden"/>
                                      </p:to>
                                    </p:set>
                                  </p:childTnLst>
                                </p:cTn>
                              </p:par>
                              <p:par>
                                <p:cTn id="401" presetID="13" presetClass="exit" presetSubtype="32" fill="hold" grpId="4" nodeType="withEffect">
                                  <p:stCondLst>
                                    <p:cond delay="0"/>
                                  </p:stCondLst>
                                  <p:childTnLst>
                                    <p:animEffect transition="out" filter="plus(out)">
                                      <p:cBhvr>
                                        <p:cTn id="402" dur="3000"/>
                                        <p:tgtEl>
                                          <p:spTgt spid="24"/>
                                        </p:tgtEl>
                                      </p:cBhvr>
                                    </p:animEffect>
                                    <p:set>
                                      <p:cBhvr>
                                        <p:cTn id="403" dur="1" fill="hold">
                                          <p:stCondLst>
                                            <p:cond delay="2999"/>
                                          </p:stCondLst>
                                        </p:cTn>
                                        <p:tgtEl>
                                          <p:spTgt spid="24"/>
                                        </p:tgtEl>
                                        <p:attrNameLst>
                                          <p:attrName>style.visibility</p:attrName>
                                        </p:attrNameLst>
                                      </p:cBhvr>
                                      <p:to>
                                        <p:strVal val="hidden"/>
                                      </p:to>
                                    </p:set>
                                  </p:childTnLst>
                                </p:cTn>
                              </p:par>
                              <p:par>
                                <p:cTn id="404" presetID="13" presetClass="exit" presetSubtype="32" fill="hold" grpId="4" nodeType="withEffect">
                                  <p:stCondLst>
                                    <p:cond delay="0"/>
                                  </p:stCondLst>
                                  <p:childTnLst>
                                    <p:animEffect transition="out" filter="plus(out)">
                                      <p:cBhvr>
                                        <p:cTn id="405" dur="3000"/>
                                        <p:tgtEl>
                                          <p:spTgt spid="25"/>
                                        </p:tgtEl>
                                      </p:cBhvr>
                                    </p:animEffect>
                                    <p:set>
                                      <p:cBhvr>
                                        <p:cTn id="406" dur="1" fill="hold">
                                          <p:stCondLst>
                                            <p:cond delay="2999"/>
                                          </p:stCondLst>
                                        </p:cTn>
                                        <p:tgtEl>
                                          <p:spTgt spid="25"/>
                                        </p:tgtEl>
                                        <p:attrNameLst>
                                          <p:attrName>style.visibility</p:attrName>
                                        </p:attrNameLst>
                                      </p:cBhvr>
                                      <p:to>
                                        <p:strVal val="hidden"/>
                                      </p:to>
                                    </p:set>
                                  </p:childTnLst>
                                </p:cTn>
                              </p:par>
                              <p:par>
                                <p:cTn id="407" presetID="13" presetClass="exit" presetSubtype="32" fill="hold" grpId="4" nodeType="withEffect">
                                  <p:stCondLst>
                                    <p:cond delay="0"/>
                                  </p:stCondLst>
                                  <p:childTnLst>
                                    <p:animEffect transition="out" filter="plus(out)">
                                      <p:cBhvr>
                                        <p:cTn id="408" dur="3000"/>
                                        <p:tgtEl>
                                          <p:spTgt spid="26"/>
                                        </p:tgtEl>
                                      </p:cBhvr>
                                    </p:animEffect>
                                    <p:set>
                                      <p:cBhvr>
                                        <p:cTn id="409" dur="1" fill="hold">
                                          <p:stCondLst>
                                            <p:cond delay="2999"/>
                                          </p:stCondLst>
                                        </p:cTn>
                                        <p:tgtEl>
                                          <p:spTgt spid="26"/>
                                        </p:tgtEl>
                                        <p:attrNameLst>
                                          <p:attrName>style.visibility</p:attrName>
                                        </p:attrNameLst>
                                      </p:cBhvr>
                                      <p:to>
                                        <p:strVal val="hidden"/>
                                      </p:to>
                                    </p:set>
                                  </p:childTnLst>
                                </p:cTn>
                              </p:par>
                              <p:par>
                                <p:cTn id="410" presetID="13" presetClass="exit" presetSubtype="32" fill="hold" grpId="4" nodeType="withEffect">
                                  <p:stCondLst>
                                    <p:cond delay="0"/>
                                  </p:stCondLst>
                                  <p:childTnLst>
                                    <p:animEffect transition="out" filter="plus(out)">
                                      <p:cBhvr>
                                        <p:cTn id="411" dur="3000"/>
                                        <p:tgtEl>
                                          <p:spTgt spid="27"/>
                                        </p:tgtEl>
                                      </p:cBhvr>
                                    </p:animEffect>
                                    <p:set>
                                      <p:cBhvr>
                                        <p:cTn id="412" dur="1" fill="hold">
                                          <p:stCondLst>
                                            <p:cond delay="2999"/>
                                          </p:stCondLst>
                                        </p:cTn>
                                        <p:tgtEl>
                                          <p:spTgt spid="27"/>
                                        </p:tgtEl>
                                        <p:attrNameLst>
                                          <p:attrName>style.visibility</p:attrName>
                                        </p:attrNameLst>
                                      </p:cBhvr>
                                      <p:to>
                                        <p:strVal val="hidden"/>
                                      </p:to>
                                    </p:set>
                                  </p:childTnLst>
                                </p:cTn>
                              </p:par>
                              <p:par>
                                <p:cTn id="413" presetID="13" presetClass="exit" presetSubtype="32" fill="hold" grpId="4" nodeType="withEffect">
                                  <p:stCondLst>
                                    <p:cond delay="0"/>
                                  </p:stCondLst>
                                  <p:childTnLst>
                                    <p:animEffect transition="out" filter="plus(out)">
                                      <p:cBhvr>
                                        <p:cTn id="414" dur="3000"/>
                                        <p:tgtEl>
                                          <p:spTgt spid="28"/>
                                        </p:tgtEl>
                                      </p:cBhvr>
                                    </p:animEffect>
                                    <p:set>
                                      <p:cBhvr>
                                        <p:cTn id="415" dur="1" fill="hold">
                                          <p:stCondLst>
                                            <p:cond delay="2999"/>
                                          </p:stCondLst>
                                        </p:cTn>
                                        <p:tgtEl>
                                          <p:spTgt spid="28"/>
                                        </p:tgtEl>
                                        <p:attrNameLst>
                                          <p:attrName>style.visibility</p:attrName>
                                        </p:attrNameLst>
                                      </p:cBhvr>
                                      <p:to>
                                        <p:strVal val="hidden"/>
                                      </p:to>
                                    </p:set>
                                  </p:childTnLst>
                                </p:cTn>
                              </p:par>
                              <p:par>
                                <p:cTn id="416" presetID="13" presetClass="exit" presetSubtype="32" fill="hold" grpId="4" nodeType="withEffect">
                                  <p:stCondLst>
                                    <p:cond delay="0"/>
                                  </p:stCondLst>
                                  <p:childTnLst>
                                    <p:animEffect transition="out" filter="plus(out)">
                                      <p:cBhvr>
                                        <p:cTn id="417" dur="3000"/>
                                        <p:tgtEl>
                                          <p:spTgt spid="29"/>
                                        </p:tgtEl>
                                      </p:cBhvr>
                                    </p:animEffect>
                                    <p:set>
                                      <p:cBhvr>
                                        <p:cTn id="418" dur="1" fill="hold">
                                          <p:stCondLst>
                                            <p:cond delay="2999"/>
                                          </p:stCondLst>
                                        </p:cTn>
                                        <p:tgtEl>
                                          <p:spTgt spid="29"/>
                                        </p:tgtEl>
                                        <p:attrNameLst>
                                          <p:attrName>style.visibility</p:attrName>
                                        </p:attrNameLst>
                                      </p:cBhvr>
                                      <p:to>
                                        <p:strVal val="hidden"/>
                                      </p:to>
                                    </p:set>
                                  </p:childTnLst>
                                </p:cTn>
                              </p:par>
                              <p:par>
                                <p:cTn id="419" presetID="13" presetClass="exit" presetSubtype="32" fill="hold" grpId="4" nodeType="withEffect">
                                  <p:stCondLst>
                                    <p:cond delay="0"/>
                                  </p:stCondLst>
                                  <p:childTnLst>
                                    <p:animEffect transition="out" filter="plus(out)">
                                      <p:cBhvr>
                                        <p:cTn id="420" dur="3000"/>
                                        <p:tgtEl>
                                          <p:spTgt spid="30"/>
                                        </p:tgtEl>
                                      </p:cBhvr>
                                    </p:animEffect>
                                    <p:set>
                                      <p:cBhvr>
                                        <p:cTn id="421" dur="1" fill="hold">
                                          <p:stCondLst>
                                            <p:cond delay="2999"/>
                                          </p:stCondLst>
                                        </p:cTn>
                                        <p:tgtEl>
                                          <p:spTgt spid="30"/>
                                        </p:tgtEl>
                                        <p:attrNameLst>
                                          <p:attrName>style.visibility</p:attrName>
                                        </p:attrNameLst>
                                      </p:cBhvr>
                                      <p:to>
                                        <p:strVal val="hidden"/>
                                      </p:to>
                                    </p:set>
                                  </p:childTnLst>
                                </p:cTn>
                              </p:par>
                              <p:par>
                                <p:cTn id="422" presetID="13" presetClass="exit" presetSubtype="32" fill="hold" grpId="4" nodeType="withEffect">
                                  <p:stCondLst>
                                    <p:cond delay="0"/>
                                  </p:stCondLst>
                                  <p:childTnLst>
                                    <p:animEffect transition="out" filter="plus(out)">
                                      <p:cBhvr>
                                        <p:cTn id="423" dur="3000"/>
                                        <p:tgtEl>
                                          <p:spTgt spid="31"/>
                                        </p:tgtEl>
                                      </p:cBhvr>
                                    </p:animEffect>
                                    <p:set>
                                      <p:cBhvr>
                                        <p:cTn id="424" dur="1" fill="hold">
                                          <p:stCondLst>
                                            <p:cond delay="2999"/>
                                          </p:stCondLst>
                                        </p:cTn>
                                        <p:tgtEl>
                                          <p:spTgt spid="31"/>
                                        </p:tgtEl>
                                        <p:attrNameLst>
                                          <p:attrName>style.visibility</p:attrName>
                                        </p:attrNameLst>
                                      </p:cBhvr>
                                      <p:to>
                                        <p:strVal val="hidden"/>
                                      </p:to>
                                    </p:set>
                                  </p:childTnLst>
                                </p:cTn>
                              </p:par>
                              <p:par>
                                <p:cTn id="425" presetID="23" presetClass="entr" presetSubtype="272"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3000" fill="hold"/>
                                        <p:tgtEl>
                                          <p:spTgt spid="4"/>
                                        </p:tgtEl>
                                        <p:attrNameLst>
                                          <p:attrName>ppt_w</p:attrName>
                                        </p:attrNameLst>
                                      </p:cBhvr>
                                      <p:tavLst>
                                        <p:tav tm="0">
                                          <p:val>
                                            <p:strVal val="2/3*#ppt_w"/>
                                          </p:val>
                                        </p:tav>
                                        <p:tav tm="100000">
                                          <p:val>
                                            <p:strVal val="#ppt_w"/>
                                          </p:val>
                                        </p:tav>
                                      </p:tavLst>
                                    </p:anim>
                                    <p:anim calcmode="lin" valueType="num">
                                      <p:cBhvr>
                                        <p:cTn id="428" dur="3000" fill="hold"/>
                                        <p:tgtEl>
                                          <p:spTgt spid="4"/>
                                        </p:tgtEl>
                                        <p:attrNameLst>
                                          <p:attrName>ppt_h</p:attrName>
                                        </p:attrNameLst>
                                      </p:cBhvr>
                                      <p:tavLst>
                                        <p:tav tm="0">
                                          <p:val>
                                            <p:strVal val="2/3*#ppt_h"/>
                                          </p:val>
                                        </p:tav>
                                        <p:tav tm="100000">
                                          <p:val>
                                            <p:strVal val="#ppt_h"/>
                                          </p:val>
                                        </p:tav>
                                      </p:tavLst>
                                    </p:anim>
                                  </p:childTnLst>
                                </p:cTn>
                              </p:par>
                              <p:par>
                                <p:cTn id="429" presetID="16" presetClass="entr" presetSubtype="37"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arn(outVertical)">
                                      <p:cBhvr>
                                        <p:cTn id="4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Imagen57.jpg"/>
          <p:cNvPicPr>
            <a:picLocks noChangeAspect="1"/>
          </p:cNvPicPr>
          <p:nvPr/>
        </p:nvPicPr>
        <p:blipFill>
          <a:blip r:embed="rId2"/>
          <a:stretch>
            <a:fillRect/>
          </a:stretch>
        </p:blipFill>
        <p:spPr>
          <a:xfrm>
            <a:off x="0" y="0"/>
            <a:ext cx="9144000" cy="6844632"/>
          </a:xfrm>
          <a:prstGeom prst="rect">
            <a:avLst/>
          </a:prstGeom>
        </p:spPr>
      </p:pic>
      <p:sp>
        <p:nvSpPr>
          <p:cNvPr id="6" name="5 Onda"/>
          <p:cNvSpPr/>
          <p:nvPr/>
        </p:nvSpPr>
        <p:spPr>
          <a:xfrm rot="5400000">
            <a:off x="-2178851" y="2178851"/>
            <a:ext cx="6858000" cy="2500298"/>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2286008" y="2286008"/>
            <a:ext cx="6858000" cy="2285984"/>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5695" y="2178851"/>
            <a:ext cx="6858000" cy="2500298"/>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flipV="1">
            <a:off x="2285992" y="2286008"/>
            <a:ext cx="6858000" cy="2285984"/>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2393149" y="2178851"/>
            <a:ext cx="6858000" cy="2500298"/>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4572008" y="2286008"/>
            <a:ext cx="6858000" cy="2285984"/>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679165" y="2178851"/>
            <a:ext cx="6858000" cy="2500298"/>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flipV="1">
            <a:off x="142852" y="2286008"/>
            <a:ext cx="6858000" cy="2285984"/>
          </a:xfrm>
          <a:prstGeom prst="wave">
            <a:avLst>
              <a:gd name="adj1" fmla="val 20000"/>
              <a:gd name="adj2" fmla="val 0"/>
            </a:avLst>
          </a:prstGeom>
          <a:gradFill flip="none" rotWithShape="1">
            <a:gsLst>
              <a:gs pos="0">
                <a:schemeClr val="bg1"/>
              </a:gs>
              <a:gs pos="50000">
                <a:srgbClr val="FF6600">
                  <a:shade val="67500"/>
                  <a:satMod val="115000"/>
                </a:srgbClr>
              </a:gs>
              <a:gs pos="100000">
                <a:srgbClr val="FF66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429784"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lide(fromLeft)">
                                      <p:cBhvr>
                                        <p:cTn id="10" dur="3000"/>
                                        <p:tgtEl>
                                          <p:spTgt spid="6"/>
                                        </p:tgtEl>
                                      </p:cBhvr>
                                    </p:animEffect>
                                  </p:childTnLst>
                                </p:cTn>
                              </p:par>
                              <p:par>
                                <p:cTn id="11" presetID="1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lide(fromRight)">
                                      <p:cBhvr>
                                        <p:cTn id="13" dur="3000"/>
                                        <p:tgtEl>
                                          <p:spTgt spid="7"/>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lide(fromLeft)">
                                      <p:cBhvr>
                                        <p:cTn id="16" dur="3000"/>
                                        <p:tgtEl>
                                          <p:spTgt spid="8"/>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slide(fromRight)">
                                      <p:cBhvr>
                                        <p:cTn id="19" dur="3000"/>
                                        <p:tgtEl>
                                          <p:spTgt spid="9"/>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slide(fromLeft)">
                                      <p:cBhvr>
                                        <p:cTn id="22" dur="3000"/>
                                        <p:tgtEl>
                                          <p:spTgt spid="10"/>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slide(fromRight)">
                                      <p:cBhvr>
                                        <p:cTn id="25" dur="3000"/>
                                        <p:tgtEl>
                                          <p:spTgt spid="11"/>
                                        </p:tgtEl>
                                      </p:cBhvr>
                                    </p:animEffect>
                                  </p:childTnLst>
                                </p:cTn>
                              </p:par>
                              <p:par>
                                <p:cTn id="26" presetID="1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slide(fromLeft)">
                                      <p:cBhvr>
                                        <p:cTn id="28" dur="3000"/>
                                        <p:tgtEl>
                                          <p:spTgt spid="12"/>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slide(fromRight)">
                                      <p:cBhvr>
                                        <p:cTn id="31" dur="3000"/>
                                        <p:tgtEl>
                                          <p:spTgt spid="13"/>
                                        </p:tgtEl>
                                      </p:cBhvr>
                                    </p:animEffect>
                                  </p:childTnLst>
                                </p:cTn>
                              </p:par>
                            </p:childTnLst>
                          </p:cTn>
                        </p:par>
                        <p:par>
                          <p:cTn id="32" fill="hold">
                            <p:stCondLst>
                              <p:cond delay="3000"/>
                            </p:stCondLst>
                            <p:childTnLst>
                              <p:par>
                                <p:cTn id="33" presetID="2" presetClass="exit" presetSubtype="2" fill="hold" grpId="1" nodeType="after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1+ppt_w/2"/>
                                          </p:val>
                                        </p:tav>
                                      </p:tavLst>
                                    </p:anim>
                                    <p:anim calcmode="lin" valueType="num">
                                      <p:cBhvr additive="base">
                                        <p:cTn id="35" dur="3000"/>
                                        <p:tgtEl>
                                          <p:spTgt spid="6"/>
                                        </p:tgtEl>
                                        <p:attrNameLst>
                                          <p:attrName>ppt_y</p:attrName>
                                        </p:attrNameLst>
                                      </p:cBhvr>
                                      <p:tavLst>
                                        <p:tav tm="0">
                                          <p:val>
                                            <p:strVal val="ppt_y"/>
                                          </p:val>
                                        </p:tav>
                                        <p:tav tm="100000">
                                          <p:val>
                                            <p:strVal val="ppt_y"/>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2" fill="hold" grpId="1" nodeType="withEffect">
                                  <p:stCondLst>
                                    <p:cond delay="0"/>
                                  </p:stCondLst>
                                  <p:childTnLst>
                                    <p:anim calcmode="lin" valueType="num">
                                      <p:cBhvr additive="base">
                                        <p:cTn id="38" dur="3000"/>
                                        <p:tgtEl>
                                          <p:spTgt spid="8"/>
                                        </p:tgtEl>
                                        <p:attrNameLst>
                                          <p:attrName>ppt_x</p:attrName>
                                        </p:attrNameLst>
                                      </p:cBhvr>
                                      <p:tavLst>
                                        <p:tav tm="0">
                                          <p:val>
                                            <p:strVal val="ppt_x"/>
                                          </p:val>
                                        </p:tav>
                                        <p:tav tm="100000">
                                          <p:val>
                                            <p:strVal val="1+ppt_w/2"/>
                                          </p:val>
                                        </p:tav>
                                      </p:tavLst>
                                    </p:anim>
                                    <p:anim calcmode="lin" valueType="num">
                                      <p:cBhvr additive="base">
                                        <p:cTn id="39" dur="3000"/>
                                        <p:tgtEl>
                                          <p:spTgt spid="8"/>
                                        </p:tgtEl>
                                        <p:attrNameLst>
                                          <p:attrName>ppt_y</p:attrName>
                                        </p:attrNameLst>
                                      </p:cBhvr>
                                      <p:tavLst>
                                        <p:tav tm="0">
                                          <p:val>
                                            <p:strVal val="ppt_y"/>
                                          </p:val>
                                        </p:tav>
                                        <p:tav tm="100000">
                                          <p:val>
                                            <p:strVal val="ppt_y"/>
                                          </p:val>
                                        </p:tav>
                                      </p:tavLst>
                                    </p:anim>
                                    <p:set>
                                      <p:cBhvr>
                                        <p:cTn id="40" dur="1" fill="hold">
                                          <p:stCondLst>
                                            <p:cond delay="2999"/>
                                          </p:stCondLst>
                                        </p:cTn>
                                        <p:tgtEl>
                                          <p:spTgt spid="8"/>
                                        </p:tgtEl>
                                        <p:attrNameLst>
                                          <p:attrName>style.visibility</p:attrName>
                                        </p:attrNameLst>
                                      </p:cBhvr>
                                      <p:to>
                                        <p:strVal val="hidden"/>
                                      </p:to>
                                    </p:set>
                                  </p:childTnLst>
                                </p:cTn>
                              </p:par>
                              <p:par>
                                <p:cTn id="41" presetID="2" presetClass="exit" presetSubtype="2" fill="hold" grpId="1" nodeType="withEffect">
                                  <p:stCondLst>
                                    <p:cond delay="0"/>
                                  </p:stCondLst>
                                  <p:childTnLst>
                                    <p:anim calcmode="lin" valueType="num">
                                      <p:cBhvr additive="base">
                                        <p:cTn id="42" dur="3000"/>
                                        <p:tgtEl>
                                          <p:spTgt spid="10"/>
                                        </p:tgtEl>
                                        <p:attrNameLst>
                                          <p:attrName>ppt_x</p:attrName>
                                        </p:attrNameLst>
                                      </p:cBhvr>
                                      <p:tavLst>
                                        <p:tav tm="0">
                                          <p:val>
                                            <p:strVal val="ppt_x"/>
                                          </p:val>
                                        </p:tav>
                                        <p:tav tm="100000">
                                          <p:val>
                                            <p:strVal val="1+ppt_w/2"/>
                                          </p:val>
                                        </p:tav>
                                      </p:tavLst>
                                    </p:anim>
                                    <p:anim calcmode="lin" valueType="num">
                                      <p:cBhvr additive="base">
                                        <p:cTn id="43" dur="3000"/>
                                        <p:tgtEl>
                                          <p:spTgt spid="10"/>
                                        </p:tgtEl>
                                        <p:attrNameLst>
                                          <p:attrName>ppt_y</p:attrName>
                                        </p:attrNameLst>
                                      </p:cBhvr>
                                      <p:tavLst>
                                        <p:tav tm="0">
                                          <p:val>
                                            <p:strVal val="ppt_y"/>
                                          </p:val>
                                        </p:tav>
                                        <p:tav tm="100000">
                                          <p:val>
                                            <p:strVal val="ppt_y"/>
                                          </p:val>
                                        </p:tav>
                                      </p:tavLst>
                                    </p:anim>
                                    <p:set>
                                      <p:cBhvr>
                                        <p:cTn id="44" dur="1" fill="hold">
                                          <p:stCondLst>
                                            <p:cond delay="2999"/>
                                          </p:stCondLst>
                                        </p:cTn>
                                        <p:tgtEl>
                                          <p:spTgt spid="10"/>
                                        </p:tgtEl>
                                        <p:attrNameLst>
                                          <p:attrName>style.visibility</p:attrName>
                                        </p:attrNameLst>
                                      </p:cBhvr>
                                      <p:to>
                                        <p:strVal val="hidden"/>
                                      </p:to>
                                    </p:set>
                                  </p:childTnLst>
                                </p:cTn>
                              </p:par>
                              <p:par>
                                <p:cTn id="45" presetID="2" presetClass="exit" presetSubtype="2" fill="hold" grpId="1" nodeType="withEffect">
                                  <p:stCondLst>
                                    <p:cond delay="0"/>
                                  </p:stCondLst>
                                  <p:childTnLst>
                                    <p:anim calcmode="lin" valueType="num">
                                      <p:cBhvr additive="base">
                                        <p:cTn id="46" dur="3000"/>
                                        <p:tgtEl>
                                          <p:spTgt spid="12"/>
                                        </p:tgtEl>
                                        <p:attrNameLst>
                                          <p:attrName>ppt_x</p:attrName>
                                        </p:attrNameLst>
                                      </p:cBhvr>
                                      <p:tavLst>
                                        <p:tav tm="0">
                                          <p:val>
                                            <p:strVal val="ppt_x"/>
                                          </p:val>
                                        </p:tav>
                                        <p:tav tm="100000">
                                          <p:val>
                                            <p:strVal val="1+ppt_w/2"/>
                                          </p:val>
                                        </p:tav>
                                      </p:tavLst>
                                    </p:anim>
                                    <p:anim calcmode="lin" valueType="num">
                                      <p:cBhvr additive="base">
                                        <p:cTn id="47" dur="3000"/>
                                        <p:tgtEl>
                                          <p:spTgt spid="12"/>
                                        </p:tgtEl>
                                        <p:attrNameLst>
                                          <p:attrName>ppt_y</p:attrName>
                                        </p:attrNameLst>
                                      </p:cBhvr>
                                      <p:tavLst>
                                        <p:tav tm="0">
                                          <p:val>
                                            <p:strVal val="ppt_y"/>
                                          </p:val>
                                        </p:tav>
                                        <p:tav tm="100000">
                                          <p:val>
                                            <p:strVal val="ppt_y"/>
                                          </p:val>
                                        </p:tav>
                                      </p:tavLst>
                                    </p:anim>
                                    <p:set>
                                      <p:cBhvr>
                                        <p:cTn id="48" dur="1" fill="hold">
                                          <p:stCondLst>
                                            <p:cond delay="2999"/>
                                          </p:stCondLst>
                                        </p:cTn>
                                        <p:tgtEl>
                                          <p:spTgt spid="12"/>
                                        </p:tgtEl>
                                        <p:attrNameLst>
                                          <p:attrName>style.visibility</p:attrName>
                                        </p:attrNameLst>
                                      </p:cBhvr>
                                      <p:to>
                                        <p:strVal val="hidden"/>
                                      </p:to>
                                    </p:set>
                                  </p:childTnLst>
                                </p:cTn>
                              </p:par>
                              <p:par>
                                <p:cTn id="49" presetID="2" presetClass="exit" presetSubtype="8" fill="hold" grpId="1"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0-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8" fill="hold" grpId="1"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0-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3000"/>
                                        <p:tgtEl>
                                          <p:spTgt spid="11"/>
                                        </p:tgtEl>
                                        <p:attrNameLst>
                                          <p:attrName>ppt_x</p:attrName>
                                        </p:attrNameLst>
                                      </p:cBhvr>
                                      <p:tavLst>
                                        <p:tav tm="0">
                                          <p:val>
                                            <p:strVal val="ppt_x"/>
                                          </p:val>
                                        </p:tav>
                                        <p:tav tm="100000">
                                          <p:val>
                                            <p:strVal val="0-ppt_w/2"/>
                                          </p:val>
                                        </p:tav>
                                      </p:tavLst>
                                    </p:anim>
                                    <p:anim calcmode="lin" valueType="num">
                                      <p:cBhvr additive="base">
                                        <p:cTn id="59" dur="3000"/>
                                        <p:tgtEl>
                                          <p:spTgt spid="11"/>
                                        </p:tgtEl>
                                        <p:attrNameLst>
                                          <p:attrName>ppt_y</p:attrName>
                                        </p:attrNameLst>
                                      </p:cBhvr>
                                      <p:tavLst>
                                        <p:tav tm="0">
                                          <p:val>
                                            <p:strVal val="ppt_y"/>
                                          </p:val>
                                        </p:tav>
                                        <p:tav tm="100000">
                                          <p:val>
                                            <p:strVal val="ppt_y"/>
                                          </p:val>
                                        </p:tav>
                                      </p:tavLst>
                                    </p:anim>
                                    <p:set>
                                      <p:cBhvr>
                                        <p:cTn id="60" dur="1" fill="hold">
                                          <p:stCondLst>
                                            <p:cond delay="2999"/>
                                          </p:stCondLst>
                                        </p:cTn>
                                        <p:tgtEl>
                                          <p:spTgt spid="11"/>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3000"/>
                                        <p:tgtEl>
                                          <p:spTgt spid="13"/>
                                        </p:tgtEl>
                                        <p:attrNameLst>
                                          <p:attrName>ppt_x</p:attrName>
                                        </p:attrNameLst>
                                      </p:cBhvr>
                                      <p:tavLst>
                                        <p:tav tm="0">
                                          <p:val>
                                            <p:strVal val="ppt_x"/>
                                          </p:val>
                                        </p:tav>
                                        <p:tav tm="100000">
                                          <p:val>
                                            <p:strVal val="0-ppt_w/2"/>
                                          </p:val>
                                        </p:tav>
                                      </p:tavLst>
                                    </p:anim>
                                    <p:anim calcmode="lin" valueType="num">
                                      <p:cBhvr additive="base">
                                        <p:cTn id="63" dur="3000"/>
                                        <p:tgtEl>
                                          <p:spTgt spid="13"/>
                                        </p:tgtEl>
                                        <p:attrNameLst>
                                          <p:attrName>ppt_y</p:attrName>
                                        </p:attrNameLst>
                                      </p:cBhvr>
                                      <p:tavLst>
                                        <p:tav tm="0">
                                          <p:val>
                                            <p:strVal val="ppt_y"/>
                                          </p:val>
                                        </p:tav>
                                        <p:tav tm="100000">
                                          <p:val>
                                            <p:strVal val="ppt_y"/>
                                          </p:val>
                                        </p:tav>
                                      </p:tavLst>
                                    </p:anim>
                                    <p:set>
                                      <p:cBhvr>
                                        <p:cTn id="64" dur="1" fill="hold">
                                          <p:stCondLst>
                                            <p:cond delay="2999"/>
                                          </p:stCondLst>
                                        </p:cTn>
                                        <p:tgtEl>
                                          <p:spTgt spid="13"/>
                                        </p:tgtEl>
                                        <p:attrNameLst>
                                          <p:attrName>style.visibility</p:attrName>
                                        </p:attrNameLst>
                                      </p:cBhvr>
                                      <p:to>
                                        <p:strVal val="hidden"/>
                                      </p:to>
                                    </p:set>
                                  </p:childTnLst>
                                </p:cTn>
                              </p:par>
                              <p:par>
                                <p:cTn id="65" presetID="23" presetClass="entr" presetSubtype="288"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3000" fill="hold"/>
                                        <p:tgtEl>
                                          <p:spTgt spid="4"/>
                                        </p:tgtEl>
                                        <p:attrNameLst>
                                          <p:attrName>ppt_w</p:attrName>
                                        </p:attrNameLst>
                                      </p:cBhvr>
                                      <p:tavLst>
                                        <p:tav tm="0">
                                          <p:val>
                                            <p:strVal val="4/3*#ppt_w"/>
                                          </p:val>
                                        </p:tav>
                                        <p:tav tm="100000">
                                          <p:val>
                                            <p:strVal val="#ppt_w"/>
                                          </p:val>
                                        </p:tav>
                                      </p:tavLst>
                                    </p:anim>
                                    <p:anim calcmode="lin" valueType="num">
                                      <p:cBhvr>
                                        <p:cTn id="68" dur="3000" fill="hold"/>
                                        <p:tgtEl>
                                          <p:spTgt spid="4"/>
                                        </p:tgtEl>
                                        <p:attrNameLst>
                                          <p:attrName>ppt_h</p:attrName>
                                        </p:attrNameLst>
                                      </p:cBhvr>
                                      <p:tavLst>
                                        <p:tav tm="0">
                                          <p:val>
                                            <p:strVal val="4/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arn(outVertical)">
                                      <p:cBhvr>
                                        <p:cTn id="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75000"/>
            </a:schemeClr>
          </a:solidFill>
        </p:spPr>
        <p:txBody>
          <a:bodyPr/>
          <a:lstStyle/>
          <a:p>
            <a:endParaRPr lang="es-ES" dirty="0"/>
          </a:p>
        </p:txBody>
      </p:sp>
      <p:pic>
        <p:nvPicPr>
          <p:cNvPr id="4" name="3 Imagen" descr="Imagen63.jpg"/>
          <p:cNvPicPr>
            <a:picLocks noChangeAspect="1"/>
          </p:cNvPicPr>
          <p:nvPr/>
        </p:nvPicPr>
        <p:blipFill>
          <a:blip r:embed="rId2"/>
          <a:stretch>
            <a:fillRect/>
          </a:stretch>
        </p:blipFill>
        <p:spPr>
          <a:xfrm>
            <a:off x="0" y="0"/>
            <a:ext cx="9144000" cy="6858000"/>
          </a:xfrm>
          <a:prstGeom prst="rect">
            <a:avLst/>
          </a:prstGeom>
        </p:spPr>
      </p:pic>
      <p:sp>
        <p:nvSpPr>
          <p:cNvPr id="6" name="5 Cheurón"/>
          <p:cNvSpPr/>
          <p:nvPr/>
        </p:nvSpPr>
        <p:spPr>
          <a:xfrm>
            <a:off x="0" y="0"/>
            <a:ext cx="4429124" cy="6858000"/>
          </a:xfrm>
          <a:prstGeom prst="chevron">
            <a:avLst>
              <a:gd name="adj" fmla="val 94732"/>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4572000" y="0"/>
            <a:ext cx="4572000" cy="6858000"/>
          </a:xfrm>
          <a:prstGeom prst="chevron">
            <a:avLst>
              <a:gd name="adj" fmla="val 94167"/>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428960" cy="6858000"/>
          </a:xfrm>
          <a:prstGeom prst="chevron">
            <a:avLst>
              <a:gd name="adj" fmla="val 94103"/>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5572132" y="0"/>
            <a:ext cx="3571868" cy="6858000"/>
          </a:xfrm>
          <a:prstGeom prst="chevron">
            <a:avLst>
              <a:gd name="adj" fmla="val 94301"/>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2714548" cy="6858000"/>
          </a:xfrm>
          <a:prstGeom prst="chevron">
            <a:avLst>
              <a:gd name="adj" fmla="val 93373"/>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6286512" y="0"/>
            <a:ext cx="2857488" cy="6858000"/>
          </a:xfrm>
          <a:prstGeom prst="chevron">
            <a:avLst>
              <a:gd name="adj" fmla="val 93500"/>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285888" cy="6858000"/>
          </a:xfrm>
          <a:prstGeom prst="chevron">
            <a:avLst>
              <a:gd name="adj" fmla="val 93373"/>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6786578" y="0"/>
            <a:ext cx="2357422" cy="6858000"/>
          </a:xfrm>
          <a:prstGeom prst="chevron">
            <a:avLst>
              <a:gd name="adj" fmla="val 93500"/>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0" y="0"/>
            <a:ext cx="1785790" cy="6858000"/>
          </a:xfrm>
          <a:prstGeom prst="chevron">
            <a:avLst>
              <a:gd name="adj" fmla="val 93373"/>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7215206" y="0"/>
            <a:ext cx="1928794" cy="6858000"/>
          </a:xfrm>
          <a:prstGeom prst="chevron">
            <a:avLst>
              <a:gd name="adj" fmla="val 93500"/>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0" y="0"/>
            <a:ext cx="1428568" cy="6858000"/>
          </a:xfrm>
          <a:prstGeom prst="chevron">
            <a:avLst>
              <a:gd name="adj" fmla="val 93373"/>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7643834" y="0"/>
            <a:ext cx="1500166" cy="6858000"/>
          </a:xfrm>
          <a:prstGeom prst="chevron">
            <a:avLst>
              <a:gd name="adj" fmla="val 93500"/>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0" y="0"/>
            <a:ext cx="999908" cy="6858000"/>
          </a:xfrm>
          <a:prstGeom prst="chevron">
            <a:avLst>
              <a:gd name="adj" fmla="val 93373"/>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8001024" y="0"/>
            <a:ext cx="1142976" cy="6858000"/>
          </a:xfrm>
          <a:prstGeom prst="chevron">
            <a:avLst>
              <a:gd name="adj" fmla="val 93500"/>
            </a:avLst>
          </a:prstGeom>
          <a:solidFill>
            <a:schemeClr val="bg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7"/>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9"/>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3"/>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9"/>
                                        </p:tgtEl>
                                        <p:attrNameLst>
                                          <p:attrName>r</p:attrName>
                                        </p:attrNameLst>
                                      </p:cBhvr>
                                    </p:animRo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1+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ppt_y"/>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ppt_y"/>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1+ppt_w/2"/>
                                          </p:val>
                                        </p:tav>
                                      </p:tavLst>
                                    </p:anim>
                                    <p:anim calcmode="lin" valueType="num">
                                      <p:cBhvr additive="base">
                                        <p:cTn id="111" dur="3000"/>
                                        <p:tgtEl>
                                          <p:spTgt spid="14"/>
                                        </p:tgtEl>
                                        <p:attrNameLst>
                                          <p:attrName>ppt_y</p:attrName>
                                        </p:attrNameLst>
                                      </p:cBhvr>
                                      <p:tavLst>
                                        <p:tav tm="0">
                                          <p:val>
                                            <p:strVal val="ppt_y"/>
                                          </p:val>
                                        </p:tav>
                                        <p:tav tm="100000">
                                          <p:val>
                                            <p:strVal val="ppt_y"/>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ppt_y"/>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1+ppt_w/2"/>
                                          </p:val>
                                        </p:tav>
                                      </p:tavLst>
                                    </p:anim>
                                    <p:anim calcmode="lin" valueType="num">
                                      <p:cBhvr additive="base">
                                        <p:cTn id="119" dur="3000"/>
                                        <p:tgtEl>
                                          <p:spTgt spid="18"/>
                                        </p:tgtEl>
                                        <p:attrNameLst>
                                          <p:attrName>ppt_y</p:attrName>
                                        </p:attrNameLst>
                                      </p:cBhvr>
                                      <p:tavLst>
                                        <p:tav tm="0">
                                          <p:val>
                                            <p:strVal val="ppt_y"/>
                                          </p:val>
                                        </p:tav>
                                        <p:tav tm="100000">
                                          <p:val>
                                            <p:strVal val="ppt_y"/>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0-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0-ppt_w/2"/>
                                          </p:val>
                                        </p:tav>
                                      </p:tavLst>
                                    </p:anim>
                                    <p:anim calcmode="lin" valueType="num">
                                      <p:cBhvr additive="base">
                                        <p:cTn id="147" dur="3000"/>
                                        <p:tgtEl>
                                          <p:spTgt spid="19"/>
                                        </p:tgtEl>
                                        <p:attrNameLst>
                                          <p:attrName>ppt_y</p:attrName>
                                        </p:attrNameLst>
                                      </p:cBhvr>
                                      <p:tavLst>
                                        <p:tav tm="0">
                                          <p:val>
                                            <p:strVal val="ppt_y"/>
                                          </p:val>
                                        </p:tav>
                                        <p:tav tm="100000">
                                          <p:val>
                                            <p:strVal val="ppt_y"/>
                                          </p:val>
                                        </p:tav>
                                      </p:tavLst>
                                    </p:anim>
                                    <p:set>
                                      <p:cBhvr>
                                        <p:cTn id="148" dur="1" fill="hold">
                                          <p:stCondLst>
                                            <p:cond delay="2999"/>
                                          </p:stCondLst>
                                        </p:cTn>
                                        <p:tgtEl>
                                          <p:spTgt spid="19"/>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2/3*#ppt_w"/>
                                          </p:val>
                                        </p:tav>
                                        <p:tav tm="100000">
                                          <p:val>
                                            <p:strVal val="#ppt_w"/>
                                          </p:val>
                                        </p:tav>
                                      </p:tavLst>
                                    </p:anim>
                                    <p:anim calcmode="lin" valueType="num">
                                      <p:cBhvr>
                                        <p:cTn id="152" dur="3000" fill="hold"/>
                                        <p:tgtEl>
                                          <p:spTgt spid="4"/>
                                        </p:tgtEl>
                                        <p:attrNameLst>
                                          <p:attrName>ppt_h</p:attrName>
                                        </p:attrNameLst>
                                      </p:cBhvr>
                                      <p:tavLst>
                                        <p:tav tm="0">
                                          <p:val>
                                            <p:strVal val="2/3*#ppt_h"/>
                                          </p:val>
                                        </p:tav>
                                        <p:tav tm="100000">
                                          <p:val>
                                            <p:strVal val="#ppt_h"/>
                                          </p:val>
                                        </p:tav>
                                      </p:tavLst>
                                    </p:anim>
                                  </p:childTnLst>
                                </p:cTn>
                              </p:par>
                              <p:par>
                                <p:cTn id="153" presetID="8" presetClass="entr" presetSubtype="3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diamond(out)">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Imagen65.jpg"/>
          <p:cNvPicPr>
            <a:picLocks noChangeAspect="1"/>
          </p:cNvPicPr>
          <p:nvPr/>
        </p:nvPicPr>
        <p:blipFill>
          <a:blip r:embed="rId2"/>
          <a:stretch>
            <a:fillRect/>
          </a:stretch>
        </p:blipFill>
        <p:spPr>
          <a:xfrm>
            <a:off x="0" y="6691"/>
            <a:ext cx="9144000" cy="6851309"/>
          </a:xfrm>
          <a:prstGeom prst="rect">
            <a:avLst/>
          </a:prstGeom>
        </p:spPr>
      </p:pic>
      <p:sp>
        <p:nvSpPr>
          <p:cNvPr id="6" name="5 Triángulo rectángulo"/>
          <p:cNvSpPr/>
          <p:nvPr/>
        </p:nvSpPr>
        <p:spPr>
          <a:xfrm flipH="1">
            <a:off x="0" y="0"/>
            <a:ext cx="4643438" cy="6858000"/>
          </a:xfrm>
          <a:prstGeom prst="rtTriangle">
            <a:avLst/>
          </a:prstGeom>
          <a:solidFill>
            <a:srgbClr val="00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643438" y="0"/>
            <a:ext cx="4500562" cy="6858000"/>
          </a:xfrm>
          <a:prstGeom prst="rtTriangle">
            <a:avLst/>
          </a:prstGeom>
          <a:solidFill>
            <a:srgbClr val="00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642910" y="0"/>
            <a:ext cx="4000528" cy="6858000"/>
          </a:xfrm>
          <a:prstGeom prst="rtTriangle">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0"/>
            <a:ext cx="3857652" cy="6858000"/>
          </a:xfrm>
          <a:prstGeom prst="rtTriangle">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1500166" y="0"/>
            <a:ext cx="3143272" cy="6858000"/>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0"/>
            <a:ext cx="3143272" cy="6858000"/>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2428860" y="0"/>
            <a:ext cx="2214578" cy="6858000"/>
          </a:xfrm>
          <a:prstGeom prst="rtTriangle">
            <a:avLst/>
          </a:prstGeom>
          <a:gradFill flip="none" rotWithShape="1">
            <a:gsLst>
              <a:gs pos="0">
                <a:schemeClr val="bg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0"/>
            <a:ext cx="2214578" cy="6858000"/>
          </a:xfrm>
          <a:prstGeom prst="rtTriangle">
            <a:avLst/>
          </a:prstGeom>
          <a:gradFill flip="none" rotWithShape="1">
            <a:gsLst>
              <a:gs pos="0">
                <a:schemeClr val="bg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ppt_x</p:attrName>
                                        </p:attrNameLst>
                                      </p:cBhvr>
                                      <p:tavLst>
                                        <p:tav tm="0">
                                          <p:val>
                                            <p:strVal val="#ppt_x+#ppt_w/2"/>
                                          </p:val>
                                        </p:tav>
                                        <p:tav tm="100000">
                                          <p:val>
                                            <p:strVal val="#ppt_x"/>
                                          </p:val>
                                        </p:tav>
                                      </p:tavLst>
                                    </p:anim>
                                    <p:anim calcmode="lin" valueType="num">
                                      <p:cBhvr>
                                        <p:cTn id="11" dur="3000" fill="hold"/>
                                        <p:tgtEl>
                                          <p:spTgt spid="6"/>
                                        </p:tgtEl>
                                        <p:attrNameLst>
                                          <p:attrName>ppt_y</p:attrName>
                                        </p:attrNameLst>
                                      </p:cBhvr>
                                      <p:tavLst>
                                        <p:tav tm="0">
                                          <p:val>
                                            <p:strVal val="#ppt_y"/>
                                          </p:val>
                                        </p:tav>
                                        <p:tav tm="100000">
                                          <p:val>
                                            <p:strVal val="#ppt_y"/>
                                          </p:val>
                                        </p:tav>
                                      </p:tavLst>
                                    </p:anim>
                                    <p:anim calcmode="lin" valueType="num">
                                      <p:cBhvr>
                                        <p:cTn id="12" dur="3000" fill="hold"/>
                                        <p:tgtEl>
                                          <p:spTgt spid="6"/>
                                        </p:tgtEl>
                                        <p:attrNameLst>
                                          <p:attrName>ppt_w</p:attrName>
                                        </p:attrNameLst>
                                      </p:cBhvr>
                                      <p:tavLst>
                                        <p:tav tm="0">
                                          <p:val>
                                            <p:fltVal val="0"/>
                                          </p:val>
                                        </p:tav>
                                        <p:tav tm="100000">
                                          <p:val>
                                            <p:strVal val="#ppt_w"/>
                                          </p:val>
                                        </p:tav>
                                      </p:tavLst>
                                    </p:anim>
                                    <p:anim calcmode="lin" valueType="num">
                                      <p:cBhvr>
                                        <p:cTn id="13" dur="3000" fill="hold"/>
                                        <p:tgtEl>
                                          <p:spTgt spid="6"/>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ppt_x</p:attrName>
                                        </p:attrNameLst>
                                      </p:cBhvr>
                                      <p:tavLst>
                                        <p:tav tm="0">
                                          <p:val>
                                            <p:strVal val="#ppt_x-#ppt_w/2"/>
                                          </p:val>
                                        </p:tav>
                                        <p:tav tm="100000">
                                          <p:val>
                                            <p:strVal val="#ppt_x"/>
                                          </p:val>
                                        </p:tav>
                                      </p:tavLst>
                                    </p:anim>
                                    <p:anim calcmode="lin" valueType="num">
                                      <p:cBhvr>
                                        <p:cTn id="17" dur="3000" fill="hold"/>
                                        <p:tgtEl>
                                          <p:spTgt spid="7"/>
                                        </p:tgtEl>
                                        <p:attrNameLst>
                                          <p:attrName>ppt_y</p:attrName>
                                        </p:attrNameLst>
                                      </p:cBhvr>
                                      <p:tavLst>
                                        <p:tav tm="0">
                                          <p:val>
                                            <p:strVal val="#ppt_y"/>
                                          </p:val>
                                        </p:tav>
                                        <p:tav tm="100000">
                                          <p:val>
                                            <p:strVal val="#ppt_y"/>
                                          </p:val>
                                        </p:tav>
                                      </p:tavLst>
                                    </p:anim>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7"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ppt_x</p:attrName>
                                        </p:attrNameLst>
                                      </p:cBhvr>
                                      <p:tavLst>
                                        <p:tav tm="0">
                                          <p:val>
                                            <p:strVal val="#ppt_x+#ppt_w/2"/>
                                          </p:val>
                                        </p:tav>
                                        <p:tav tm="100000">
                                          <p:val>
                                            <p:strVal val="#ppt_x"/>
                                          </p:val>
                                        </p:tav>
                                      </p:tavLst>
                                    </p:anim>
                                    <p:anim calcmode="lin" valueType="num">
                                      <p:cBhvr>
                                        <p:cTn id="23" dur="3000" fill="hold"/>
                                        <p:tgtEl>
                                          <p:spTgt spid="8"/>
                                        </p:tgtEl>
                                        <p:attrNameLst>
                                          <p:attrName>ppt_y</p:attrName>
                                        </p:attrNameLst>
                                      </p:cBhvr>
                                      <p:tavLst>
                                        <p:tav tm="0">
                                          <p:val>
                                            <p:strVal val="#ppt_y"/>
                                          </p:val>
                                        </p:tav>
                                        <p:tav tm="100000">
                                          <p:val>
                                            <p:strVal val="#ppt_y"/>
                                          </p:val>
                                        </p:tav>
                                      </p:tavLst>
                                    </p:anim>
                                    <p:anim calcmode="lin" valueType="num">
                                      <p:cBhvr>
                                        <p:cTn id="24" dur="3000" fill="hold"/>
                                        <p:tgtEl>
                                          <p:spTgt spid="8"/>
                                        </p:tgtEl>
                                        <p:attrNameLst>
                                          <p:attrName>ppt_w</p:attrName>
                                        </p:attrNameLst>
                                      </p:cBhvr>
                                      <p:tavLst>
                                        <p:tav tm="0">
                                          <p:val>
                                            <p:fltVal val="0"/>
                                          </p:val>
                                        </p:tav>
                                        <p:tav tm="100000">
                                          <p:val>
                                            <p:strVal val="#ppt_w"/>
                                          </p:val>
                                        </p:tav>
                                      </p:tavLst>
                                    </p:anim>
                                    <p:anim calcmode="lin" valueType="num">
                                      <p:cBhvr>
                                        <p:cTn id="25" dur="3000" fill="hold"/>
                                        <p:tgtEl>
                                          <p:spTgt spid="8"/>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ppt_x</p:attrName>
                                        </p:attrNameLst>
                                      </p:cBhvr>
                                      <p:tavLst>
                                        <p:tav tm="0">
                                          <p:val>
                                            <p:strVal val="#ppt_x-#ppt_w/2"/>
                                          </p:val>
                                        </p:tav>
                                        <p:tav tm="100000">
                                          <p:val>
                                            <p:strVal val="#ppt_x"/>
                                          </p:val>
                                        </p:tav>
                                      </p:tavLst>
                                    </p:anim>
                                    <p:anim calcmode="lin" valueType="num">
                                      <p:cBhvr>
                                        <p:cTn id="29" dur="3000" fill="hold"/>
                                        <p:tgtEl>
                                          <p:spTgt spid="9"/>
                                        </p:tgtEl>
                                        <p:attrNameLst>
                                          <p:attrName>ppt_y</p:attrName>
                                        </p:attrNameLst>
                                      </p:cBhvr>
                                      <p:tavLst>
                                        <p:tav tm="0">
                                          <p:val>
                                            <p:strVal val="#ppt_y"/>
                                          </p:val>
                                        </p:tav>
                                        <p:tav tm="100000">
                                          <p:val>
                                            <p:strVal val="#ppt_y"/>
                                          </p:val>
                                        </p:tav>
                                      </p:tavLst>
                                    </p:anim>
                                    <p:anim calcmode="lin" valueType="num">
                                      <p:cBhvr>
                                        <p:cTn id="30" dur="3000" fill="hold"/>
                                        <p:tgtEl>
                                          <p:spTgt spid="9"/>
                                        </p:tgtEl>
                                        <p:attrNameLst>
                                          <p:attrName>ppt_w</p:attrName>
                                        </p:attrNameLst>
                                      </p:cBhvr>
                                      <p:tavLst>
                                        <p:tav tm="0">
                                          <p:val>
                                            <p:fltVal val="0"/>
                                          </p:val>
                                        </p:tav>
                                        <p:tav tm="100000">
                                          <p:val>
                                            <p:strVal val="#ppt_w"/>
                                          </p:val>
                                        </p:tav>
                                      </p:tavLst>
                                    </p:anim>
                                    <p:anim calcmode="lin" valueType="num">
                                      <p:cBhvr>
                                        <p:cTn id="31" dur="3000" fill="hold"/>
                                        <p:tgtEl>
                                          <p:spTgt spid="9"/>
                                        </p:tgtEl>
                                        <p:attrNameLst>
                                          <p:attrName>ppt_h</p:attrName>
                                        </p:attrNameLst>
                                      </p:cBhvr>
                                      <p:tavLst>
                                        <p:tav tm="0">
                                          <p:val>
                                            <p:strVal val="#ppt_h"/>
                                          </p:val>
                                        </p:tav>
                                        <p:tav tm="100000">
                                          <p:val>
                                            <p:strVal val="#ppt_h"/>
                                          </p:val>
                                        </p:tav>
                                      </p:tavLst>
                                    </p:anim>
                                  </p:childTnLst>
                                </p:cTn>
                              </p:par>
                              <p:par>
                                <p:cTn id="32" presetID="17" presetClass="entr" presetSubtype="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ppt_x</p:attrName>
                                        </p:attrNameLst>
                                      </p:cBhvr>
                                      <p:tavLst>
                                        <p:tav tm="0">
                                          <p:val>
                                            <p:strVal val="#ppt_x+#ppt_w/2"/>
                                          </p:val>
                                        </p:tav>
                                        <p:tav tm="100000">
                                          <p:val>
                                            <p:strVal val="#ppt_x"/>
                                          </p:val>
                                        </p:tav>
                                      </p:tavLst>
                                    </p:anim>
                                    <p:anim calcmode="lin" valueType="num">
                                      <p:cBhvr>
                                        <p:cTn id="35" dur="3000" fill="hold"/>
                                        <p:tgtEl>
                                          <p:spTgt spid="10"/>
                                        </p:tgtEl>
                                        <p:attrNameLst>
                                          <p:attrName>ppt_y</p:attrName>
                                        </p:attrNameLst>
                                      </p:cBhvr>
                                      <p:tavLst>
                                        <p:tav tm="0">
                                          <p:val>
                                            <p:strVal val="#ppt_y"/>
                                          </p:val>
                                        </p:tav>
                                        <p:tav tm="100000">
                                          <p:val>
                                            <p:strVal val="#ppt_y"/>
                                          </p:val>
                                        </p:tav>
                                      </p:tavLst>
                                    </p:anim>
                                    <p:anim calcmode="lin" valueType="num">
                                      <p:cBhvr>
                                        <p:cTn id="36" dur="3000" fill="hold"/>
                                        <p:tgtEl>
                                          <p:spTgt spid="10"/>
                                        </p:tgtEl>
                                        <p:attrNameLst>
                                          <p:attrName>ppt_w</p:attrName>
                                        </p:attrNameLst>
                                      </p:cBhvr>
                                      <p:tavLst>
                                        <p:tav tm="0">
                                          <p:val>
                                            <p:fltVal val="0"/>
                                          </p:val>
                                        </p:tav>
                                        <p:tav tm="100000">
                                          <p:val>
                                            <p:strVal val="#ppt_w"/>
                                          </p:val>
                                        </p:tav>
                                      </p:tavLst>
                                    </p:anim>
                                    <p:anim calcmode="lin" valueType="num">
                                      <p:cBhvr>
                                        <p:cTn id="37" dur="3000" fill="hold"/>
                                        <p:tgtEl>
                                          <p:spTgt spid="10"/>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ppt_x</p:attrName>
                                        </p:attrNameLst>
                                      </p:cBhvr>
                                      <p:tavLst>
                                        <p:tav tm="0">
                                          <p:val>
                                            <p:strVal val="#ppt_x-#ppt_w/2"/>
                                          </p:val>
                                        </p:tav>
                                        <p:tav tm="100000">
                                          <p:val>
                                            <p:strVal val="#ppt_x"/>
                                          </p:val>
                                        </p:tav>
                                      </p:tavLst>
                                    </p:anim>
                                    <p:anim calcmode="lin" valueType="num">
                                      <p:cBhvr>
                                        <p:cTn id="41" dur="3000" fill="hold"/>
                                        <p:tgtEl>
                                          <p:spTgt spid="11"/>
                                        </p:tgtEl>
                                        <p:attrNameLst>
                                          <p:attrName>ppt_y</p:attrName>
                                        </p:attrNameLst>
                                      </p:cBhvr>
                                      <p:tavLst>
                                        <p:tav tm="0">
                                          <p:val>
                                            <p:strVal val="#ppt_y"/>
                                          </p:val>
                                        </p:tav>
                                        <p:tav tm="100000">
                                          <p:val>
                                            <p:strVal val="#ppt_y"/>
                                          </p:val>
                                        </p:tav>
                                      </p:tavLst>
                                    </p:anim>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strVal val="#ppt_h"/>
                                          </p:val>
                                        </p:tav>
                                        <p:tav tm="100000">
                                          <p:val>
                                            <p:strVal val="#ppt_h"/>
                                          </p:val>
                                        </p:tav>
                                      </p:tavLst>
                                    </p:anim>
                                  </p:childTnLst>
                                </p:cTn>
                              </p:par>
                              <p:par>
                                <p:cTn id="44" presetID="17"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ppt_x</p:attrName>
                                        </p:attrNameLst>
                                      </p:cBhvr>
                                      <p:tavLst>
                                        <p:tav tm="0">
                                          <p:val>
                                            <p:strVal val="#ppt_x+#ppt_w/2"/>
                                          </p:val>
                                        </p:tav>
                                        <p:tav tm="100000">
                                          <p:val>
                                            <p:strVal val="#ppt_x"/>
                                          </p:val>
                                        </p:tav>
                                      </p:tavLst>
                                    </p:anim>
                                    <p:anim calcmode="lin" valueType="num">
                                      <p:cBhvr>
                                        <p:cTn id="47" dur="3000" fill="hold"/>
                                        <p:tgtEl>
                                          <p:spTgt spid="12"/>
                                        </p:tgtEl>
                                        <p:attrNameLst>
                                          <p:attrName>ppt_y</p:attrName>
                                        </p:attrNameLst>
                                      </p:cBhvr>
                                      <p:tavLst>
                                        <p:tav tm="0">
                                          <p:val>
                                            <p:strVal val="#ppt_y"/>
                                          </p:val>
                                        </p:tav>
                                        <p:tav tm="100000">
                                          <p:val>
                                            <p:strVal val="#ppt_y"/>
                                          </p:val>
                                        </p:tav>
                                      </p:tavLst>
                                    </p:anim>
                                    <p:anim calcmode="lin" valueType="num">
                                      <p:cBhvr>
                                        <p:cTn id="48" dur="3000" fill="hold"/>
                                        <p:tgtEl>
                                          <p:spTgt spid="12"/>
                                        </p:tgtEl>
                                        <p:attrNameLst>
                                          <p:attrName>ppt_w</p:attrName>
                                        </p:attrNameLst>
                                      </p:cBhvr>
                                      <p:tavLst>
                                        <p:tav tm="0">
                                          <p:val>
                                            <p:fltVal val="0"/>
                                          </p:val>
                                        </p:tav>
                                        <p:tav tm="100000">
                                          <p:val>
                                            <p:strVal val="#ppt_w"/>
                                          </p:val>
                                        </p:tav>
                                      </p:tavLst>
                                    </p:anim>
                                    <p:anim calcmode="lin" valueType="num">
                                      <p:cBhvr>
                                        <p:cTn id="49" dur="3000" fill="hold"/>
                                        <p:tgtEl>
                                          <p:spTgt spid="12"/>
                                        </p:tgtEl>
                                        <p:attrNameLst>
                                          <p:attrName>ppt_h</p:attrName>
                                        </p:attrNameLst>
                                      </p:cBhvr>
                                      <p:tavLst>
                                        <p:tav tm="0">
                                          <p:val>
                                            <p:strVal val="#ppt_h"/>
                                          </p:val>
                                        </p:tav>
                                        <p:tav tm="100000">
                                          <p:val>
                                            <p:strVal val="#ppt_h"/>
                                          </p:val>
                                        </p:tav>
                                      </p:tavLst>
                                    </p:anim>
                                  </p:childTnLst>
                                </p:cTn>
                              </p:par>
                              <p:par>
                                <p:cTn id="50" presetID="17" presetClass="entr" presetSubtype="8"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ppt_x</p:attrName>
                                        </p:attrNameLst>
                                      </p:cBhvr>
                                      <p:tavLst>
                                        <p:tav tm="0">
                                          <p:val>
                                            <p:strVal val="#ppt_x-#ppt_w/2"/>
                                          </p:val>
                                        </p:tav>
                                        <p:tav tm="100000">
                                          <p:val>
                                            <p:strVal val="#ppt_x"/>
                                          </p:val>
                                        </p:tav>
                                      </p:tavLst>
                                    </p:anim>
                                    <p:anim calcmode="lin" valueType="num">
                                      <p:cBhvr>
                                        <p:cTn id="53" dur="3000" fill="hold"/>
                                        <p:tgtEl>
                                          <p:spTgt spid="13"/>
                                        </p:tgtEl>
                                        <p:attrNameLst>
                                          <p:attrName>ppt_y</p:attrName>
                                        </p:attrNameLst>
                                      </p:cBhvr>
                                      <p:tavLst>
                                        <p:tav tm="0">
                                          <p:val>
                                            <p:strVal val="#ppt_y"/>
                                          </p:val>
                                        </p:tav>
                                        <p:tav tm="100000">
                                          <p:val>
                                            <p:strVal val="#ppt_y"/>
                                          </p:val>
                                        </p:tav>
                                      </p:tavLst>
                                    </p:anim>
                                    <p:anim calcmode="lin" valueType="num">
                                      <p:cBhvr>
                                        <p:cTn id="54" dur="3000" fill="hold"/>
                                        <p:tgtEl>
                                          <p:spTgt spid="13"/>
                                        </p:tgtEl>
                                        <p:attrNameLst>
                                          <p:attrName>ppt_w</p:attrName>
                                        </p:attrNameLst>
                                      </p:cBhvr>
                                      <p:tavLst>
                                        <p:tav tm="0">
                                          <p:val>
                                            <p:fltVal val="0"/>
                                          </p:val>
                                        </p:tav>
                                        <p:tav tm="100000">
                                          <p:val>
                                            <p:strVal val="#ppt_w"/>
                                          </p:val>
                                        </p:tav>
                                      </p:tavLst>
                                    </p:anim>
                                    <p:anim calcmode="lin" valueType="num">
                                      <p:cBhvr>
                                        <p:cTn id="55" dur="3000" fill="hold"/>
                                        <p:tgtEl>
                                          <p:spTgt spid="13"/>
                                        </p:tgtEl>
                                        <p:attrNameLst>
                                          <p:attrName>ppt_h</p:attrName>
                                        </p:attrNameLst>
                                      </p:cBhvr>
                                      <p:tavLst>
                                        <p:tav tm="0">
                                          <p:val>
                                            <p:strVal val="#ppt_h"/>
                                          </p:val>
                                        </p:tav>
                                        <p:tav tm="100000">
                                          <p:val>
                                            <p:strVal val="#ppt_h"/>
                                          </p:val>
                                        </p:tav>
                                      </p:tavLst>
                                    </p:anim>
                                  </p:childTnLst>
                                </p:cTn>
                              </p:par>
                              <p:par>
                                <p:cTn id="56" presetID="3" presetClass="entr" presetSubtype="5"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vertical)">
                                      <p:cBhvr>
                                        <p:cTn id="58" dur="3000"/>
                                        <p:tgtEl>
                                          <p:spTgt spid="6"/>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vertical)">
                                      <p:cBhvr>
                                        <p:cTn id="61" dur="3000"/>
                                        <p:tgtEl>
                                          <p:spTgt spid="8"/>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vertical)">
                                      <p:cBhvr>
                                        <p:cTn id="64" dur="3000"/>
                                        <p:tgtEl>
                                          <p:spTgt spid="10"/>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vertical)">
                                      <p:cBhvr>
                                        <p:cTn id="67" dur="3000"/>
                                        <p:tgtEl>
                                          <p:spTgt spid="12"/>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3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vertical)">
                                      <p:cBhvr>
                                        <p:cTn id="73" dur="3000"/>
                                        <p:tgtEl>
                                          <p:spTgt spid="9"/>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vertical)">
                                      <p:cBhvr>
                                        <p:cTn id="79" dur="3000"/>
                                        <p:tgtEl>
                                          <p:spTgt spid="13"/>
                                        </p:tgtEl>
                                      </p:cBhvr>
                                    </p:animEffect>
                                  </p:childTnLst>
                                </p:cTn>
                              </p:par>
                            </p:childTnLst>
                          </p:cTn>
                        </p:par>
                        <p:par>
                          <p:cTn id="80" fill="hold">
                            <p:stCondLst>
                              <p:cond delay="3000"/>
                            </p:stCondLst>
                            <p:childTnLst>
                              <p:par>
                                <p:cTn id="81" presetID="12" presetClass="exit" presetSubtype="8" fill="hold" grpId="2" nodeType="afterEffect">
                                  <p:stCondLst>
                                    <p:cond delay="0"/>
                                  </p:stCondLst>
                                  <p:childTnLst>
                                    <p:animEffect transition="out" filter="slide(fromLeft)">
                                      <p:cBhvr>
                                        <p:cTn id="82" dur="3000"/>
                                        <p:tgtEl>
                                          <p:spTgt spid="6"/>
                                        </p:tgtEl>
                                      </p:cBhvr>
                                    </p:animEffect>
                                    <p:set>
                                      <p:cBhvr>
                                        <p:cTn id="83" dur="1" fill="hold">
                                          <p:stCondLst>
                                            <p:cond delay="2999"/>
                                          </p:stCondLst>
                                        </p:cTn>
                                        <p:tgtEl>
                                          <p:spTgt spid="6"/>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3000"/>
                                        <p:tgtEl>
                                          <p:spTgt spid="8"/>
                                        </p:tgtEl>
                                      </p:cBhvr>
                                    </p:animEffect>
                                    <p:set>
                                      <p:cBhvr>
                                        <p:cTn id="86" dur="1" fill="hold">
                                          <p:stCondLst>
                                            <p:cond delay="2999"/>
                                          </p:stCondLst>
                                        </p:cTn>
                                        <p:tgtEl>
                                          <p:spTgt spid="8"/>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3000"/>
                                        <p:tgtEl>
                                          <p:spTgt spid="10"/>
                                        </p:tgtEl>
                                      </p:cBhvr>
                                    </p:animEffect>
                                    <p:set>
                                      <p:cBhvr>
                                        <p:cTn id="89" dur="1" fill="hold">
                                          <p:stCondLst>
                                            <p:cond delay="2999"/>
                                          </p:stCondLst>
                                        </p:cTn>
                                        <p:tgtEl>
                                          <p:spTgt spid="10"/>
                                        </p:tgtEl>
                                        <p:attrNameLst>
                                          <p:attrName>style.visibility</p:attrName>
                                        </p:attrNameLst>
                                      </p:cBhvr>
                                      <p:to>
                                        <p:strVal val="hidden"/>
                                      </p:to>
                                    </p:set>
                                  </p:childTnLst>
                                </p:cTn>
                              </p:par>
                              <p:par>
                                <p:cTn id="90" presetID="12" presetClass="exit" presetSubtype="8" fill="hold" grpId="2" nodeType="withEffect">
                                  <p:stCondLst>
                                    <p:cond delay="0"/>
                                  </p:stCondLst>
                                  <p:childTnLst>
                                    <p:animEffect transition="out" filter="slide(fromLeft)">
                                      <p:cBhvr>
                                        <p:cTn id="91" dur="3000"/>
                                        <p:tgtEl>
                                          <p:spTgt spid="12"/>
                                        </p:tgtEl>
                                      </p:cBhvr>
                                    </p:animEffect>
                                    <p:set>
                                      <p:cBhvr>
                                        <p:cTn id="92" dur="1" fill="hold">
                                          <p:stCondLst>
                                            <p:cond delay="2999"/>
                                          </p:stCondLst>
                                        </p:cTn>
                                        <p:tgtEl>
                                          <p:spTgt spid="12"/>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3000"/>
                                        <p:tgtEl>
                                          <p:spTgt spid="9"/>
                                        </p:tgtEl>
                                      </p:cBhvr>
                                    </p:animEffect>
                                    <p:set>
                                      <p:cBhvr>
                                        <p:cTn id="98" dur="1" fill="hold">
                                          <p:stCondLst>
                                            <p:cond delay="2999"/>
                                          </p:stCondLst>
                                        </p:cTn>
                                        <p:tgtEl>
                                          <p:spTgt spid="9"/>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12" presetClass="exit" presetSubtype="2" fill="hold" grpId="2" nodeType="withEffect">
                                  <p:stCondLst>
                                    <p:cond delay="0"/>
                                  </p:stCondLst>
                                  <p:childTnLst>
                                    <p:animEffect transition="out" filter="slide(fromRight)">
                                      <p:cBhvr>
                                        <p:cTn id="103" dur="3000"/>
                                        <p:tgtEl>
                                          <p:spTgt spid="13"/>
                                        </p:tgtEl>
                                      </p:cBhvr>
                                    </p:animEffect>
                                    <p:set>
                                      <p:cBhvr>
                                        <p:cTn id="104" dur="1" fill="hold">
                                          <p:stCondLst>
                                            <p:cond delay="2999"/>
                                          </p:stCondLst>
                                        </p:cTn>
                                        <p:tgtEl>
                                          <p:spTgt spid="13"/>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66"/>
          </a:solidFill>
        </p:spPr>
        <p:txBody>
          <a:bodyPr/>
          <a:lstStyle/>
          <a:p>
            <a:endParaRPr lang="es-ES" dirty="0"/>
          </a:p>
        </p:txBody>
      </p:sp>
      <p:pic>
        <p:nvPicPr>
          <p:cNvPr id="4" name="3 Imagen" descr="IMG_7010.JPG"/>
          <p:cNvPicPr>
            <a:picLocks noChangeAspect="1"/>
          </p:cNvPicPr>
          <p:nvPr/>
        </p:nvPicPr>
        <p:blipFill>
          <a:blip r:embed="rId2"/>
          <a:stretch>
            <a:fillRect/>
          </a:stretch>
        </p:blipFill>
        <p:spPr>
          <a:xfrm>
            <a:off x="0" y="0"/>
            <a:ext cx="9144000" cy="6858000"/>
          </a:xfrm>
          <a:prstGeom prst="rect">
            <a:avLst/>
          </a:prstGeom>
        </p:spPr>
      </p:pic>
      <p:sp>
        <p:nvSpPr>
          <p:cNvPr id="6" name="5 Trapecio"/>
          <p:cNvSpPr/>
          <p:nvPr/>
        </p:nvSpPr>
        <p:spPr>
          <a:xfrm>
            <a:off x="0" y="3857628"/>
            <a:ext cx="9144000" cy="3000372"/>
          </a:xfrm>
          <a:prstGeom prst="trapezoid">
            <a:avLst>
              <a:gd name="adj" fmla="val 99777"/>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3000372"/>
          </a:xfrm>
          <a:prstGeom prst="trapezoid">
            <a:avLst>
              <a:gd name="adj" fmla="val 101138"/>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1910961" y="1910961"/>
            <a:ext cx="6822285" cy="3000363"/>
          </a:xfrm>
          <a:prstGeom prst="trapezoid">
            <a:avLst>
              <a:gd name="adj" fmla="val 99884"/>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4268378" y="1946663"/>
            <a:ext cx="6822285" cy="2928959"/>
          </a:xfrm>
          <a:prstGeom prst="trapezoid">
            <a:avLst>
              <a:gd name="adj" fmla="val 100328"/>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a:off x="0" y="4286256"/>
            <a:ext cx="9144000" cy="2571744"/>
          </a:xfrm>
          <a:prstGeom prst="trapezoid">
            <a:avLst>
              <a:gd name="adj" fmla="val 11607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flipV="1">
            <a:off x="0" y="0"/>
            <a:ext cx="9144000" cy="2571744"/>
          </a:xfrm>
          <a:prstGeom prst="trapezoid">
            <a:avLst>
              <a:gd name="adj" fmla="val 113202"/>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2053837" y="2089552"/>
            <a:ext cx="6822285" cy="2714612"/>
          </a:xfrm>
          <a:prstGeom prst="trapezoid">
            <a:avLst>
              <a:gd name="adj" fmla="val 106200"/>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5400000" flipV="1">
            <a:off x="4411271" y="2089557"/>
            <a:ext cx="6822285" cy="2643174"/>
          </a:xfrm>
          <a:prstGeom prst="trapezoid">
            <a:avLst>
              <a:gd name="adj" fmla="val 1085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flipV="1">
            <a:off x="0" y="0"/>
            <a:ext cx="9144000" cy="2143116"/>
          </a:xfrm>
          <a:prstGeom prst="trapezoid">
            <a:avLst>
              <a:gd name="adj" fmla="val 151151"/>
            </a:avLst>
          </a:prstGeom>
          <a:solidFill>
            <a:srgbClr val="00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a:off x="0" y="4714884"/>
            <a:ext cx="9144000" cy="2143116"/>
          </a:xfrm>
          <a:prstGeom prst="trapezoid">
            <a:avLst>
              <a:gd name="adj" fmla="val 144579"/>
            </a:avLst>
          </a:prstGeom>
          <a:solidFill>
            <a:srgbClr val="00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5400000">
            <a:off x="-2303869" y="2303868"/>
            <a:ext cx="6822285" cy="2214546"/>
          </a:xfrm>
          <a:prstGeom prst="trapezoid">
            <a:avLst>
              <a:gd name="adj" fmla="val 127644"/>
            </a:avLst>
          </a:prstGeom>
          <a:solidFill>
            <a:srgbClr val="00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5400000" flipV="1">
            <a:off x="4625585" y="2339586"/>
            <a:ext cx="6822285" cy="2214545"/>
          </a:xfrm>
          <a:prstGeom prst="trapezoid">
            <a:avLst>
              <a:gd name="adj" fmla="val 127543"/>
            </a:avLst>
          </a:prstGeom>
          <a:solidFill>
            <a:srgbClr val="00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xit" presetSubtype="1"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
                                          </p:val>
                                        </p:tav>
                                      </p:tavLst>
                                    </p:anim>
                                    <p:anim calcmode="lin" valueType="num">
                                      <p:cBhvr>
                                        <p:cTn id="10" dur="3000"/>
                                        <p:tgtEl>
                                          <p:spTgt spid="7"/>
                                        </p:tgtEl>
                                        <p:attrNameLst>
                                          <p:attrName>ppt_y</p:attrName>
                                        </p:attrNameLst>
                                      </p:cBhvr>
                                      <p:tavLst>
                                        <p:tav tm="0">
                                          <p:val>
                                            <p:strVal val="ppt_y"/>
                                          </p:val>
                                        </p:tav>
                                        <p:tav tm="100000">
                                          <p:val>
                                            <p:strVal val="ppt_y-ppt_h/2"/>
                                          </p:val>
                                        </p:tav>
                                      </p:tavLst>
                                    </p:anim>
                                    <p:anim calcmode="lin" valueType="num">
                                      <p:cBhvr>
                                        <p:cTn id="11" dur="3000"/>
                                        <p:tgtEl>
                                          <p:spTgt spid="7"/>
                                        </p:tgtEl>
                                        <p:attrNameLst>
                                          <p:attrName>ppt_w</p:attrName>
                                        </p:attrNameLst>
                                      </p:cBhvr>
                                      <p:tavLst>
                                        <p:tav tm="0">
                                          <p:val>
                                            <p:strVal val="ppt_w"/>
                                          </p:val>
                                        </p:tav>
                                        <p:tav tm="100000">
                                          <p:val>
                                            <p:strVal val="ppt_w"/>
                                          </p:val>
                                        </p:tav>
                                      </p:tavLst>
                                    </p:anim>
                                    <p:anim calcmode="lin" valueType="num">
                                      <p:cBhvr>
                                        <p:cTn id="12" dur="3000"/>
                                        <p:tgtEl>
                                          <p:spTgt spid="7"/>
                                        </p:tgtEl>
                                        <p:attrNameLst>
                                          <p:attrName>ppt_h</p:attrName>
                                        </p:attrNameLst>
                                      </p:cBhvr>
                                      <p:tavLst>
                                        <p:tav tm="0">
                                          <p:val>
                                            <p:strVal val="ppt_h"/>
                                          </p:val>
                                        </p:tav>
                                        <p:tav tm="100000">
                                          <p:val>
                                            <p:fltVal val="0"/>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11"/>
                                        </p:tgtEl>
                                        <p:attrNameLst>
                                          <p:attrName>ppt_x</p:attrName>
                                        </p:attrNameLst>
                                      </p:cBhvr>
                                      <p:tavLst>
                                        <p:tav tm="0">
                                          <p:val>
                                            <p:strVal val="ppt_x"/>
                                          </p:val>
                                        </p:tav>
                                        <p:tav tm="100000">
                                          <p:val>
                                            <p:strVal val="ppt_x"/>
                                          </p:val>
                                        </p:tav>
                                      </p:tavLst>
                                    </p:anim>
                                    <p:anim calcmode="lin" valueType="num">
                                      <p:cBhvr>
                                        <p:cTn id="16" dur="3000"/>
                                        <p:tgtEl>
                                          <p:spTgt spid="11"/>
                                        </p:tgtEl>
                                        <p:attrNameLst>
                                          <p:attrName>ppt_y</p:attrName>
                                        </p:attrNameLst>
                                      </p:cBhvr>
                                      <p:tavLst>
                                        <p:tav tm="0">
                                          <p:val>
                                            <p:strVal val="ppt_y"/>
                                          </p:val>
                                        </p:tav>
                                        <p:tav tm="100000">
                                          <p:val>
                                            <p:strVal val="ppt_y-ppt_h/2"/>
                                          </p:val>
                                        </p:tav>
                                      </p:tavLst>
                                    </p:anim>
                                    <p:anim calcmode="lin" valueType="num">
                                      <p:cBhvr>
                                        <p:cTn id="17" dur="3000"/>
                                        <p:tgtEl>
                                          <p:spTgt spid="11"/>
                                        </p:tgtEl>
                                        <p:attrNameLst>
                                          <p:attrName>ppt_w</p:attrName>
                                        </p:attrNameLst>
                                      </p:cBhvr>
                                      <p:tavLst>
                                        <p:tav tm="0">
                                          <p:val>
                                            <p:strVal val="ppt_w"/>
                                          </p:val>
                                        </p:tav>
                                        <p:tav tm="100000">
                                          <p:val>
                                            <p:strVal val="ppt_w"/>
                                          </p:val>
                                        </p:tav>
                                      </p:tavLst>
                                    </p:anim>
                                    <p:anim calcmode="lin" valueType="num">
                                      <p:cBhvr>
                                        <p:cTn id="18" dur="3000"/>
                                        <p:tgtEl>
                                          <p:spTgt spid="11"/>
                                        </p:tgtEl>
                                        <p:attrNameLst>
                                          <p:attrName>ppt_h</p:attrName>
                                        </p:attrNameLst>
                                      </p:cBhvr>
                                      <p:tavLst>
                                        <p:tav tm="0">
                                          <p:val>
                                            <p:strVal val="ppt_h"/>
                                          </p:val>
                                        </p:tav>
                                        <p:tav tm="100000">
                                          <p:val>
                                            <p:fltVal val="0"/>
                                          </p:val>
                                        </p:tav>
                                      </p:tavLst>
                                    </p:anim>
                                    <p:set>
                                      <p:cBhvr>
                                        <p:cTn id="19" dur="1" fill="hold">
                                          <p:stCondLst>
                                            <p:cond delay="2999"/>
                                          </p:stCondLst>
                                        </p:cTn>
                                        <p:tgtEl>
                                          <p:spTgt spid="11"/>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3000"/>
                                        <p:tgtEl>
                                          <p:spTgt spid="14"/>
                                        </p:tgtEl>
                                        <p:attrNameLst>
                                          <p:attrName>ppt_x</p:attrName>
                                        </p:attrNameLst>
                                      </p:cBhvr>
                                      <p:tavLst>
                                        <p:tav tm="0">
                                          <p:val>
                                            <p:strVal val="ppt_x"/>
                                          </p:val>
                                        </p:tav>
                                        <p:tav tm="100000">
                                          <p:val>
                                            <p:strVal val="ppt_x"/>
                                          </p:val>
                                        </p:tav>
                                      </p:tavLst>
                                    </p:anim>
                                    <p:anim calcmode="lin" valueType="num">
                                      <p:cBhvr>
                                        <p:cTn id="22" dur="3000"/>
                                        <p:tgtEl>
                                          <p:spTgt spid="14"/>
                                        </p:tgtEl>
                                        <p:attrNameLst>
                                          <p:attrName>ppt_y</p:attrName>
                                        </p:attrNameLst>
                                      </p:cBhvr>
                                      <p:tavLst>
                                        <p:tav tm="0">
                                          <p:val>
                                            <p:strVal val="ppt_y"/>
                                          </p:val>
                                        </p:tav>
                                        <p:tav tm="100000">
                                          <p:val>
                                            <p:strVal val="ppt_y-ppt_h/2"/>
                                          </p:val>
                                        </p:tav>
                                      </p:tavLst>
                                    </p:anim>
                                    <p:anim calcmode="lin" valueType="num">
                                      <p:cBhvr>
                                        <p:cTn id="23" dur="3000"/>
                                        <p:tgtEl>
                                          <p:spTgt spid="14"/>
                                        </p:tgtEl>
                                        <p:attrNameLst>
                                          <p:attrName>ppt_w</p:attrName>
                                        </p:attrNameLst>
                                      </p:cBhvr>
                                      <p:tavLst>
                                        <p:tav tm="0">
                                          <p:val>
                                            <p:strVal val="ppt_w"/>
                                          </p:val>
                                        </p:tav>
                                        <p:tav tm="100000">
                                          <p:val>
                                            <p:strVal val="ppt_w"/>
                                          </p:val>
                                        </p:tav>
                                      </p:tavLst>
                                    </p:anim>
                                    <p:anim calcmode="lin" valueType="num">
                                      <p:cBhvr>
                                        <p:cTn id="24" dur="3000"/>
                                        <p:tgtEl>
                                          <p:spTgt spid="14"/>
                                        </p:tgtEl>
                                        <p:attrNameLst>
                                          <p:attrName>ppt_h</p:attrName>
                                        </p:attrNameLst>
                                      </p:cBhvr>
                                      <p:tavLst>
                                        <p:tav tm="0">
                                          <p:val>
                                            <p:strVal val="ppt_h"/>
                                          </p:val>
                                        </p:tav>
                                        <p:tav tm="100000">
                                          <p:val>
                                            <p:fltVal val="0"/>
                                          </p:val>
                                        </p:tav>
                                      </p:tavLst>
                                    </p:anim>
                                    <p:set>
                                      <p:cBhvr>
                                        <p:cTn id="25" dur="1" fill="hold">
                                          <p:stCondLst>
                                            <p:cond delay="2999"/>
                                          </p:stCondLst>
                                        </p:cTn>
                                        <p:tgtEl>
                                          <p:spTgt spid="14"/>
                                        </p:tgtEl>
                                        <p:attrNameLst>
                                          <p:attrName>style.visibility</p:attrName>
                                        </p:attrNameLst>
                                      </p:cBhvr>
                                      <p:to>
                                        <p:strVal val="hidden"/>
                                      </p:to>
                                    </p:set>
                                  </p:childTnLst>
                                </p:cTn>
                              </p:par>
                              <p:par>
                                <p:cTn id="26" presetID="16" presetClass="exit" presetSubtype="37" fill="hold" grpId="1" nodeType="withEffect">
                                  <p:stCondLst>
                                    <p:cond delay="0"/>
                                  </p:stCondLst>
                                  <p:childTnLst>
                                    <p:animEffect transition="out" filter="barn(outVertical)">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16" presetClass="exit" presetSubtype="37" fill="hold" grpId="1" nodeType="withEffect">
                                  <p:stCondLst>
                                    <p:cond delay="0"/>
                                  </p:stCondLst>
                                  <p:childTnLst>
                                    <p:animEffect transition="out" filter="barn(outVertical)">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16" presetClass="exit" presetSubtype="37" fill="hold" grpId="1" nodeType="withEffect">
                                  <p:stCondLst>
                                    <p:cond delay="0"/>
                                  </p:stCondLst>
                                  <p:childTnLst>
                                    <p:animEffect transition="out" filter="barn(outVertical)">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3000"/>
                                        <p:tgtEl>
                                          <p:spTgt spid="6"/>
                                        </p:tgtEl>
                                        <p:attrNameLst>
                                          <p:attrName>ppt_x</p:attrName>
                                        </p:attrNameLst>
                                      </p:cBhvr>
                                      <p:tavLst>
                                        <p:tav tm="0">
                                          <p:val>
                                            <p:strVal val="ppt_x"/>
                                          </p:val>
                                        </p:tav>
                                        <p:tav tm="100000">
                                          <p:val>
                                            <p:strVal val="ppt_x"/>
                                          </p:val>
                                        </p:tav>
                                      </p:tavLst>
                                    </p:anim>
                                    <p:anim calcmode="lin" valueType="num">
                                      <p:cBhvr>
                                        <p:cTn id="37" dur="3000"/>
                                        <p:tgtEl>
                                          <p:spTgt spid="6"/>
                                        </p:tgtEl>
                                        <p:attrNameLst>
                                          <p:attrName>ppt_y</p:attrName>
                                        </p:attrNameLst>
                                      </p:cBhvr>
                                      <p:tavLst>
                                        <p:tav tm="0">
                                          <p:val>
                                            <p:strVal val="ppt_y"/>
                                          </p:val>
                                        </p:tav>
                                        <p:tav tm="100000">
                                          <p:val>
                                            <p:strVal val="ppt_y+ppt_h/2"/>
                                          </p:val>
                                        </p:tav>
                                      </p:tavLst>
                                    </p:anim>
                                    <p:anim calcmode="lin" valueType="num">
                                      <p:cBhvr>
                                        <p:cTn id="38" dur="3000"/>
                                        <p:tgtEl>
                                          <p:spTgt spid="6"/>
                                        </p:tgtEl>
                                        <p:attrNameLst>
                                          <p:attrName>ppt_w</p:attrName>
                                        </p:attrNameLst>
                                      </p:cBhvr>
                                      <p:tavLst>
                                        <p:tav tm="0">
                                          <p:val>
                                            <p:strVal val="ppt_w"/>
                                          </p:val>
                                        </p:tav>
                                        <p:tav tm="100000">
                                          <p:val>
                                            <p:strVal val="ppt_w"/>
                                          </p:val>
                                        </p:tav>
                                      </p:tavLst>
                                    </p:anim>
                                    <p:anim calcmode="lin" valueType="num">
                                      <p:cBhvr>
                                        <p:cTn id="39" dur="3000"/>
                                        <p:tgtEl>
                                          <p:spTgt spid="6"/>
                                        </p:tgtEl>
                                        <p:attrNameLst>
                                          <p:attrName>ppt_h</p:attrName>
                                        </p:attrNameLst>
                                      </p:cBhvr>
                                      <p:tavLst>
                                        <p:tav tm="0">
                                          <p:val>
                                            <p:strVal val="ppt_h"/>
                                          </p:val>
                                        </p:tav>
                                        <p:tav tm="100000">
                                          <p:val>
                                            <p:fltVal val="0"/>
                                          </p:val>
                                        </p:tav>
                                      </p:tavLst>
                                    </p:anim>
                                    <p:set>
                                      <p:cBhvr>
                                        <p:cTn id="40" dur="1" fill="hold">
                                          <p:stCondLst>
                                            <p:cond delay="2999"/>
                                          </p:stCondLst>
                                        </p:cTn>
                                        <p:tgtEl>
                                          <p:spTgt spid="6"/>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3000"/>
                                        <p:tgtEl>
                                          <p:spTgt spid="10"/>
                                        </p:tgtEl>
                                        <p:attrNameLst>
                                          <p:attrName>ppt_x</p:attrName>
                                        </p:attrNameLst>
                                      </p:cBhvr>
                                      <p:tavLst>
                                        <p:tav tm="0">
                                          <p:val>
                                            <p:strVal val="ppt_x"/>
                                          </p:val>
                                        </p:tav>
                                        <p:tav tm="100000">
                                          <p:val>
                                            <p:strVal val="ppt_x"/>
                                          </p:val>
                                        </p:tav>
                                      </p:tavLst>
                                    </p:anim>
                                    <p:anim calcmode="lin" valueType="num">
                                      <p:cBhvr>
                                        <p:cTn id="43" dur="3000"/>
                                        <p:tgtEl>
                                          <p:spTgt spid="10"/>
                                        </p:tgtEl>
                                        <p:attrNameLst>
                                          <p:attrName>ppt_y</p:attrName>
                                        </p:attrNameLst>
                                      </p:cBhvr>
                                      <p:tavLst>
                                        <p:tav tm="0">
                                          <p:val>
                                            <p:strVal val="ppt_y"/>
                                          </p:val>
                                        </p:tav>
                                        <p:tav tm="100000">
                                          <p:val>
                                            <p:strVal val="ppt_y+ppt_h/2"/>
                                          </p:val>
                                        </p:tav>
                                      </p:tavLst>
                                    </p:anim>
                                    <p:anim calcmode="lin" valueType="num">
                                      <p:cBhvr>
                                        <p:cTn id="44" dur="3000"/>
                                        <p:tgtEl>
                                          <p:spTgt spid="10"/>
                                        </p:tgtEl>
                                        <p:attrNameLst>
                                          <p:attrName>ppt_w</p:attrName>
                                        </p:attrNameLst>
                                      </p:cBhvr>
                                      <p:tavLst>
                                        <p:tav tm="0">
                                          <p:val>
                                            <p:strVal val="ppt_w"/>
                                          </p:val>
                                        </p:tav>
                                        <p:tav tm="100000">
                                          <p:val>
                                            <p:strVal val="ppt_w"/>
                                          </p:val>
                                        </p:tav>
                                      </p:tavLst>
                                    </p:anim>
                                    <p:anim calcmode="lin" valueType="num">
                                      <p:cBhvr>
                                        <p:cTn id="45" dur="3000"/>
                                        <p:tgtEl>
                                          <p:spTgt spid="10"/>
                                        </p:tgtEl>
                                        <p:attrNameLst>
                                          <p:attrName>ppt_h</p:attrName>
                                        </p:attrNameLst>
                                      </p:cBhvr>
                                      <p:tavLst>
                                        <p:tav tm="0">
                                          <p:val>
                                            <p:strVal val="ppt_h"/>
                                          </p:val>
                                        </p:tav>
                                        <p:tav tm="100000">
                                          <p:val>
                                            <p:fltVal val="0"/>
                                          </p:val>
                                        </p:tav>
                                      </p:tavLst>
                                    </p:anim>
                                    <p:set>
                                      <p:cBhvr>
                                        <p:cTn id="46" dur="1" fill="hold">
                                          <p:stCondLst>
                                            <p:cond delay="2999"/>
                                          </p:stCondLst>
                                        </p:cTn>
                                        <p:tgtEl>
                                          <p:spTgt spid="10"/>
                                        </p:tgtEl>
                                        <p:attrNameLst>
                                          <p:attrName>style.visibility</p:attrName>
                                        </p:attrNameLst>
                                      </p:cBhvr>
                                      <p:to>
                                        <p:strVal val="hidden"/>
                                      </p:to>
                                    </p:set>
                                  </p:childTnLst>
                                </p:cTn>
                              </p:par>
                              <p:par>
                                <p:cTn id="47" presetID="17" presetClass="exit" presetSubtype="4" fill="hold" grpId="0" nodeType="withEffect">
                                  <p:stCondLst>
                                    <p:cond delay="0"/>
                                  </p:stCondLst>
                                  <p:childTnLst>
                                    <p:anim calcmode="lin" valueType="num">
                                      <p:cBhvr>
                                        <p:cTn id="48" dur="3000"/>
                                        <p:tgtEl>
                                          <p:spTgt spid="15"/>
                                        </p:tgtEl>
                                        <p:attrNameLst>
                                          <p:attrName>ppt_x</p:attrName>
                                        </p:attrNameLst>
                                      </p:cBhvr>
                                      <p:tavLst>
                                        <p:tav tm="0">
                                          <p:val>
                                            <p:strVal val="ppt_x"/>
                                          </p:val>
                                        </p:tav>
                                        <p:tav tm="100000">
                                          <p:val>
                                            <p:strVal val="ppt_x"/>
                                          </p:val>
                                        </p:tav>
                                      </p:tavLst>
                                    </p:anim>
                                    <p:anim calcmode="lin" valueType="num">
                                      <p:cBhvr>
                                        <p:cTn id="49" dur="3000"/>
                                        <p:tgtEl>
                                          <p:spTgt spid="15"/>
                                        </p:tgtEl>
                                        <p:attrNameLst>
                                          <p:attrName>ppt_y</p:attrName>
                                        </p:attrNameLst>
                                      </p:cBhvr>
                                      <p:tavLst>
                                        <p:tav tm="0">
                                          <p:val>
                                            <p:strVal val="ppt_y"/>
                                          </p:val>
                                        </p:tav>
                                        <p:tav tm="100000">
                                          <p:val>
                                            <p:strVal val="ppt_y+ppt_h/2"/>
                                          </p:val>
                                        </p:tav>
                                      </p:tavLst>
                                    </p:anim>
                                    <p:anim calcmode="lin" valueType="num">
                                      <p:cBhvr>
                                        <p:cTn id="50" dur="3000"/>
                                        <p:tgtEl>
                                          <p:spTgt spid="15"/>
                                        </p:tgtEl>
                                        <p:attrNameLst>
                                          <p:attrName>ppt_w</p:attrName>
                                        </p:attrNameLst>
                                      </p:cBhvr>
                                      <p:tavLst>
                                        <p:tav tm="0">
                                          <p:val>
                                            <p:strVal val="ppt_w"/>
                                          </p:val>
                                        </p:tav>
                                        <p:tav tm="100000">
                                          <p:val>
                                            <p:strVal val="ppt_w"/>
                                          </p:val>
                                        </p:tav>
                                      </p:tavLst>
                                    </p:anim>
                                    <p:anim calcmode="lin" valueType="num">
                                      <p:cBhvr>
                                        <p:cTn id="51" dur="3000"/>
                                        <p:tgtEl>
                                          <p:spTgt spid="15"/>
                                        </p:tgtEl>
                                        <p:attrNameLst>
                                          <p:attrName>ppt_h</p:attrName>
                                        </p:attrNameLst>
                                      </p:cBhvr>
                                      <p:tavLst>
                                        <p:tav tm="0">
                                          <p:val>
                                            <p:strVal val="ppt_h"/>
                                          </p:val>
                                        </p:tav>
                                        <p:tav tm="100000">
                                          <p:val>
                                            <p:fltVal val="0"/>
                                          </p:val>
                                        </p:tav>
                                      </p:tavLst>
                                    </p:anim>
                                    <p:set>
                                      <p:cBhvr>
                                        <p:cTn id="52" dur="1" fill="hold">
                                          <p:stCondLst>
                                            <p:cond delay="2999"/>
                                          </p:stCondLst>
                                        </p:cTn>
                                        <p:tgtEl>
                                          <p:spTgt spid="15"/>
                                        </p:tgtEl>
                                        <p:attrNameLst>
                                          <p:attrName>style.visibility</p:attrName>
                                        </p:attrNameLst>
                                      </p:cBhvr>
                                      <p:to>
                                        <p:strVal val="hidden"/>
                                      </p:to>
                                    </p:set>
                                  </p:childTnLst>
                                </p:cTn>
                              </p:par>
                              <p:par>
                                <p:cTn id="53" presetID="16" presetClass="exit" presetSubtype="37" fill="hold" grpId="1" nodeType="withEffect">
                                  <p:stCondLst>
                                    <p:cond delay="0"/>
                                  </p:stCondLst>
                                  <p:childTnLst>
                                    <p:animEffect transition="out" filter="barn(outVertical)">
                                      <p:cBhvr>
                                        <p:cTn id="54" dur="3000"/>
                                        <p:tgtEl>
                                          <p:spTgt spid="6"/>
                                        </p:tgtEl>
                                      </p:cBhvr>
                                    </p:animEffect>
                                    <p:set>
                                      <p:cBhvr>
                                        <p:cTn id="55" dur="1" fill="hold">
                                          <p:stCondLst>
                                            <p:cond delay="2999"/>
                                          </p:stCondLst>
                                        </p:cTn>
                                        <p:tgtEl>
                                          <p:spTgt spid="6"/>
                                        </p:tgtEl>
                                        <p:attrNameLst>
                                          <p:attrName>style.visibility</p:attrName>
                                        </p:attrNameLst>
                                      </p:cBhvr>
                                      <p:to>
                                        <p:strVal val="hidden"/>
                                      </p:to>
                                    </p:set>
                                  </p:childTnLst>
                                </p:cTn>
                              </p:par>
                              <p:par>
                                <p:cTn id="56" presetID="16" presetClass="exit" presetSubtype="37" fill="hold" grpId="1" nodeType="withEffect">
                                  <p:stCondLst>
                                    <p:cond delay="0"/>
                                  </p:stCondLst>
                                  <p:childTnLst>
                                    <p:animEffect transition="out" filter="barn(outVertical)">
                                      <p:cBhvr>
                                        <p:cTn id="57" dur="3000"/>
                                        <p:tgtEl>
                                          <p:spTgt spid="10"/>
                                        </p:tgtEl>
                                      </p:cBhvr>
                                    </p:animEffect>
                                    <p:set>
                                      <p:cBhvr>
                                        <p:cTn id="58" dur="1" fill="hold">
                                          <p:stCondLst>
                                            <p:cond delay="2999"/>
                                          </p:stCondLst>
                                        </p:cTn>
                                        <p:tgtEl>
                                          <p:spTgt spid="10"/>
                                        </p:tgtEl>
                                        <p:attrNameLst>
                                          <p:attrName>style.visibility</p:attrName>
                                        </p:attrNameLst>
                                      </p:cBhvr>
                                      <p:to>
                                        <p:strVal val="hidden"/>
                                      </p:to>
                                    </p:set>
                                  </p:childTnLst>
                                </p:cTn>
                              </p:par>
                              <p:par>
                                <p:cTn id="59" presetID="16" presetClass="exit" presetSubtype="37" fill="hold" grpId="1" nodeType="withEffect">
                                  <p:stCondLst>
                                    <p:cond delay="0"/>
                                  </p:stCondLst>
                                  <p:childTnLst>
                                    <p:animEffect transition="out" filter="barn(outVertical)">
                                      <p:cBhvr>
                                        <p:cTn id="60" dur="3000"/>
                                        <p:tgtEl>
                                          <p:spTgt spid="15"/>
                                        </p:tgtEl>
                                      </p:cBhvr>
                                    </p:animEffect>
                                    <p:set>
                                      <p:cBhvr>
                                        <p:cTn id="61" dur="1" fill="hold">
                                          <p:stCondLst>
                                            <p:cond delay="2999"/>
                                          </p:stCondLst>
                                        </p:cTn>
                                        <p:tgtEl>
                                          <p:spTgt spid="15"/>
                                        </p:tgtEl>
                                        <p:attrNameLst>
                                          <p:attrName>style.visibility</p:attrName>
                                        </p:attrNameLst>
                                      </p:cBhvr>
                                      <p:to>
                                        <p:strVal val="hidden"/>
                                      </p:to>
                                    </p:set>
                                  </p:childTnLst>
                                </p:cTn>
                              </p:par>
                              <p:par>
                                <p:cTn id="62" presetID="17" presetClass="exit" presetSubtype="8" fill="hold" grpId="0" nodeType="withEffect">
                                  <p:stCondLst>
                                    <p:cond delay="0"/>
                                  </p:stCondLst>
                                  <p:childTnLst>
                                    <p:anim calcmode="lin" valueType="num">
                                      <p:cBhvr>
                                        <p:cTn id="63" dur="3000"/>
                                        <p:tgtEl>
                                          <p:spTgt spid="8"/>
                                        </p:tgtEl>
                                        <p:attrNameLst>
                                          <p:attrName>ppt_x</p:attrName>
                                        </p:attrNameLst>
                                      </p:cBhvr>
                                      <p:tavLst>
                                        <p:tav tm="0">
                                          <p:val>
                                            <p:strVal val="ppt_x"/>
                                          </p:val>
                                        </p:tav>
                                        <p:tav tm="100000">
                                          <p:val>
                                            <p:strVal val="ppt_x-ppt_w/2"/>
                                          </p:val>
                                        </p:tav>
                                      </p:tavLst>
                                    </p:anim>
                                    <p:anim calcmode="lin" valueType="num">
                                      <p:cBhvr>
                                        <p:cTn id="64" dur="3000"/>
                                        <p:tgtEl>
                                          <p:spTgt spid="8"/>
                                        </p:tgtEl>
                                        <p:attrNameLst>
                                          <p:attrName>ppt_y</p:attrName>
                                        </p:attrNameLst>
                                      </p:cBhvr>
                                      <p:tavLst>
                                        <p:tav tm="0">
                                          <p:val>
                                            <p:strVal val="ppt_y"/>
                                          </p:val>
                                        </p:tav>
                                        <p:tav tm="100000">
                                          <p:val>
                                            <p:strVal val="ppt_y"/>
                                          </p:val>
                                        </p:tav>
                                      </p:tavLst>
                                    </p:anim>
                                    <p:anim calcmode="lin" valueType="num">
                                      <p:cBhvr>
                                        <p:cTn id="65" dur="3000"/>
                                        <p:tgtEl>
                                          <p:spTgt spid="8"/>
                                        </p:tgtEl>
                                        <p:attrNameLst>
                                          <p:attrName>ppt_w</p:attrName>
                                        </p:attrNameLst>
                                      </p:cBhvr>
                                      <p:tavLst>
                                        <p:tav tm="0">
                                          <p:val>
                                            <p:strVal val="ppt_w"/>
                                          </p:val>
                                        </p:tav>
                                        <p:tav tm="100000">
                                          <p:val>
                                            <p:fltVal val="0"/>
                                          </p:val>
                                        </p:tav>
                                      </p:tavLst>
                                    </p:anim>
                                    <p:anim calcmode="lin" valueType="num">
                                      <p:cBhvr>
                                        <p:cTn id="66" dur="3000"/>
                                        <p:tgtEl>
                                          <p:spTgt spid="8"/>
                                        </p:tgtEl>
                                        <p:attrNameLst>
                                          <p:attrName>ppt_h</p:attrName>
                                        </p:attrNameLst>
                                      </p:cBhvr>
                                      <p:tavLst>
                                        <p:tav tm="0">
                                          <p:val>
                                            <p:strVal val="ppt_h"/>
                                          </p:val>
                                        </p:tav>
                                        <p:tav tm="100000">
                                          <p:val>
                                            <p:strVal val="ppt_h"/>
                                          </p:val>
                                        </p:tav>
                                      </p:tavLst>
                                    </p:anim>
                                    <p:set>
                                      <p:cBhvr>
                                        <p:cTn id="67" dur="1" fill="hold">
                                          <p:stCondLst>
                                            <p:cond delay="2999"/>
                                          </p:stCondLst>
                                        </p:cTn>
                                        <p:tgtEl>
                                          <p:spTgt spid="8"/>
                                        </p:tgtEl>
                                        <p:attrNameLst>
                                          <p:attrName>style.visibility</p:attrName>
                                        </p:attrNameLst>
                                      </p:cBhvr>
                                      <p:to>
                                        <p:strVal val="hidden"/>
                                      </p:to>
                                    </p:set>
                                  </p:childTnLst>
                                </p:cTn>
                              </p:par>
                              <p:par>
                                <p:cTn id="68" presetID="17" presetClass="exit" presetSubtype="8" fill="hold" grpId="0" nodeType="withEffect">
                                  <p:stCondLst>
                                    <p:cond delay="0"/>
                                  </p:stCondLst>
                                  <p:childTnLst>
                                    <p:anim calcmode="lin" valueType="num">
                                      <p:cBhvr>
                                        <p:cTn id="69" dur="3000"/>
                                        <p:tgtEl>
                                          <p:spTgt spid="12"/>
                                        </p:tgtEl>
                                        <p:attrNameLst>
                                          <p:attrName>ppt_x</p:attrName>
                                        </p:attrNameLst>
                                      </p:cBhvr>
                                      <p:tavLst>
                                        <p:tav tm="0">
                                          <p:val>
                                            <p:strVal val="ppt_x"/>
                                          </p:val>
                                        </p:tav>
                                        <p:tav tm="100000">
                                          <p:val>
                                            <p:strVal val="ppt_x-ppt_w/2"/>
                                          </p:val>
                                        </p:tav>
                                      </p:tavLst>
                                    </p:anim>
                                    <p:anim calcmode="lin" valueType="num">
                                      <p:cBhvr>
                                        <p:cTn id="70" dur="3000"/>
                                        <p:tgtEl>
                                          <p:spTgt spid="12"/>
                                        </p:tgtEl>
                                        <p:attrNameLst>
                                          <p:attrName>ppt_y</p:attrName>
                                        </p:attrNameLst>
                                      </p:cBhvr>
                                      <p:tavLst>
                                        <p:tav tm="0">
                                          <p:val>
                                            <p:strVal val="ppt_y"/>
                                          </p:val>
                                        </p:tav>
                                        <p:tav tm="100000">
                                          <p:val>
                                            <p:strVal val="ppt_y"/>
                                          </p:val>
                                        </p:tav>
                                      </p:tavLst>
                                    </p:anim>
                                    <p:anim calcmode="lin" valueType="num">
                                      <p:cBhvr>
                                        <p:cTn id="71" dur="3000"/>
                                        <p:tgtEl>
                                          <p:spTgt spid="12"/>
                                        </p:tgtEl>
                                        <p:attrNameLst>
                                          <p:attrName>ppt_w</p:attrName>
                                        </p:attrNameLst>
                                      </p:cBhvr>
                                      <p:tavLst>
                                        <p:tav tm="0">
                                          <p:val>
                                            <p:strVal val="ppt_w"/>
                                          </p:val>
                                        </p:tav>
                                        <p:tav tm="100000">
                                          <p:val>
                                            <p:fltVal val="0"/>
                                          </p:val>
                                        </p:tav>
                                      </p:tavLst>
                                    </p:anim>
                                    <p:anim calcmode="lin" valueType="num">
                                      <p:cBhvr>
                                        <p:cTn id="72" dur="3000"/>
                                        <p:tgtEl>
                                          <p:spTgt spid="12"/>
                                        </p:tgtEl>
                                        <p:attrNameLst>
                                          <p:attrName>ppt_h</p:attrName>
                                        </p:attrNameLst>
                                      </p:cBhvr>
                                      <p:tavLst>
                                        <p:tav tm="0">
                                          <p:val>
                                            <p:strVal val="ppt_h"/>
                                          </p:val>
                                        </p:tav>
                                        <p:tav tm="100000">
                                          <p:val>
                                            <p:strVal val="ppt_h"/>
                                          </p:val>
                                        </p:tav>
                                      </p:tavLst>
                                    </p:anim>
                                    <p:set>
                                      <p:cBhvr>
                                        <p:cTn id="73" dur="1" fill="hold">
                                          <p:stCondLst>
                                            <p:cond delay="2999"/>
                                          </p:stCondLst>
                                        </p:cTn>
                                        <p:tgtEl>
                                          <p:spTgt spid="12"/>
                                        </p:tgtEl>
                                        <p:attrNameLst>
                                          <p:attrName>style.visibility</p:attrName>
                                        </p:attrNameLst>
                                      </p:cBhvr>
                                      <p:to>
                                        <p:strVal val="hidden"/>
                                      </p:to>
                                    </p:set>
                                  </p:childTnLst>
                                </p:cTn>
                              </p:par>
                              <p:par>
                                <p:cTn id="74" presetID="17" presetClass="exit" presetSubtype="8" fill="hold" grpId="0" nodeType="withEffect">
                                  <p:stCondLst>
                                    <p:cond delay="0"/>
                                  </p:stCondLst>
                                  <p:childTnLst>
                                    <p:anim calcmode="lin" valueType="num">
                                      <p:cBhvr>
                                        <p:cTn id="75" dur="3000"/>
                                        <p:tgtEl>
                                          <p:spTgt spid="16"/>
                                        </p:tgtEl>
                                        <p:attrNameLst>
                                          <p:attrName>ppt_x</p:attrName>
                                        </p:attrNameLst>
                                      </p:cBhvr>
                                      <p:tavLst>
                                        <p:tav tm="0">
                                          <p:val>
                                            <p:strVal val="ppt_x"/>
                                          </p:val>
                                        </p:tav>
                                        <p:tav tm="100000">
                                          <p:val>
                                            <p:strVal val="ppt_x-ppt_w/2"/>
                                          </p:val>
                                        </p:tav>
                                      </p:tavLst>
                                    </p:anim>
                                    <p:anim calcmode="lin" valueType="num">
                                      <p:cBhvr>
                                        <p:cTn id="76" dur="3000"/>
                                        <p:tgtEl>
                                          <p:spTgt spid="16"/>
                                        </p:tgtEl>
                                        <p:attrNameLst>
                                          <p:attrName>ppt_y</p:attrName>
                                        </p:attrNameLst>
                                      </p:cBhvr>
                                      <p:tavLst>
                                        <p:tav tm="0">
                                          <p:val>
                                            <p:strVal val="ppt_y"/>
                                          </p:val>
                                        </p:tav>
                                        <p:tav tm="100000">
                                          <p:val>
                                            <p:strVal val="ppt_y"/>
                                          </p:val>
                                        </p:tav>
                                      </p:tavLst>
                                    </p:anim>
                                    <p:anim calcmode="lin" valueType="num">
                                      <p:cBhvr>
                                        <p:cTn id="77" dur="3000"/>
                                        <p:tgtEl>
                                          <p:spTgt spid="16"/>
                                        </p:tgtEl>
                                        <p:attrNameLst>
                                          <p:attrName>ppt_w</p:attrName>
                                        </p:attrNameLst>
                                      </p:cBhvr>
                                      <p:tavLst>
                                        <p:tav tm="0">
                                          <p:val>
                                            <p:strVal val="ppt_w"/>
                                          </p:val>
                                        </p:tav>
                                        <p:tav tm="100000">
                                          <p:val>
                                            <p:fltVal val="0"/>
                                          </p:val>
                                        </p:tav>
                                      </p:tavLst>
                                    </p:anim>
                                    <p:anim calcmode="lin" valueType="num">
                                      <p:cBhvr>
                                        <p:cTn id="78" dur="3000"/>
                                        <p:tgtEl>
                                          <p:spTgt spid="16"/>
                                        </p:tgtEl>
                                        <p:attrNameLst>
                                          <p:attrName>ppt_h</p:attrName>
                                        </p:attrNameLst>
                                      </p:cBhvr>
                                      <p:tavLst>
                                        <p:tav tm="0">
                                          <p:val>
                                            <p:strVal val="ppt_h"/>
                                          </p:val>
                                        </p:tav>
                                        <p:tav tm="100000">
                                          <p:val>
                                            <p:strVal val="ppt_h"/>
                                          </p:val>
                                        </p:tav>
                                      </p:tavLst>
                                    </p:anim>
                                    <p:set>
                                      <p:cBhvr>
                                        <p:cTn id="79" dur="1" fill="hold">
                                          <p:stCondLst>
                                            <p:cond delay="2999"/>
                                          </p:stCondLst>
                                        </p:cTn>
                                        <p:tgtEl>
                                          <p:spTgt spid="16"/>
                                        </p:tgtEl>
                                        <p:attrNameLst>
                                          <p:attrName>style.visibility</p:attrName>
                                        </p:attrNameLst>
                                      </p:cBhvr>
                                      <p:to>
                                        <p:strVal val="hidden"/>
                                      </p:to>
                                    </p:set>
                                  </p:childTnLst>
                                </p:cTn>
                              </p:par>
                              <p:par>
                                <p:cTn id="80" presetID="16" presetClass="exit" presetSubtype="42" fill="hold" grpId="1" nodeType="withEffect">
                                  <p:stCondLst>
                                    <p:cond delay="0"/>
                                  </p:stCondLst>
                                  <p:childTnLst>
                                    <p:animEffect transition="out" filter="barn(outHorizontal)">
                                      <p:cBhvr>
                                        <p:cTn id="81" dur="3000"/>
                                        <p:tgtEl>
                                          <p:spTgt spid="8"/>
                                        </p:tgtEl>
                                      </p:cBhvr>
                                    </p:animEffect>
                                    <p:set>
                                      <p:cBhvr>
                                        <p:cTn id="82" dur="1" fill="hold">
                                          <p:stCondLst>
                                            <p:cond delay="2999"/>
                                          </p:stCondLst>
                                        </p:cTn>
                                        <p:tgtEl>
                                          <p:spTgt spid="8"/>
                                        </p:tgtEl>
                                        <p:attrNameLst>
                                          <p:attrName>style.visibility</p:attrName>
                                        </p:attrNameLst>
                                      </p:cBhvr>
                                      <p:to>
                                        <p:strVal val="hidden"/>
                                      </p:to>
                                    </p:set>
                                  </p:childTnLst>
                                </p:cTn>
                              </p:par>
                              <p:par>
                                <p:cTn id="83" presetID="16" presetClass="exit" presetSubtype="42" fill="hold" grpId="1" nodeType="withEffect">
                                  <p:stCondLst>
                                    <p:cond delay="0"/>
                                  </p:stCondLst>
                                  <p:childTnLst>
                                    <p:animEffect transition="out" filter="barn(outHorizontal)">
                                      <p:cBhvr>
                                        <p:cTn id="84" dur="3000"/>
                                        <p:tgtEl>
                                          <p:spTgt spid="12"/>
                                        </p:tgtEl>
                                      </p:cBhvr>
                                    </p:animEffect>
                                    <p:set>
                                      <p:cBhvr>
                                        <p:cTn id="85" dur="1" fill="hold">
                                          <p:stCondLst>
                                            <p:cond delay="2999"/>
                                          </p:stCondLst>
                                        </p:cTn>
                                        <p:tgtEl>
                                          <p:spTgt spid="12"/>
                                        </p:tgtEl>
                                        <p:attrNameLst>
                                          <p:attrName>style.visibility</p:attrName>
                                        </p:attrNameLst>
                                      </p:cBhvr>
                                      <p:to>
                                        <p:strVal val="hidden"/>
                                      </p:to>
                                    </p:set>
                                  </p:childTnLst>
                                </p:cTn>
                              </p:par>
                              <p:par>
                                <p:cTn id="86" presetID="16" presetClass="exit" presetSubtype="42" fill="hold" grpId="1" nodeType="withEffect">
                                  <p:stCondLst>
                                    <p:cond delay="0"/>
                                  </p:stCondLst>
                                  <p:childTnLst>
                                    <p:animEffect transition="out" filter="barn(outHorizontal)">
                                      <p:cBhvr>
                                        <p:cTn id="87" dur="3000"/>
                                        <p:tgtEl>
                                          <p:spTgt spid="16"/>
                                        </p:tgtEl>
                                      </p:cBhvr>
                                    </p:animEffect>
                                    <p:set>
                                      <p:cBhvr>
                                        <p:cTn id="88" dur="1" fill="hold">
                                          <p:stCondLst>
                                            <p:cond delay="2999"/>
                                          </p:stCondLst>
                                        </p:cTn>
                                        <p:tgtEl>
                                          <p:spTgt spid="16"/>
                                        </p:tgtEl>
                                        <p:attrNameLst>
                                          <p:attrName>style.visibility</p:attrName>
                                        </p:attrNameLst>
                                      </p:cBhvr>
                                      <p:to>
                                        <p:strVal val="hidden"/>
                                      </p:to>
                                    </p:set>
                                  </p:childTnLst>
                                </p:cTn>
                              </p:par>
                              <p:par>
                                <p:cTn id="89" presetID="17" presetClass="exit" presetSubtype="2" fill="hold" grpId="0" nodeType="withEffect">
                                  <p:stCondLst>
                                    <p:cond delay="0"/>
                                  </p:stCondLst>
                                  <p:childTnLst>
                                    <p:anim calcmode="lin" valueType="num">
                                      <p:cBhvr>
                                        <p:cTn id="90" dur="3000"/>
                                        <p:tgtEl>
                                          <p:spTgt spid="9"/>
                                        </p:tgtEl>
                                        <p:attrNameLst>
                                          <p:attrName>ppt_x</p:attrName>
                                        </p:attrNameLst>
                                      </p:cBhvr>
                                      <p:tavLst>
                                        <p:tav tm="0">
                                          <p:val>
                                            <p:strVal val="ppt_x"/>
                                          </p:val>
                                        </p:tav>
                                        <p:tav tm="100000">
                                          <p:val>
                                            <p:strVal val="ppt_x+ppt_w/2"/>
                                          </p:val>
                                        </p:tav>
                                      </p:tavLst>
                                    </p:anim>
                                    <p:anim calcmode="lin" valueType="num">
                                      <p:cBhvr>
                                        <p:cTn id="91" dur="3000"/>
                                        <p:tgtEl>
                                          <p:spTgt spid="9"/>
                                        </p:tgtEl>
                                        <p:attrNameLst>
                                          <p:attrName>ppt_y</p:attrName>
                                        </p:attrNameLst>
                                      </p:cBhvr>
                                      <p:tavLst>
                                        <p:tav tm="0">
                                          <p:val>
                                            <p:strVal val="ppt_y"/>
                                          </p:val>
                                        </p:tav>
                                        <p:tav tm="100000">
                                          <p:val>
                                            <p:strVal val="ppt_y"/>
                                          </p:val>
                                        </p:tav>
                                      </p:tavLst>
                                    </p:anim>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strVal val="ppt_h"/>
                                          </p:val>
                                        </p:tav>
                                      </p:tavLst>
                                    </p:anim>
                                    <p:set>
                                      <p:cBhvr>
                                        <p:cTn id="94" dur="1" fill="hold">
                                          <p:stCondLst>
                                            <p:cond delay="2999"/>
                                          </p:stCondLst>
                                        </p:cTn>
                                        <p:tgtEl>
                                          <p:spTgt spid="9"/>
                                        </p:tgtEl>
                                        <p:attrNameLst>
                                          <p:attrName>style.visibility</p:attrName>
                                        </p:attrNameLst>
                                      </p:cBhvr>
                                      <p:to>
                                        <p:strVal val="hidden"/>
                                      </p:to>
                                    </p:set>
                                  </p:childTnLst>
                                </p:cTn>
                              </p:par>
                              <p:par>
                                <p:cTn id="95" presetID="17" presetClass="exit" presetSubtype="2" fill="hold" grpId="0" nodeType="withEffect">
                                  <p:stCondLst>
                                    <p:cond delay="0"/>
                                  </p:stCondLst>
                                  <p:childTnLst>
                                    <p:anim calcmode="lin" valueType="num">
                                      <p:cBhvr>
                                        <p:cTn id="96" dur="3000"/>
                                        <p:tgtEl>
                                          <p:spTgt spid="13"/>
                                        </p:tgtEl>
                                        <p:attrNameLst>
                                          <p:attrName>ppt_x</p:attrName>
                                        </p:attrNameLst>
                                      </p:cBhvr>
                                      <p:tavLst>
                                        <p:tav tm="0">
                                          <p:val>
                                            <p:strVal val="ppt_x"/>
                                          </p:val>
                                        </p:tav>
                                        <p:tav tm="100000">
                                          <p:val>
                                            <p:strVal val="ppt_x+ppt_w/2"/>
                                          </p:val>
                                        </p:tav>
                                      </p:tavLst>
                                    </p:anim>
                                    <p:anim calcmode="lin" valueType="num">
                                      <p:cBhvr>
                                        <p:cTn id="97" dur="3000"/>
                                        <p:tgtEl>
                                          <p:spTgt spid="13"/>
                                        </p:tgtEl>
                                        <p:attrNameLst>
                                          <p:attrName>ppt_y</p:attrName>
                                        </p:attrNameLst>
                                      </p:cBhvr>
                                      <p:tavLst>
                                        <p:tav tm="0">
                                          <p:val>
                                            <p:strVal val="ppt_y"/>
                                          </p:val>
                                        </p:tav>
                                        <p:tav tm="100000">
                                          <p:val>
                                            <p:strVal val="ppt_y"/>
                                          </p:val>
                                        </p:tav>
                                      </p:tavLst>
                                    </p:anim>
                                    <p:anim calcmode="lin" valueType="num">
                                      <p:cBhvr>
                                        <p:cTn id="98" dur="3000"/>
                                        <p:tgtEl>
                                          <p:spTgt spid="13"/>
                                        </p:tgtEl>
                                        <p:attrNameLst>
                                          <p:attrName>ppt_w</p:attrName>
                                        </p:attrNameLst>
                                      </p:cBhvr>
                                      <p:tavLst>
                                        <p:tav tm="0">
                                          <p:val>
                                            <p:strVal val="ppt_w"/>
                                          </p:val>
                                        </p:tav>
                                        <p:tav tm="100000">
                                          <p:val>
                                            <p:fltVal val="0"/>
                                          </p:val>
                                        </p:tav>
                                      </p:tavLst>
                                    </p:anim>
                                    <p:anim calcmode="lin" valueType="num">
                                      <p:cBhvr>
                                        <p:cTn id="99" dur="3000"/>
                                        <p:tgtEl>
                                          <p:spTgt spid="13"/>
                                        </p:tgtEl>
                                        <p:attrNameLst>
                                          <p:attrName>ppt_h</p:attrName>
                                        </p:attrNameLst>
                                      </p:cBhvr>
                                      <p:tavLst>
                                        <p:tav tm="0">
                                          <p:val>
                                            <p:strVal val="ppt_h"/>
                                          </p:val>
                                        </p:tav>
                                        <p:tav tm="100000">
                                          <p:val>
                                            <p:strVal val="ppt_h"/>
                                          </p:val>
                                        </p:tav>
                                      </p:tavLst>
                                    </p:anim>
                                    <p:set>
                                      <p:cBhvr>
                                        <p:cTn id="100" dur="1" fill="hold">
                                          <p:stCondLst>
                                            <p:cond delay="2999"/>
                                          </p:stCondLst>
                                        </p:cTn>
                                        <p:tgtEl>
                                          <p:spTgt spid="13"/>
                                        </p:tgtEl>
                                        <p:attrNameLst>
                                          <p:attrName>style.visibility</p:attrName>
                                        </p:attrNameLst>
                                      </p:cBhvr>
                                      <p:to>
                                        <p:strVal val="hidden"/>
                                      </p:to>
                                    </p:set>
                                  </p:childTnLst>
                                </p:cTn>
                              </p:par>
                              <p:par>
                                <p:cTn id="101" presetID="17" presetClass="exit" presetSubtype="2" fill="hold" grpId="0" nodeType="withEffect">
                                  <p:stCondLst>
                                    <p:cond delay="0"/>
                                  </p:stCondLst>
                                  <p:childTnLst>
                                    <p:anim calcmode="lin" valueType="num">
                                      <p:cBhvr>
                                        <p:cTn id="102" dur="3000"/>
                                        <p:tgtEl>
                                          <p:spTgt spid="17"/>
                                        </p:tgtEl>
                                        <p:attrNameLst>
                                          <p:attrName>ppt_x</p:attrName>
                                        </p:attrNameLst>
                                      </p:cBhvr>
                                      <p:tavLst>
                                        <p:tav tm="0">
                                          <p:val>
                                            <p:strVal val="ppt_x"/>
                                          </p:val>
                                        </p:tav>
                                        <p:tav tm="100000">
                                          <p:val>
                                            <p:strVal val="ppt_x+ppt_w/2"/>
                                          </p:val>
                                        </p:tav>
                                      </p:tavLst>
                                    </p:anim>
                                    <p:anim calcmode="lin" valueType="num">
                                      <p:cBhvr>
                                        <p:cTn id="103" dur="3000"/>
                                        <p:tgtEl>
                                          <p:spTgt spid="17"/>
                                        </p:tgtEl>
                                        <p:attrNameLst>
                                          <p:attrName>ppt_y</p:attrName>
                                        </p:attrNameLst>
                                      </p:cBhvr>
                                      <p:tavLst>
                                        <p:tav tm="0">
                                          <p:val>
                                            <p:strVal val="ppt_y"/>
                                          </p:val>
                                        </p:tav>
                                        <p:tav tm="100000">
                                          <p:val>
                                            <p:strVal val="ppt_y"/>
                                          </p:val>
                                        </p:tav>
                                      </p:tavLst>
                                    </p:anim>
                                    <p:anim calcmode="lin" valueType="num">
                                      <p:cBhvr>
                                        <p:cTn id="104" dur="3000"/>
                                        <p:tgtEl>
                                          <p:spTgt spid="17"/>
                                        </p:tgtEl>
                                        <p:attrNameLst>
                                          <p:attrName>ppt_w</p:attrName>
                                        </p:attrNameLst>
                                      </p:cBhvr>
                                      <p:tavLst>
                                        <p:tav tm="0">
                                          <p:val>
                                            <p:strVal val="ppt_w"/>
                                          </p:val>
                                        </p:tav>
                                        <p:tav tm="100000">
                                          <p:val>
                                            <p:fltVal val="0"/>
                                          </p:val>
                                        </p:tav>
                                      </p:tavLst>
                                    </p:anim>
                                    <p:anim calcmode="lin" valueType="num">
                                      <p:cBhvr>
                                        <p:cTn id="105" dur="3000"/>
                                        <p:tgtEl>
                                          <p:spTgt spid="17"/>
                                        </p:tgtEl>
                                        <p:attrNameLst>
                                          <p:attrName>ppt_h</p:attrName>
                                        </p:attrNameLst>
                                      </p:cBhvr>
                                      <p:tavLst>
                                        <p:tav tm="0">
                                          <p:val>
                                            <p:strVal val="ppt_h"/>
                                          </p:val>
                                        </p:tav>
                                        <p:tav tm="100000">
                                          <p:val>
                                            <p:strVal val="ppt_h"/>
                                          </p:val>
                                        </p:tav>
                                      </p:tavLst>
                                    </p:anim>
                                    <p:set>
                                      <p:cBhvr>
                                        <p:cTn id="106" dur="1" fill="hold">
                                          <p:stCondLst>
                                            <p:cond delay="2999"/>
                                          </p:stCondLst>
                                        </p:cTn>
                                        <p:tgtEl>
                                          <p:spTgt spid="17"/>
                                        </p:tgtEl>
                                        <p:attrNameLst>
                                          <p:attrName>style.visibility</p:attrName>
                                        </p:attrNameLst>
                                      </p:cBhvr>
                                      <p:to>
                                        <p:strVal val="hidden"/>
                                      </p:to>
                                    </p:set>
                                  </p:childTnLst>
                                </p:cTn>
                              </p:par>
                              <p:par>
                                <p:cTn id="107" presetID="16" presetClass="exit" presetSubtype="42" fill="hold" grpId="1" nodeType="withEffect">
                                  <p:stCondLst>
                                    <p:cond delay="0"/>
                                  </p:stCondLst>
                                  <p:childTnLst>
                                    <p:animEffect transition="out" filter="barn(outHorizontal)">
                                      <p:cBhvr>
                                        <p:cTn id="108" dur="3000"/>
                                        <p:tgtEl>
                                          <p:spTgt spid="9"/>
                                        </p:tgtEl>
                                      </p:cBhvr>
                                    </p:animEffect>
                                    <p:set>
                                      <p:cBhvr>
                                        <p:cTn id="109" dur="1" fill="hold">
                                          <p:stCondLst>
                                            <p:cond delay="2999"/>
                                          </p:stCondLst>
                                        </p:cTn>
                                        <p:tgtEl>
                                          <p:spTgt spid="9"/>
                                        </p:tgtEl>
                                        <p:attrNameLst>
                                          <p:attrName>style.visibility</p:attrName>
                                        </p:attrNameLst>
                                      </p:cBhvr>
                                      <p:to>
                                        <p:strVal val="hidden"/>
                                      </p:to>
                                    </p:set>
                                  </p:childTnLst>
                                </p:cTn>
                              </p:par>
                              <p:par>
                                <p:cTn id="110" presetID="16" presetClass="exit" presetSubtype="42" fill="hold" grpId="1" nodeType="withEffect">
                                  <p:stCondLst>
                                    <p:cond delay="0"/>
                                  </p:stCondLst>
                                  <p:childTnLst>
                                    <p:animEffect transition="out" filter="barn(outHorizontal)">
                                      <p:cBhvr>
                                        <p:cTn id="111" dur="3000"/>
                                        <p:tgtEl>
                                          <p:spTgt spid="13"/>
                                        </p:tgtEl>
                                      </p:cBhvr>
                                    </p:animEffect>
                                    <p:set>
                                      <p:cBhvr>
                                        <p:cTn id="112" dur="1" fill="hold">
                                          <p:stCondLst>
                                            <p:cond delay="2999"/>
                                          </p:stCondLst>
                                        </p:cTn>
                                        <p:tgtEl>
                                          <p:spTgt spid="13"/>
                                        </p:tgtEl>
                                        <p:attrNameLst>
                                          <p:attrName>style.visibility</p:attrName>
                                        </p:attrNameLst>
                                      </p:cBhvr>
                                      <p:to>
                                        <p:strVal val="hidden"/>
                                      </p:to>
                                    </p:set>
                                  </p:childTnLst>
                                </p:cTn>
                              </p:par>
                              <p:par>
                                <p:cTn id="113" presetID="16" presetClass="exit" presetSubtype="42" fill="hold" grpId="1" nodeType="withEffect">
                                  <p:stCondLst>
                                    <p:cond delay="0"/>
                                  </p:stCondLst>
                                  <p:childTnLst>
                                    <p:animEffect transition="out" filter="barn(outHorizontal)">
                                      <p:cBhvr>
                                        <p:cTn id="114" dur="3000"/>
                                        <p:tgtEl>
                                          <p:spTgt spid="17"/>
                                        </p:tgtEl>
                                      </p:cBhvr>
                                    </p:animEffect>
                                    <p:set>
                                      <p:cBhvr>
                                        <p:cTn id="115" dur="1" fill="hold">
                                          <p:stCondLst>
                                            <p:cond delay="2999"/>
                                          </p:stCondLst>
                                        </p:cTn>
                                        <p:tgtEl>
                                          <p:spTgt spid="17"/>
                                        </p:tgtEl>
                                        <p:attrNameLst>
                                          <p:attrName>style.visibility</p:attrName>
                                        </p:attrNameLst>
                                      </p:cBhvr>
                                      <p:to>
                                        <p:strVal val="hidden"/>
                                      </p:to>
                                    </p:set>
                                  </p:childTnLst>
                                </p:cTn>
                              </p:par>
                              <p:par>
                                <p:cTn id="116" presetID="23" presetClass="entr" presetSubtype="272" fill="hold"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p:cTn id="118" dur="3000" fill="hold"/>
                                        <p:tgtEl>
                                          <p:spTgt spid="4"/>
                                        </p:tgtEl>
                                        <p:attrNameLst>
                                          <p:attrName>ppt_w</p:attrName>
                                        </p:attrNameLst>
                                      </p:cBhvr>
                                      <p:tavLst>
                                        <p:tav tm="0">
                                          <p:val>
                                            <p:strVal val="2/3*#ppt_w"/>
                                          </p:val>
                                        </p:tav>
                                        <p:tav tm="100000">
                                          <p:val>
                                            <p:strVal val="#ppt_w"/>
                                          </p:val>
                                        </p:tav>
                                      </p:tavLst>
                                    </p:anim>
                                    <p:anim calcmode="lin" valueType="num">
                                      <p:cBhvr>
                                        <p:cTn id="119" dur="3000" fill="hold"/>
                                        <p:tgtEl>
                                          <p:spTgt spid="4"/>
                                        </p:tgtEl>
                                        <p:attrNameLst>
                                          <p:attrName>ppt_h</p:attrName>
                                        </p:attrNameLst>
                                      </p:cBhvr>
                                      <p:tavLst>
                                        <p:tav tm="0">
                                          <p:val>
                                            <p:strVal val="2/3*#ppt_h"/>
                                          </p:val>
                                        </p:tav>
                                        <p:tav tm="100000">
                                          <p:val>
                                            <p:strVal val="#ppt_h"/>
                                          </p:val>
                                        </p:tav>
                                      </p:tavLst>
                                    </p:anim>
                                  </p:childTnLst>
                                </p:cTn>
                              </p:par>
                              <p:par>
                                <p:cTn id="120" presetID="4" presetClass="entr" presetSubtype="32"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Effect transition="in" filter="box(out)">
                                      <p:cBhvr>
                                        <p:cTn id="1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0000"/>
          </a:solidFill>
        </p:spPr>
        <p:txBody>
          <a:bodyPr/>
          <a:lstStyle/>
          <a:p>
            <a:endParaRPr lang="es-ES" dirty="0"/>
          </a:p>
        </p:txBody>
      </p:sp>
      <p:pic>
        <p:nvPicPr>
          <p:cNvPr id="4" name="3 Imagen" descr="Jardin_Majorelle_004.JPG"/>
          <p:cNvPicPr>
            <a:picLocks noChangeAspect="1"/>
          </p:cNvPicPr>
          <p:nvPr/>
        </p:nvPicPr>
        <p:blipFill>
          <a:blip r:embed="rId2"/>
          <a:stretch>
            <a:fillRect/>
          </a:stretch>
        </p:blipFill>
        <p:spPr>
          <a:xfrm>
            <a:off x="0" y="0"/>
            <a:ext cx="9144000" cy="6858000"/>
          </a:xfrm>
          <a:prstGeom prst="rect">
            <a:avLst/>
          </a:prstGeom>
        </p:spPr>
      </p:pic>
      <p:sp>
        <p:nvSpPr>
          <p:cNvPr id="6" name="5 Combinar"/>
          <p:cNvSpPr/>
          <p:nvPr/>
        </p:nvSpPr>
        <p:spPr>
          <a:xfrm>
            <a:off x="0"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1785918"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3571868"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0"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1785918"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3571868"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5429256"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a:off x="7143736" y="0"/>
            <a:ext cx="2000264" cy="3286124"/>
          </a:xfrm>
          <a:prstGeom prst="flowChartMerge">
            <a:avLst/>
          </a:prstGeom>
          <a:gradFill flip="none" rotWithShape="1">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5429256"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0800000">
            <a:off x="7143736" y="3571876"/>
            <a:ext cx="2000264" cy="3286124"/>
          </a:xfrm>
          <a:prstGeom prst="flowChartMerge">
            <a:avLst/>
          </a:prstGeom>
          <a:gradFill>
            <a:gsLst>
              <a:gs pos="64000">
                <a:srgbClr val="006600">
                  <a:alpha val="25000"/>
                </a:srgbClr>
              </a:gs>
              <a:gs pos="50000">
                <a:srgbClr val="92D050">
                  <a:shade val="67500"/>
                  <a:satMod val="115000"/>
                </a:srgbClr>
              </a:gs>
              <a:gs pos="100000">
                <a:srgbClr val="92D050">
                  <a:shade val="100000"/>
                  <a:satMod val="115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ppt_x"/>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3"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blinds(horizontal)">
                                      <p:cBhvr>
                                        <p:cTn id="50" dur="3000"/>
                                        <p:tgtEl>
                                          <p:spTgt spid="6"/>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linds(horizontal)">
                                      <p:cBhvr>
                                        <p:cTn id="53" dur="3000"/>
                                        <p:tgtEl>
                                          <p:spTgt spid="7"/>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linds(horizontal)">
                                      <p:cBhvr>
                                        <p:cTn id="56" dur="3000"/>
                                        <p:tgtEl>
                                          <p:spTgt spid="8"/>
                                        </p:tgtEl>
                                      </p:cBhvr>
                                    </p:animEffect>
                                  </p:childTnLst>
                                </p:cTn>
                              </p:par>
                              <p:par>
                                <p:cTn id="57" presetID="3" presetClass="entr" presetSubtype="10" fill="hold" grpId="1"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linds(horizontal)">
                                      <p:cBhvr>
                                        <p:cTn id="59" dur="3000"/>
                                        <p:tgtEl>
                                          <p:spTgt spid="12"/>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blinds(horizontal)">
                                      <p:cBhvr>
                                        <p:cTn id="62" dur="3000"/>
                                        <p:tgtEl>
                                          <p:spTgt spid="13"/>
                                        </p:tgtEl>
                                      </p:cBhvr>
                                    </p:animEffect>
                                  </p:childTnLst>
                                </p:cTn>
                              </p:par>
                              <p:par>
                                <p:cTn id="63" presetID="3" presetClass="entr" presetSubtype="10"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blinds(horizontal)">
                                      <p:cBhvr>
                                        <p:cTn id="65" dur="3000"/>
                                        <p:tgtEl>
                                          <p:spTgt spid="9"/>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blinds(horizontal)">
                                      <p:cBhvr>
                                        <p:cTn id="68" dur="3000"/>
                                        <p:tgtEl>
                                          <p:spTgt spid="10"/>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blinds(horizontal)">
                                      <p:cBhvr>
                                        <p:cTn id="71" dur="3000"/>
                                        <p:tgtEl>
                                          <p:spTgt spid="11"/>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blinds(horizontal)">
                                      <p:cBhvr>
                                        <p:cTn id="74" dur="3000"/>
                                        <p:tgtEl>
                                          <p:spTgt spid="14"/>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blinds(horizontal)">
                                      <p:cBhvr>
                                        <p:cTn id="77" dur="3000"/>
                                        <p:tgtEl>
                                          <p:spTgt spid="15"/>
                                        </p:tgtEl>
                                      </p:cBhvr>
                                    </p:animEffect>
                                  </p:childTnLst>
                                </p:cTn>
                              </p:par>
                            </p:childTnLst>
                          </p:cTn>
                        </p:par>
                        <p:par>
                          <p:cTn id="78" fill="hold">
                            <p:stCondLst>
                              <p:cond delay="3000"/>
                            </p:stCondLst>
                            <p:childTnLst>
                              <p:par>
                                <p:cTn id="79" presetID="2" presetClass="exit" presetSubtype="4" fill="hold" grpId="2" nodeType="after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ppt_x"/>
                                          </p:val>
                                        </p:tav>
                                      </p:tavLst>
                                    </p:anim>
                                    <p:anim calcmode="lin" valueType="num">
                                      <p:cBhvr additive="base">
                                        <p:cTn id="81" dur="3000"/>
                                        <p:tgtEl>
                                          <p:spTgt spid="6"/>
                                        </p:tgtEl>
                                        <p:attrNameLst>
                                          <p:attrName>ppt_y</p:attrName>
                                        </p:attrNameLst>
                                      </p:cBhvr>
                                      <p:tavLst>
                                        <p:tav tm="0">
                                          <p:val>
                                            <p:strVal val="ppt_y"/>
                                          </p:val>
                                        </p:tav>
                                        <p:tav tm="100000">
                                          <p:val>
                                            <p:strVal val="1+ppt_h/2"/>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4" fill="hold" grpId="2" nodeType="withEffect">
                                  <p:stCondLst>
                                    <p:cond delay="0"/>
                                  </p:stCondLst>
                                  <p:childTnLst>
                                    <p:anim calcmode="lin" valueType="num">
                                      <p:cBhvr additive="base">
                                        <p:cTn id="84" dur="3000"/>
                                        <p:tgtEl>
                                          <p:spTgt spid="7"/>
                                        </p:tgtEl>
                                        <p:attrNameLst>
                                          <p:attrName>ppt_x</p:attrName>
                                        </p:attrNameLst>
                                      </p:cBhvr>
                                      <p:tavLst>
                                        <p:tav tm="0">
                                          <p:val>
                                            <p:strVal val="ppt_x"/>
                                          </p:val>
                                        </p:tav>
                                        <p:tav tm="100000">
                                          <p:val>
                                            <p:strVal val="ppt_x"/>
                                          </p:val>
                                        </p:tav>
                                      </p:tavLst>
                                    </p:anim>
                                    <p:anim calcmode="lin" valueType="num">
                                      <p:cBhvr additive="base">
                                        <p:cTn id="85" dur="3000"/>
                                        <p:tgtEl>
                                          <p:spTgt spid="7"/>
                                        </p:tgtEl>
                                        <p:attrNameLst>
                                          <p:attrName>ppt_y</p:attrName>
                                        </p:attrNameLst>
                                      </p:cBhvr>
                                      <p:tavLst>
                                        <p:tav tm="0">
                                          <p:val>
                                            <p:strVal val="ppt_y"/>
                                          </p:val>
                                        </p:tav>
                                        <p:tav tm="100000">
                                          <p:val>
                                            <p:strVal val="1+ppt_h/2"/>
                                          </p:val>
                                        </p:tav>
                                      </p:tavLst>
                                    </p:anim>
                                    <p:set>
                                      <p:cBhvr>
                                        <p:cTn id="86" dur="1" fill="hold">
                                          <p:stCondLst>
                                            <p:cond delay="2999"/>
                                          </p:stCondLst>
                                        </p:cTn>
                                        <p:tgtEl>
                                          <p:spTgt spid="7"/>
                                        </p:tgtEl>
                                        <p:attrNameLst>
                                          <p:attrName>style.visibility</p:attrName>
                                        </p:attrNameLst>
                                      </p:cBhvr>
                                      <p:to>
                                        <p:strVal val="hidden"/>
                                      </p:to>
                                    </p:set>
                                  </p:childTnLst>
                                </p:cTn>
                              </p:par>
                              <p:par>
                                <p:cTn id="87" presetID="2" presetClass="exit" presetSubtype="4" fill="hold" grpId="2" nodeType="withEffect">
                                  <p:stCondLst>
                                    <p:cond delay="0"/>
                                  </p:stCondLst>
                                  <p:childTnLst>
                                    <p:anim calcmode="lin" valueType="num">
                                      <p:cBhvr additive="base">
                                        <p:cTn id="88" dur="3000"/>
                                        <p:tgtEl>
                                          <p:spTgt spid="8"/>
                                        </p:tgtEl>
                                        <p:attrNameLst>
                                          <p:attrName>ppt_x</p:attrName>
                                        </p:attrNameLst>
                                      </p:cBhvr>
                                      <p:tavLst>
                                        <p:tav tm="0">
                                          <p:val>
                                            <p:strVal val="ppt_x"/>
                                          </p:val>
                                        </p:tav>
                                        <p:tav tm="100000">
                                          <p:val>
                                            <p:strVal val="ppt_x"/>
                                          </p:val>
                                        </p:tav>
                                      </p:tavLst>
                                    </p:anim>
                                    <p:anim calcmode="lin" valueType="num">
                                      <p:cBhvr additive="base">
                                        <p:cTn id="89" dur="3000"/>
                                        <p:tgtEl>
                                          <p:spTgt spid="8"/>
                                        </p:tgtEl>
                                        <p:attrNameLst>
                                          <p:attrName>ppt_y</p:attrName>
                                        </p:attrNameLst>
                                      </p:cBhvr>
                                      <p:tavLst>
                                        <p:tav tm="0">
                                          <p:val>
                                            <p:strVal val="ppt_y"/>
                                          </p:val>
                                        </p:tav>
                                        <p:tav tm="100000">
                                          <p:val>
                                            <p:strVal val="1+ppt_h/2"/>
                                          </p:val>
                                        </p:tav>
                                      </p:tavLst>
                                    </p:anim>
                                    <p:set>
                                      <p:cBhvr>
                                        <p:cTn id="90" dur="1" fill="hold">
                                          <p:stCondLst>
                                            <p:cond delay="2999"/>
                                          </p:stCondLst>
                                        </p:cTn>
                                        <p:tgtEl>
                                          <p:spTgt spid="8"/>
                                        </p:tgtEl>
                                        <p:attrNameLst>
                                          <p:attrName>style.visibility</p:attrName>
                                        </p:attrNameLst>
                                      </p:cBhvr>
                                      <p:to>
                                        <p:strVal val="hidden"/>
                                      </p:to>
                                    </p:set>
                                  </p:childTnLst>
                                </p:cTn>
                              </p:par>
                              <p:par>
                                <p:cTn id="91" presetID="2" presetClass="exit" presetSubtype="4" fill="hold" grpId="2" nodeType="withEffect">
                                  <p:stCondLst>
                                    <p:cond delay="0"/>
                                  </p:stCondLst>
                                  <p:childTnLst>
                                    <p:anim calcmode="lin" valueType="num">
                                      <p:cBhvr additive="base">
                                        <p:cTn id="92" dur="3000"/>
                                        <p:tgtEl>
                                          <p:spTgt spid="12"/>
                                        </p:tgtEl>
                                        <p:attrNameLst>
                                          <p:attrName>ppt_x</p:attrName>
                                        </p:attrNameLst>
                                      </p:cBhvr>
                                      <p:tavLst>
                                        <p:tav tm="0">
                                          <p:val>
                                            <p:strVal val="ppt_x"/>
                                          </p:val>
                                        </p:tav>
                                        <p:tav tm="100000">
                                          <p:val>
                                            <p:strVal val="ppt_x"/>
                                          </p:val>
                                        </p:tav>
                                      </p:tavLst>
                                    </p:anim>
                                    <p:anim calcmode="lin" valueType="num">
                                      <p:cBhvr additive="base">
                                        <p:cTn id="93" dur="3000"/>
                                        <p:tgtEl>
                                          <p:spTgt spid="12"/>
                                        </p:tgtEl>
                                        <p:attrNameLst>
                                          <p:attrName>ppt_y</p:attrName>
                                        </p:attrNameLst>
                                      </p:cBhvr>
                                      <p:tavLst>
                                        <p:tav tm="0">
                                          <p:val>
                                            <p:strVal val="ppt_y"/>
                                          </p:val>
                                        </p:tav>
                                        <p:tav tm="100000">
                                          <p:val>
                                            <p:strVal val="1+ppt_h/2"/>
                                          </p:val>
                                        </p:tav>
                                      </p:tavLst>
                                    </p:anim>
                                    <p:set>
                                      <p:cBhvr>
                                        <p:cTn id="94" dur="1" fill="hold">
                                          <p:stCondLst>
                                            <p:cond delay="2999"/>
                                          </p:stCondLst>
                                        </p:cTn>
                                        <p:tgtEl>
                                          <p:spTgt spid="12"/>
                                        </p:tgtEl>
                                        <p:attrNameLst>
                                          <p:attrName>style.visibility</p:attrName>
                                        </p:attrNameLst>
                                      </p:cBhvr>
                                      <p:to>
                                        <p:strVal val="hidden"/>
                                      </p:to>
                                    </p:set>
                                  </p:childTnLst>
                                </p:cTn>
                              </p:par>
                              <p:par>
                                <p:cTn id="95" presetID="2" presetClass="exit" presetSubtype="4" fill="hold" grpId="2" nodeType="withEffect">
                                  <p:stCondLst>
                                    <p:cond delay="0"/>
                                  </p:stCondLst>
                                  <p:childTnLst>
                                    <p:anim calcmode="lin" valueType="num">
                                      <p:cBhvr additive="base">
                                        <p:cTn id="96" dur="3000"/>
                                        <p:tgtEl>
                                          <p:spTgt spid="13"/>
                                        </p:tgtEl>
                                        <p:attrNameLst>
                                          <p:attrName>ppt_x</p:attrName>
                                        </p:attrNameLst>
                                      </p:cBhvr>
                                      <p:tavLst>
                                        <p:tav tm="0">
                                          <p:val>
                                            <p:strVal val="ppt_x"/>
                                          </p:val>
                                        </p:tav>
                                        <p:tav tm="100000">
                                          <p:val>
                                            <p:strVal val="ppt_x"/>
                                          </p:val>
                                        </p:tav>
                                      </p:tavLst>
                                    </p:anim>
                                    <p:anim calcmode="lin" valueType="num">
                                      <p:cBhvr additive="base">
                                        <p:cTn id="97" dur="3000"/>
                                        <p:tgtEl>
                                          <p:spTgt spid="13"/>
                                        </p:tgtEl>
                                        <p:attrNameLst>
                                          <p:attrName>ppt_y</p:attrName>
                                        </p:attrNameLst>
                                      </p:cBhvr>
                                      <p:tavLst>
                                        <p:tav tm="0">
                                          <p:val>
                                            <p:strVal val="ppt_y"/>
                                          </p:val>
                                        </p:tav>
                                        <p:tav tm="100000">
                                          <p:val>
                                            <p:strVal val="1+ppt_h/2"/>
                                          </p:val>
                                        </p:tav>
                                      </p:tavLst>
                                    </p:anim>
                                    <p:set>
                                      <p:cBhvr>
                                        <p:cTn id="98" dur="1" fill="hold">
                                          <p:stCondLst>
                                            <p:cond delay="2999"/>
                                          </p:stCondLst>
                                        </p:cTn>
                                        <p:tgtEl>
                                          <p:spTgt spid="13"/>
                                        </p:tgtEl>
                                        <p:attrNameLst>
                                          <p:attrName>style.visibility</p:attrName>
                                        </p:attrNameLst>
                                      </p:cBhvr>
                                      <p:to>
                                        <p:strVal val="hidden"/>
                                      </p:to>
                                    </p:set>
                                  </p:childTnLst>
                                </p:cTn>
                              </p:par>
                              <p:par>
                                <p:cTn id="99" presetID="2" presetClass="exit" presetSubtype="1" fill="hold" grpId="2" nodeType="withEffect">
                                  <p:stCondLst>
                                    <p:cond delay="0"/>
                                  </p:stCondLst>
                                  <p:childTnLst>
                                    <p:anim calcmode="lin" valueType="num">
                                      <p:cBhvr additive="base">
                                        <p:cTn id="100" dur="3000"/>
                                        <p:tgtEl>
                                          <p:spTgt spid="9"/>
                                        </p:tgtEl>
                                        <p:attrNameLst>
                                          <p:attrName>ppt_x</p:attrName>
                                        </p:attrNameLst>
                                      </p:cBhvr>
                                      <p:tavLst>
                                        <p:tav tm="0">
                                          <p:val>
                                            <p:strVal val="ppt_x"/>
                                          </p:val>
                                        </p:tav>
                                        <p:tav tm="100000">
                                          <p:val>
                                            <p:strVal val="ppt_x"/>
                                          </p:val>
                                        </p:tav>
                                      </p:tavLst>
                                    </p:anim>
                                    <p:anim calcmode="lin" valueType="num">
                                      <p:cBhvr additive="base">
                                        <p:cTn id="101" dur="3000"/>
                                        <p:tgtEl>
                                          <p:spTgt spid="9"/>
                                        </p:tgtEl>
                                        <p:attrNameLst>
                                          <p:attrName>ppt_y</p:attrName>
                                        </p:attrNameLst>
                                      </p:cBhvr>
                                      <p:tavLst>
                                        <p:tav tm="0">
                                          <p:val>
                                            <p:strVal val="ppt_y"/>
                                          </p:val>
                                        </p:tav>
                                        <p:tav tm="100000">
                                          <p:val>
                                            <p:strVal val="0-ppt_h/2"/>
                                          </p:val>
                                        </p:tav>
                                      </p:tavLst>
                                    </p:anim>
                                    <p:set>
                                      <p:cBhvr>
                                        <p:cTn id="102" dur="1" fill="hold">
                                          <p:stCondLst>
                                            <p:cond delay="2999"/>
                                          </p:stCondLst>
                                        </p:cTn>
                                        <p:tgtEl>
                                          <p:spTgt spid="9"/>
                                        </p:tgtEl>
                                        <p:attrNameLst>
                                          <p:attrName>style.visibility</p:attrName>
                                        </p:attrNameLst>
                                      </p:cBhvr>
                                      <p:to>
                                        <p:strVal val="hidden"/>
                                      </p:to>
                                    </p:set>
                                  </p:childTnLst>
                                </p:cTn>
                              </p:par>
                              <p:par>
                                <p:cTn id="103" presetID="2" presetClass="exit" presetSubtype="1" fill="hold" grpId="2" nodeType="withEffect">
                                  <p:stCondLst>
                                    <p:cond delay="0"/>
                                  </p:stCondLst>
                                  <p:childTnLst>
                                    <p:anim calcmode="lin" valueType="num">
                                      <p:cBhvr additive="base">
                                        <p:cTn id="104" dur="3000"/>
                                        <p:tgtEl>
                                          <p:spTgt spid="10"/>
                                        </p:tgtEl>
                                        <p:attrNameLst>
                                          <p:attrName>ppt_x</p:attrName>
                                        </p:attrNameLst>
                                      </p:cBhvr>
                                      <p:tavLst>
                                        <p:tav tm="0">
                                          <p:val>
                                            <p:strVal val="ppt_x"/>
                                          </p:val>
                                        </p:tav>
                                        <p:tav tm="100000">
                                          <p:val>
                                            <p:strVal val="ppt_x"/>
                                          </p:val>
                                        </p:tav>
                                      </p:tavLst>
                                    </p:anim>
                                    <p:anim calcmode="lin" valueType="num">
                                      <p:cBhvr additive="base">
                                        <p:cTn id="105" dur="3000"/>
                                        <p:tgtEl>
                                          <p:spTgt spid="10"/>
                                        </p:tgtEl>
                                        <p:attrNameLst>
                                          <p:attrName>ppt_y</p:attrName>
                                        </p:attrNameLst>
                                      </p:cBhvr>
                                      <p:tavLst>
                                        <p:tav tm="0">
                                          <p:val>
                                            <p:strVal val="ppt_y"/>
                                          </p:val>
                                        </p:tav>
                                        <p:tav tm="100000">
                                          <p:val>
                                            <p:strVal val="0-ppt_h/2"/>
                                          </p:val>
                                        </p:tav>
                                      </p:tavLst>
                                    </p:anim>
                                    <p:set>
                                      <p:cBhvr>
                                        <p:cTn id="106" dur="1" fill="hold">
                                          <p:stCondLst>
                                            <p:cond delay="2999"/>
                                          </p:stCondLst>
                                        </p:cTn>
                                        <p:tgtEl>
                                          <p:spTgt spid="10"/>
                                        </p:tgtEl>
                                        <p:attrNameLst>
                                          <p:attrName>style.visibility</p:attrName>
                                        </p:attrNameLst>
                                      </p:cBhvr>
                                      <p:to>
                                        <p:strVal val="hidden"/>
                                      </p:to>
                                    </p:set>
                                  </p:childTnLst>
                                </p:cTn>
                              </p:par>
                              <p:par>
                                <p:cTn id="107" presetID="2" presetClass="exit" presetSubtype="1" fill="hold" grpId="2" nodeType="withEffect">
                                  <p:stCondLst>
                                    <p:cond delay="0"/>
                                  </p:stCondLst>
                                  <p:childTnLst>
                                    <p:anim calcmode="lin" valueType="num">
                                      <p:cBhvr additive="base">
                                        <p:cTn id="108" dur="3000"/>
                                        <p:tgtEl>
                                          <p:spTgt spid="11"/>
                                        </p:tgtEl>
                                        <p:attrNameLst>
                                          <p:attrName>ppt_x</p:attrName>
                                        </p:attrNameLst>
                                      </p:cBhvr>
                                      <p:tavLst>
                                        <p:tav tm="0">
                                          <p:val>
                                            <p:strVal val="ppt_x"/>
                                          </p:val>
                                        </p:tav>
                                        <p:tav tm="100000">
                                          <p:val>
                                            <p:strVal val="ppt_x"/>
                                          </p:val>
                                        </p:tav>
                                      </p:tavLst>
                                    </p:anim>
                                    <p:anim calcmode="lin" valueType="num">
                                      <p:cBhvr additive="base">
                                        <p:cTn id="109" dur="3000"/>
                                        <p:tgtEl>
                                          <p:spTgt spid="11"/>
                                        </p:tgtEl>
                                        <p:attrNameLst>
                                          <p:attrName>ppt_y</p:attrName>
                                        </p:attrNameLst>
                                      </p:cBhvr>
                                      <p:tavLst>
                                        <p:tav tm="0">
                                          <p:val>
                                            <p:strVal val="ppt_y"/>
                                          </p:val>
                                        </p:tav>
                                        <p:tav tm="100000">
                                          <p:val>
                                            <p:strVal val="0-ppt_h/2"/>
                                          </p:val>
                                        </p:tav>
                                      </p:tavLst>
                                    </p:anim>
                                    <p:set>
                                      <p:cBhvr>
                                        <p:cTn id="110" dur="1" fill="hold">
                                          <p:stCondLst>
                                            <p:cond delay="2999"/>
                                          </p:stCondLst>
                                        </p:cTn>
                                        <p:tgtEl>
                                          <p:spTgt spid="11"/>
                                        </p:tgtEl>
                                        <p:attrNameLst>
                                          <p:attrName>style.visibility</p:attrName>
                                        </p:attrNameLst>
                                      </p:cBhvr>
                                      <p:to>
                                        <p:strVal val="hidden"/>
                                      </p:to>
                                    </p:set>
                                  </p:childTnLst>
                                </p:cTn>
                              </p:par>
                              <p:par>
                                <p:cTn id="111" presetID="2" presetClass="exit" presetSubtype="1" fill="hold" grpId="2" nodeType="withEffect">
                                  <p:stCondLst>
                                    <p:cond delay="0"/>
                                  </p:stCondLst>
                                  <p:childTnLst>
                                    <p:anim calcmode="lin" valueType="num">
                                      <p:cBhvr additive="base">
                                        <p:cTn id="112" dur="3000"/>
                                        <p:tgtEl>
                                          <p:spTgt spid="14"/>
                                        </p:tgtEl>
                                        <p:attrNameLst>
                                          <p:attrName>ppt_x</p:attrName>
                                        </p:attrNameLst>
                                      </p:cBhvr>
                                      <p:tavLst>
                                        <p:tav tm="0">
                                          <p:val>
                                            <p:strVal val="ppt_x"/>
                                          </p:val>
                                        </p:tav>
                                        <p:tav tm="100000">
                                          <p:val>
                                            <p:strVal val="ppt_x"/>
                                          </p:val>
                                        </p:tav>
                                      </p:tavLst>
                                    </p:anim>
                                    <p:anim calcmode="lin" valueType="num">
                                      <p:cBhvr additive="base">
                                        <p:cTn id="113" dur="3000"/>
                                        <p:tgtEl>
                                          <p:spTgt spid="14"/>
                                        </p:tgtEl>
                                        <p:attrNameLst>
                                          <p:attrName>ppt_y</p:attrName>
                                        </p:attrNameLst>
                                      </p:cBhvr>
                                      <p:tavLst>
                                        <p:tav tm="0">
                                          <p:val>
                                            <p:strVal val="ppt_y"/>
                                          </p:val>
                                        </p:tav>
                                        <p:tav tm="100000">
                                          <p:val>
                                            <p:strVal val="0-ppt_h/2"/>
                                          </p:val>
                                        </p:tav>
                                      </p:tavLst>
                                    </p:anim>
                                    <p:set>
                                      <p:cBhvr>
                                        <p:cTn id="114" dur="1" fill="hold">
                                          <p:stCondLst>
                                            <p:cond delay="2999"/>
                                          </p:stCondLst>
                                        </p:cTn>
                                        <p:tgtEl>
                                          <p:spTgt spid="14"/>
                                        </p:tgtEl>
                                        <p:attrNameLst>
                                          <p:attrName>style.visibility</p:attrName>
                                        </p:attrNameLst>
                                      </p:cBhvr>
                                      <p:to>
                                        <p:strVal val="hidden"/>
                                      </p:to>
                                    </p:set>
                                  </p:childTnLst>
                                </p:cTn>
                              </p:par>
                              <p:par>
                                <p:cTn id="115" presetID="2" presetClass="exit" presetSubtype="1" fill="hold" grpId="2" nodeType="withEffect">
                                  <p:stCondLst>
                                    <p:cond delay="0"/>
                                  </p:stCondLst>
                                  <p:childTnLst>
                                    <p:anim calcmode="lin" valueType="num">
                                      <p:cBhvr additive="base">
                                        <p:cTn id="116" dur="3000"/>
                                        <p:tgtEl>
                                          <p:spTgt spid="15"/>
                                        </p:tgtEl>
                                        <p:attrNameLst>
                                          <p:attrName>ppt_x</p:attrName>
                                        </p:attrNameLst>
                                      </p:cBhvr>
                                      <p:tavLst>
                                        <p:tav tm="0">
                                          <p:val>
                                            <p:strVal val="ppt_x"/>
                                          </p:val>
                                        </p:tav>
                                        <p:tav tm="100000">
                                          <p:val>
                                            <p:strVal val="ppt_x"/>
                                          </p:val>
                                        </p:tav>
                                      </p:tavLst>
                                    </p:anim>
                                    <p:anim calcmode="lin" valueType="num">
                                      <p:cBhvr additive="base">
                                        <p:cTn id="117" dur="3000"/>
                                        <p:tgtEl>
                                          <p:spTgt spid="15"/>
                                        </p:tgtEl>
                                        <p:attrNameLst>
                                          <p:attrName>ppt_y</p:attrName>
                                        </p:attrNameLst>
                                      </p:cBhvr>
                                      <p:tavLst>
                                        <p:tav tm="0">
                                          <p:val>
                                            <p:strVal val="ppt_y"/>
                                          </p:val>
                                        </p:tav>
                                        <p:tav tm="100000">
                                          <p:val>
                                            <p:strVal val="0-ppt_h/2"/>
                                          </p:val>
                                        </p:tav>
                                      </p:tavLst>
                                    </p:anim>
                                    <p:set>
                                      <p:cBhvr>
                                        <p:cTn id="118" dur="1" fill="hold">
                                          <p:stCondLst>
                                            <p:cond delay="2999"/>
                                          </p:stCondLst>
                                        </p:cTn>
                                        <p:tgtEl>
                                          <p:spTgt spid="15"/>
                                        </p:tgtEl>
                                        <p:attrNameLst>
                                          <p:attrName>style.visibility</p:attrName>
                                        </p:attrNameLst>
                                      </p:cBhvr>
                                      <p:to>
                                        <p:strVal val="hidden"/>
                                      </p:to>
                                    </p:set>
                                  </p:childTnLst>
                                </p:cTn>
                              </p:par>
                              <p:par>
                                <p:cTn id="119" presetID="23" presetClass="entr" presetSubtype="272" fill="hold"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p:cTn id="121" dur="3000" fill="hold"/>
                                        <p:tgtEl>
                                          <p:spTgt spid="4"/>
                                        </p:tgtEl>
                                        <p:attrNameLst>
                                          <p:attrName>ppt_w</p:attrName>
                                        </p:attrNameLst>
                                      </p:cBhvr>
                                      <p:tavLst>
                                        <p:tav tm="0">
                                          <p:val>
                                            <p:strVal val="2/3*#ppt_w"/>
                                          </p:val>
                                        </p:tav>
                                        <p:tav tm="100000">
                                          <p:val>
                                            <p:strVal val="#ppt_w"/>
                                          </p:val>
                                        </p:tav>
                                      </p:tavLst>
                                    </p:anim>
                                    <p:anim calcmode="lin" valueType="num">
                                      <p:cBhvr>
                                        <p:cTn id="122" dur="3000" fill="hold"/>
                                        <p:tgtEl>
                                          <p:spTgt spid="4"/>
                                        </p:tgtEl>
                                        <p:attrNameLst>
                                          <p:attrName>ppt_h</p:attrName>
                                        </p:attrNameLst>
                                      </p:cBhvr>
                                      <p:tavLst>
                                        <p:tav tm="0">
                                          <p:val>
                                            <p:strVal val="2/3*#ppt_h"/>
                                          </p:val>
                                        </p:tav>
                                        <p:tav tm="100000">
                                          <p:val>
                                            <p:strVal val="#ppt_h"/>
                                          </p:val>
                                        </p:tav>
                                      </p:tavLst>
                                    </p:anim>
                                  </p:childTnLst>
                                </p:cTn>
                              </p:par>
                              <p:par>
                                <p:cTn id="123" presetID="16" presetClass="entr" presetSubtype="42" fill="hold" nodeType="withEffect">
                                  <p:stCondLst>
                                    <p:cond delay="0"/>
                                  </p:stCondLst>
                                  <p:childTnLst>
                                    <p:set>
                                      <p:cBhvr>
                                        <p:cTn id="124" dur="1" fill="hold">
                                          <p:stCondLst>
                                            <p:cond delay="0"/>
                                          </p:stCondLst>
                                        </p:cTn>
                                        <p:tgtEl>
                                          <p:spTgt spid="4"/>
                                        </p:tgtEl>
                                        <p:attrNameLst>
                                          <p:attrName>style.visibility</p:attrName>
                                        </p:attrNameLst>
                                      </p:cBhvr>
                                      <p:to>
                                        <p:strVal val="visible"/>
                                      </p:to>
                                    </p:set>
                                    <p:animEffect transition="in" filter="barn(outHorizontal)">
                                      <p:cBhvr>
                                        <p:cTn id="1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Jardin1.JPG"/>
          <p:cNvPicPr>
            <a:picLocks noGrp="1" noChangeAspect="1"/>
          </p:cNvPicPr>
          <p:nvPr>
            <p:ph idx="1"/>
          </p:nvPr>
        </p:nvPicPr>
        <p:blipFill>
          <a:blip r:embed="rId2"/>
          <a:stretch>
            <a:fillRect/>
          </a:stretch>
        </p:blipFill>
        <p:spPr>
          <a:xfrm>
            <a:off x="0" y="0"/>
            <a:ext cx="9144000" cy="6858000"/>
          </a:xfrm>
        </p:spPr>
      </p:pic>
      <p:sp>
        <p:nvSpPr>
          <p:cNvPr id="6" name="5 Luna"/>
          <p:cNvSpPr/>
          <p:nvPr/>
        </p:nvSpPr>
        <p:spPr>
          <a:xfrm rot="10800000">
            <a:off x="0"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10"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1285852"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7708721"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1928794"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072330"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422837"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136953"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4500562"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3851069"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3214678"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2565185"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1928794"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1279301"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642910"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a:off x="0" y="357166"/>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0800000">
            <a:off x="2571736"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3214678"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0800000">
            <a:off x="3857620"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4500562"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0800000">
            <a:off x="5143504"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5715008"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0800000">
            <a:off x="6286512"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0800000">
            <a:off x="6929454"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0800000">
            <a:off x="7708721" y="3786190"/>
            <a:ext cx="1435279" cy="2671117"/>
          </a:xfrm>
          <a:prstGeom prst="moon">
            <a:avLst>
              <a:gd name="adj" fmla="val 36667"/>
            </a:avLst>
          </a:prstGeom>
          <a:solidFill>
            <a:schemeClr val="accent3">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0-#ppt_w/2"/>
                                          </p:val>
                                        </p:tav>
                                        <p:tav tm="100000">
                                          <p:val>
                                            <p:strVal val="#ppt_x"/>
                                          </p:val>
                                        </p:tav>
                                      </p:tavLst>
                                    </p:anim>
                                    <p:anim calcmode="lin" valueType="num">
                                      <p:cBhvr additive="base">
                                        <p:cTn id="11" dur="30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0-#ppt_w/2"/>
                                          </p:val>
                                        </p:tav>
                                        <p:tav tm="100000">
                                          <p:val>
                                            <p:strVal val="#ppt_x"/>
                                          </p:val>
                                        </p:tav>
                                      </p:tavLst>
                                    </p:anim>
                                    <p:anim calcmode="lin" valueType="num">
                                      <p:cBhvr additive="base">
                                        <p:cTn id="15" dur="3000" fill="hold"/>
                                        <p:tgtEl>
                                          <p:spTgt spid="11"/>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0-#ppt_w/2"/>
                                          </p:val>
                                        </p:tav>
                                        <p:tav tm="100000">
                                          <p:val>
                                            <p:strVal val="#ppt_x"/>
                                          </p:val>
                                        </p:tav>
                                      </p:tavLst>
                                    </p:anim>
                                    <p:anim calcmode="lin" valueType="num">
                                      <p:cBhvr additive="base">
                                        <p:cTn id="19" dur="3000" fill="hold"/>
                                        <p:tgtEl>
                                          <p:spTgt spid="12"/>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0-#ppt_w/2"/>
                                          </p:val>
                                        </p:tav>
                                        <p:tav tm="100000">
                                          <p:val>
                                            <p:strVal val="#ppt_x"/>
                                          </p:val>
                                        </p:tav>
                                      </p:tavLst>
                                    </p:anim>
                                    <p:anim calcmode="lin" valueType="num">
                                      <p:cBhvr additive="base">
                                        <p:cTn id="35" dur="3000" fill="hold"/>
                                        <p:tgtEl>
                                          <p:spTgt spid="1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0-#ppt_w/2"/>
                                          </p:val>
                                        </p:tav>
                                        <p:tav tm="100000">
                                          <p:val>
                                            <p:strVal val="#ppt_x"/>
                                          </p:val>
                                        </p:tav>
                                      </p:tavLst>
                                    </p:anim>
                                    <p:anim calcmode="lin" valueType="num">
                                      <p:cBhvr additive="base">
                                        <p:cTn id="51" dur="3000" fill="hold"/>
                                        <p:tgtEl>
                                          <p:spTgt spid="20"/>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3000" fill="hold"/>
                                        <p:tgtEl>
                                          <p:spTgt spid="22"/>
                                        </p:tgtEl>
                                        <p:attrNameLst>
                                          <p:attrName>ppt_x</p:attrName>
                                        </p:attrNameLst>
                                      </p:cBhvr>
                                      <p:tavLst>
                                        <p:tav tm="0">
                                          <p:val>
                                            <p:strVal val="0-#ppt_w/2"/>
                                          </p:val>
                                        </p:tav>
                                        <p:tav tm="100000">
                                          <p:val>
                                            <p:strVal val="#ppt_x"/>
                                          </p:val>
                                        </p:tav>
                                      </p:tavLst>
                                    </p:anim>
                                    <p:anim calcmode="lin" valueType="num">
                                      <p:cBhvr additive="base">
                                        <p:cTn id="59" dur="3000" fill="hold"/>
                                        <p:tgtEl>
                                          <p:spTgt spid="2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1+#ppt_w/2"/>
                                          </p:val>
                                        </p:tav>
                                        <p:tav tm="100000">
                                          <p:val>
                                            <p:strVal val="#ppt_x"/>
                                          </p:val>
                                        </p:tav>
                                      </p:tavLst>
                                    </p:anim>
                                    <p:anim calcmode="lin" valueType="num">
                                      <p:cBhvr additive="base">
                                        <p:cTn id="63" dur="3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1+#ppt_w/2"/>
                                          </p:val>
                                        </p:tav>
                                        <p:tav tm="100000">
                                          <p:val>
                                            <p:strVal val="#ppt_x"/>
                                          </p:val>
                                        </p:tav>
                                      </p:tavLst>
                                    </p:anim>
                                    <p:anim calcmode="lin" valueType="num">
                                      <p:cBhvr additive="base">
                                        <p:cTn id="67" dur="3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1+#ppt_w/2"/>
                                          </p:val>
                                        </p:tav>
                                        <p:tav tm="100000">
                                          <p:val>
                                            <p:strVal val="#ppt_x"/>
                                          </p:val>
                                        </p:tav>
                                      </p:tavLst>
                                    </p:anim>
                                    <p:anim calcmode="lin" valueType="num">
                                      <p:cBhvr additive="base">
                                        <p:cTn id="75" dur="3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1+#ppt_w/2"/>
                                          </p:val>
                                        </p:tav>
                                        <p:tav tm="100000">
                                          <p:val>
                                            <p:strVal val="#ppt_x"/>
                                          </p:val>
                                        </p:tav>
                                      </p:tavLst>
                                    </p:anim>
                                    <p:anim calcmode="lin" valueType="num">
                                      <p:cBhvr additive="base">
                                        <p:cTn id="83" dur="3000" fill="hold"/>
                                        <p:tgtEl>
                                          <p:spTgt spid="24"/>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1+#ppt_w/2"/>
                                          </p:val>
                                        </p:tav>
                                        <p:tav tm="100000">
                                          <p:val>
                                            <p:strVal val="#ppt_x"/>
                                          </p:val>
                                        </p:tav>
                                      </p:tavLst>
                                    </p:anim>
                                    <p:anim calcmode="lin" valueType="num">
                                      <p:cBhvr additive="base">
                                        <p:cTn id="87" dur="3000" fill="hold"/>
                                        <p:tgtEl>
                                          <p:spTgt spid="25"/>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1+#ppt_w/2"/>
                                          </p:val>
                                        </p:tav>
                                        <p:tav tm="100000">
                                          <p:val>
                                            <p:strVal val="#ppt_x"/>
                                          </p:val>
                                        </p:tav>
                                      </p:tavLst>
                                    </p:anim>
                                    <p:anim calcmode="lin" valueType="num">
                                      <p:cBhvr additive="base">
                                        <p:cTn id="95" dur="3000" fill="hold"/>
                                        <p:tgtEl>
                                          <p:spTgt spid="27"/>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1+#ppt_w/2"/>
                                          </p:val>
                                        </p:tav>
                                        <p:tav tm="100000">
                                          <p:val>
                                            <p:strVal val="#ppt_x"/>
                                          </p:val>
                                        </p:tav>
                                      </p:tavLst>
                                    </p:anim>
                                    <p:anim calcmode="lin" valueType="num">
                                      <p:cBhvr additive="base">
                                        <p:cTn id="99" dur="3000" fill="hold"/>
                                        <p:tgtEl>
                                          <p:spTgt spid="28"/>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1+#ppt_w/2"/>
                                          </p:val>
                                        </p:tav>
                                        <p:tav tm="100000">
                                          <p:val>
                                            <p:strVal val="#ppt_x"/>
                                          </p:val>
                                        </p:tav>
                                      </p:tavLst>
                                    </p:anim>
                                    <p:anim calcmode="lin" valueType="num">
                                      <p:cBhvr additive="base">
                                        <p:cTn id="103" dur="3000" fill="hold"/>
                                        <p:tgtEl>
                                          <p:spTgt spid="29"/>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1+#ppt_w/2"/>
                                          </p:val>
                                        </p:tav>
                                        <p:tav tm="100000">
                                          <p:val>
                                            <p:strVal val="#ppt_x"/>
                                          </p:val>
                                        </p:tav>
                                      </p:tavLst>
                                    </p:anim>
                                    <p:anim calcmode="lin" valueType="num">
                                      <p:cBhvr additive="base">
                                        <p:cTn id="107" dur="3000" fill="hold"/>
                                        <p:tgtEl>
                                          <p:spTgt spid="30"/>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1+#ppt_w/2"/>
                                          </p:val>
                                        </p:tav>
                                        <p:tav tm="100000">
                                          <p:val>
                                            <p:strVal val="#ppt_x"/>
                                          </p:val>
                                        </p:tav>
                                      </p:tavLst>
                                    </p:anim>
                                    <p:anim calcmode="lin" valueType="num">
                                      <p:cBhvr additive="base">
                                        <p:cTn id="111" dur="3000" fill="hold"/>
                                        <p:tgtEl>
                                          <p:spTgt spid="31"/>
                                        </p:tgtEl>
                                        <p:attrNameLst>
                                          <p:attrName>ppt_y</p:attrName>
                                        </p:attrNameLst>
                                      </p:cBhvr>
                                      <p:tavLst>
                                        <p:tav tm="0">
                                          <p:val>
                                            <p:strVal val="#ppt_y"/>
                                          </p:val>
                                        </p:tav>
                                        <p:tav tm="100000">
                                          <p:val>
                                            <p:strVal val="#ppt_y"/>
                                          </p:val>
                                        </p:tav>
                                      </p:tavLst>
                                    </p:anim>
                                  </p:childTnLst>
                                </p:cTn>
                              </p:par>
                              <p:par>
                                <p:cTn id="112" presetID="8" presetClass="emph" presetSubtype="0" fill="hold" grpId="1"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3"/>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4"/>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5"/>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6"/>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7"/>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8"/>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9"/>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0"/>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1"/>
                                        </p:tgtEl>
                                        <p:attrNameLst>
                                          <p:attrName>r</p:attrName>
                                        </p:attrNameLst>
                                      </p:cBhvr>
                                    </p:animRot>
                                  </p:childTnLst>
                                </p:cTn>
                              </p:par>
                              <p:par>
                                <p:cTn id="164" presetID="13"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plus(in)">
                                      <p:cBhvr>
                                        <p:cTn id="166" dur="3000"/>
                                        <p:tgtEl>
                                          <p:spTgt spid="9"/>
                                        </p:tgtEl>
                                      </p:cBhvr>
                                    </p:animEffect>
                                  </p:childTnLst>
                                </p:cTn>
                              </p:par>
                              <p:par>
                                <p:cTn id="167" presetID="13" presetClass="entr" presetSubtype="16" fill="hold" grpId="2" nodeType="withEffect">
                                  <p:stCondLst>
                                    <p:cond delay="0"/>
                                  </p:stCondLst>
                                  <p:childTnLst>
                                    <p:set>
                                      <p:cBhvr>
                                        <p:cTn id="168" dur="1" fill="hold">
                                          <p:stCondLst>
                                            <p:cond delay="0"/>
                                          </p:stCondLst>
                                        </p:cTn>
                                        <p:tgtEl>
                                          <p:spTgt spid="11"/>
                                        </p:tgtEl>
                                        <p:attrNameLst>
                                          <p:attrName>style.visibility</p:attrName>
                                        </p:attrNameLst>
                                      </p:cBhvr>
                                      <p:to>
                                        <p:strVal val="visible"/>
                                      </p:to>
                                    </p:set>
                                    <p:animEffect transition="in" filter="plus(in)">
                                      <p:cBhvr>
                                        <p:cTn id="169" dur="3000"/>
                                        <p:tgtEl>
                                          <p:spTgt spid="11"/>
                                        </p:tgtEl>
                                      </p:cBhvr>
                                    </p:animEffect>
                                  </p:childTnLst>
                                </p:cTn>
                              </p:par>
                              <p:par>
                                <p:cTn id="170" presetID="13" presetClass="entr" presetSubtype="16" fill="hold" grpId="2" nodeType="withEffect">
                                  <p:stCondLst>
                                    <p:cond delay="0"/>
                                  </p:stCondLst>
                                  <p:childTnLst>
                                    <p:set>
                                      <p:cBhvr>
                                        <p:cTn id="171" dur="1" fill="hold">
                                          <p:stCondLst>
                                            <p:cond delay="0"/>
                                          </p:stCondLst>
                                        </p:cTn>
                                        <p:tgtEl>
                                          <p:spTgt spid="12"/>
                                        </p:tgtEl>
                                        <p:attrNameLst>
                                          <p:attrName>style.visibility</p:attrName>
                                        </p:attrNameLst>
                                      </p:cBhvr>
                                      <p:to>
                                        <p:strVal val="visible"/>
                                      </p:to>
                                    </p:set>
                                    <p:animEffect transition="in" filter="plus(in)">
                                      <p:cBhvr>
                                        <p:cTn id="172" dur="3000"/>
                                        <p:tgtEl>
                                          <p:spTgt spid="12"/>
                                        </p:tgtEl>
                                      </p:cBhvr>
                                    </p:animEffect>
                                  </p:childTnLst>
                                </p:cTn>
                              </p:par>
                              <p:par>
                                <p:cTn id="173" presetID="13" presetClass="entr" presetSubtype="16" fill="hold" grpId="2" nodeType="withEffect">
                                  <p:stCondLst>
                                    <p:cond delay="0"/>
                                  </p:stCondLst>
                                  <p:childTnLst>
                                    <p:set>
                                      <p:cBhvr>
                                        <p:cTn id="174" dur="1" fill="hold">
                                          <p:stCondLst>
                                            <p:cond delay="0"/>
                                          </p:stCondLst>
                                        </p:cTn>
                                        <p:tgtEl>
                                          <p:spTgt spid="13"/>
                                        </p:tgtEl>
                                        <p:attrNameLst>
                                          <p:attrName>style.visibility</p:attrName>
                                        </p:attrNameLst>
                                      </p:cBhvr>
                                      <p:to>
                                        <p:strVal val="visible"/>
                                      </p:to>
                                    </p:set>
                                    <p:animEffect transition="in" filter="plus(in)">
                                      <p:cBhvr>
                                        <p:cTn id="175" dur="3000"/>
                                        <p:tgtEl>
                                          <p:spTgt spid="13"/>
                                        </p:tgtEl>
                                      </p:cBhvr>
                                    </p:animEffect>
                                  </p:childTnLst>
                                </p:cTn>
                              </p:par>
                              <p:par>
                                <p:cTn id="176" presetID="13" presetClass="entr" presetSubtype="16" fill="hold" grpId="2" nodeType="withEffect">
                                  <p:stCondLst>
                                    <p:cond delay="0"/>
                                  </p:stCondLst>
                                  <p:childTnLst>
                                    <p:set>
                                      <p:cBhvr>
                                        <p:cTn id="177" dur="1" fill="hold">
                                          <p:stCondLst>
                                            <p:cond delay="0"/>
                                          </p:stCondLst>
                                        </p:cTn>
                                        <p:tgtEl>
                                          <p:spTgt spid="14"/>
                                        </p:tgtEl>
                                        <p:attrNameLst>
                                          <p:attrName>style.visibility</p:attrName>
                                        </p:attrNameLst>
                                      </p:cBhvr>
                                      <p:to>
                                        <p:strVal val="visible"/>
                                      </p:to>
                                    </p:set>
                                    <p:animEffect transition="in" filter="plus(in)">
                                      <p:cBhvr>
                                        <p:cTn id="178" dur="3000"/>
                                        <p:tgtEl>
                                          <p:spTgt spid="14"/>
                                        </p:tgtEl>
                                      </p:cBhvr>
                                    </p:animEffect>
                                  </p:childTnLst>
                                </p:cTn>
                              </p:par>
                              <p:par>
                                <p:cTn id="179" presetID="13" presetClass="entr" presetSubtype="16" fill="hold" grpId="2" nodeType="withEffect">
                                  <p:stCondLst>
                                    <p:cond delay="0"/>
                                  </p:stCondLst>
                                  <p:childTnLst>
                                    <p:set>
                                      <p:cBhvr>
                                        <p:cTn id="180" dur="1" fill="hold">
                                          <p:stCondLst>
                                            <p:cond delay="0"/>
                                          </p:stCondLst>
                                        </p:cTn>
                                        <p:tgtEl>
                                          <p:spTgt spid="15"/>
                                        </p:tgtEl>
                                        <p:attrNameLst>
                                          <p:attrName>style.visibility</p:attrName>
                                        </p:attrNameLst>
                                      </p:cBhvr>
                                      <p:to>
                                        <p:strVal val="visible"/>
                                      </p:to>
                                    </p:set>
                                    <p:animEffect transition="in" filter="plus(in)">
                                      <p:cBhvr>
                                        <p:cTn id="181" dur="3000"/>
                                        <p:tgtEl>
                                          <p:spTgt spid="15"/>
                                        </p:tgtEl>
                                      </p:cBhvr>
                                    </p:animEffect>
                                  </p:childTnLst>
                                </p:cTn>
                              </p:par>
                              <p:par>
                                <p:cTn id="182" presetID="13" presetClass="entr" presetSubtype="16" fill="hold" grpId="2" nodeType="withEffect">
                                  <p:stCondLst>
                                    <p:cond delay="0"/>
                                  </p:stCondLst>
                                  <p:childTnLst>
                                    <p:set>
                                      <p:cBhvr>
                                        <p:cTn id="183" dur="1" fill="hold">
                                          <p:stCondLst>
                                            <p:cond delay="0"/>
                                          </p:stCondLst>
                                        </p:cTn>
                                        <p:tgtEl>
                                          <p:spTgt spid="16"/>
                                        </p:tgtEl>
                                        <p:attrNameLst>
                                          <p:attrName>style.visibility</p:attrName>
                                        </p:attrNameLst>
                                      </p:cBhvr>
                                      <p:to>
                                        <p:strVal val="visible"/>
                                      </p:to>
                                    </p:set>
                                    <p:animEffect transition="in" filter="plus(in)">
                                      <p:cBhvr>
                                        <p:cTn id="184" dur="3000"/>
                                        <p:tgtEl>
                                          <p:spTgt spid="16"/>
                                        </p:tgtEl>
                                      </p:cBhvr>
                                    </p:animEffect>
                                  </p:childTnLst>
                                </p:cTn>
                              </p:par>
                              <p:par>
                                <p:cTn id="185" presetID="13" presetClass="entr" presetSubtype="16" fill="hold" grpId="2" nodeType="withEffect">
                                  <p:stCondLst>
                                    <p:cond delay="0"/>
                                  </p:stCondLst>
                                  <p:childTnLst>
                                    <p:set>
                                      <p:cBhvr>
                                        <p:cTn id="186" dur="1" fill="hold">
                                          <p:stCondLst>
                                            <p:cond delay="0"/>
                                          </p:stCondLst>
                                        </p:cTn>
                                        <p:tgtEl>
                                          <p:spTgt spid="17"/>
                                        </p:tgtEl>
                                        <p:attrNameLst>
                                          <p:attrName>style.visibility</p:attrName>
                                        </p:attrNameLst>
                                      </p:cBhvr>
                                      <p:to>
                                        <p:strVal val="visible"/>
                                      </p:to>
                                    </p:set>
                                    <p:animEffect transition="in" filter="plus(in)">
                                      <p:cBhvr>
                                        <p:cTn id="187" dur="3000"/>
                                        <p:tgtEl>
                                          <p:spTgt spid="17"/>
                                        </p:tgtEl>
                                      </p:cBhvr>
                                    </p:animEffect>
                                  </p:childTnLst>
                                </p:cTn>
                              </p:par>
                              <p:par>
                                <p:cTn id="188" presetID="13" presetClass="entr" presetSubtype="16" fill="hold" grpId="2" nodeType="withEffect">
                                  <p:stCondLst>
                                    <p:cond delay="0"/>
                                  </p:stCondLst>
                                  <p:childTnLst>
                                    <p:set>
                                      <p:cBhvr>
                                        <p:cTn id="189" dur="1" fill="hold">
                                          <p:stCondLst>
                                            <p:cond delay="0"/>
                                          </p:stCondLst>
                                        </p:cTn>
                                        <p:tgtEl>
                                          <p:spTgt spid="18"/>
                                        </p:tgtEl>
                                        <p:attrNameLst>
                                          <p:attrName>style.visibility</p:attrName>
                                        </p:attrNameLst>
                                      </p:cBhvr>
                                      <p:to>
                                        <p:strVal val="visible"/>
                                      </p:to>
                                    </p:set>
                                    <p:animEffect transition="in" filter="plus(in)">
                                      <p:cBhvr>
                                        <p:cTn id="190" dur="3000"/>
                                        <p:tgtEl>
                                          <p:spTgt spid="18"/>
                                        </p:tgtEl>
                                      </p:cBhvr>
                                    </p:animEffect>
                                  </p:childTnLst>
                                </p:cTn>
                              </p:par>
                              <p:par>
                                <p:cTn id="191" presetID="13" presetClass="entr" presetSubtype="16" fill="hold" grpId="2" nodeType="withEffect">
                                  <p:stCondLst>
                                    <p:cond delay="0"/>
                                  </p:stCondLst>
                                  <p:childTnLst>
                                    <p:set>
                                      <p:cBhvr>
                                        <p:cTn id="192" dur="1" fill="hold">
                                          <p:stCondLst>
                                            <p:cond delay="0"/>
                                          </p:stCondLst>
                                        </p:cTn>
                                        <p:tgtEl>
                                          <p:spTgt spid="19"/>
                                        </p:tgtEl>
                                        <p:attrNameLst>
                                          <p:attrName>style.visibility</p:attrName>
                                        </p:attrNameLst>
                                      </p:cBhvr>
                                      <p:to>
                                        <p:strVal val="visible"/>
                                      </p:to>
                                    </p:set>
                                    <p:animEffect transition="in" filter="plus(in)">
                                      <p:cBhvr>
                                        <p:cTn id="193" dur="3000"/>
                                        <p:tgtEl>
                                          <p:spTgt spid="19"/>
                                        </p:tgtEl>
                                      </p:cBhvr>
                                    </p:animEffect>
                                  </p:childTnLst>
                                </p:cTn>
                              </p:par>
                              <p:par>
                                <p:cTn id="194" presetID="13" presetClass="entr" presetSubtype="16" fill="hold" grpId="2"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plus(in)">
                                      <p:cBhvr>
                                        <p:cTn id="196" dur="3000"/>
                                        <p:tgtEl>
                                          <p:spTgt spid="20"/>
                                        </p:tgtEl>
                                      </p:cBhvr>
                                    </p:animEffect>
                                  </p:childTnLst>
                                </p:cTn>
                              </p:par>
                              <p:par>
                                <p:cTn id="197" presetID="13" presetClass="entr" presetSubtype="16" fill="hold" grpId="2" nodeType="withEffect">
                                  <p:stCondLst>
                                    <p:cond delay="0"/>
                                  </p:stCondLst>
                                  <p:childTnLst>
                                    <p:set>
                                      <p:cBhvr>
                                        <p:cTn id="198" dur="1" fill="hold">
                                          <p:stCondLst>
                                            <p:cond delay="0"/>
                                          </p:stCondLst>
                                        </p:cTn>
                                        <p:tgtEl>
                                          <p:spTgt spid="21"/>
                                        </p:tgtEl>
                                        <p:attrNameLst>
                                          <p:attrName>style.visibility</p:attrName>
                                        </p:attrNameLst>
                                      </p:cBhvr>
                                      <p:to>
                                        <p:strVal val="visible"/>
                                      </p:to>
                                    </p:set>
                                    <p:animEffect transition="in" filter="plus(in)">
                                      <p:cBhvr>
                                        <p:cTn id="199" dur="3000"/>
                                        <p:tgtEl>
                                          <p:spTgt spid="21"/>
                                        </p:tgtEl>
                                      </p:cBhvr>
                                    </p:animEffect>
                                  </p:childTnLst>
                                </p:cTn>
                              </p:par>
                              <p:par>
                                <p:cTn id="200" presetID="13" presetClass="entr" presetSubtype="16" fill="hold" grpId="2" nodeType="withEffect">
                                  <p:stCondLst>
                                    <p:cond delay="0"/>
                                  </p:stCondLst>
                                  <p:childTnLst>
                                    <p:set>
                                      <p:cBhvr>
                                        <p:cTn id="201" dur="1" fill="hold">
                                          <p:stCondLst>
                                            <p:cond delay="0"/>
                                          </p:stCondLst>
                                        </p:cTn>
                                        <p:tgtEl>
                                          <p:spTgt spid="22"/>
                                        </p:tgtEl>
                                        <p:attrNameLst>
                                          <p:attrName>style.visibility</p:attrName>
                                        </p:attrNameLst>
                                      </p:cBhvr>
                                      <p:to>
                                        <p:strVal val="visible"/>
                                      </p:to>
                                    </p:set>
                                    <p:animEffect transition="in" filter="plus(in)">
                                      <p:cBhvr>
                                        <p:cTn id="202" dur="3000"/>
                                        <p:tgtEl>
                                          <p:spTgt spid="22"/>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6"/>
                                        </p:tgtEl>
                                        <p:attrNameLst>
                                          <p:attrName>style.visibility</p:attrName>
                                        </p:attrNameLst>
                                      </p:cBhvr>
                                      <p:to>
                                        <p:strVal val="visible"/>
                                      </p:to>
                                    </p:set>
                                    <p:animEffect transition="in" filter="plus(in)">
                                      <p:cBhvr>
                                        <p:cTn id="205" dur="3000"/>
                                        <p:tgtEl>
                                          <p:spTgt spid="6"/>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plus(in)">
                                      <p:cBhvr>
                                        <p:cTn id="208" dur="3000"/>
                                        <p:tgtEl>
                                          <p:spTgt spid="7"/>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plus(in)">
                                      <p:cBhvr>
                                        <p:cTn id="211" dur="3000"/>
                                        <p:tgtEl>
                                          <p:spTgt spid="8"/>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10"/>
                                        </p:tgtEl>
                                        <p:attrNameLst>
                                          <p:attrName>style.visibility</p:attrName>
                                        </p:attrNameLst>
                                      </p:cBhvr>
                                      <p:to>
                                        <p:strVal val="visible"/>
                                      </p:to>
                                    </p:set>
                                    <p:animEffect transition="in" filter="plus(in)">
                                      <p:cBhvr>
                                        <p:cTn id="214" dur="3000"/>
                                        <p:tgtEl>
                                          <p:spTgt spid="10"/>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23"/>
                                        </p:tgtEl>
                                        <p:attrNameLst>
                                          <p:attrName>style.visibility</p:attrName>
                                        </p:attrNameLst>
                                      </p:cBhvr>
                                      <p:to>
                                        <p:strVal val="visible"/>
                                      </p:to>
                                    </p:set>
                                    <p:animEffect transition="in" filter="plus(in)">
                                      <p:cBhvr>
                                        <p:cTn id="217" dur="3000"/>
                                        <p:tgtEl>
                                          <p:spTgt spid="23"/>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24"/>
                                        </p:tgtEl>
                                        <p:attrNameLst>
                                          <p:attrName>style.visibility</p:attrName>
                                        </p:attrNameLst>
                                      </p:cBhvr>
                                      <p:to>
                                        <p:strVal val="visible"/>
                                      </p:to>
                                    </p:set>
                                    <p:animEffect transition="in" filter="plus(in)">
                                      <p:cBhvr>
                                        <p:cTn id="220" dur="3000"/>
                                        <p:tgtEl>
                                          <p:spTgt spid="24"/>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25"/>
                                        </p:tgtEl>
                                        <p:attrNameLst>
                                          <p:attrName>style.visibility</p:attrName>
                                        </p:attrNameLst>
                                      </p:cBhvr>
                                      <p:to>
                                        <p:strVal val="visible"/>
                                      </p:to>
                                    </p:set>
                                    <p:animEffect transition="in" filter="plus(in)">
                                      <p:cBhvr>
                                        <p:cTn id="223" dur="3000"/>
                                        <p:tgtEl>
                                          <p:spTgt spid="25"/>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26"/>
                                        </p:tgtEl>
                                        <p:attrNameLst>
                                          <p:attrName>style.visibility</p:attrName>
                                        </p:attrNameLst>
                                      </p:cBhvr>
                                      <p:to>
                                        <p:strVal val="visible"/>
                                      </p:to>
                                    </p:set>
                                    <p:animEffect transition="in" filter="plus(in)">
                                      <p:cBhvr>
                                        <p:cTn id="226" dur="3000"/>
                                        <p:tgtEl>
                                          <p:spTgt spid="26"/>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27"/>
                                        </p:tgtEl>
                                        <p:attrNameLst>
                                          <p:attrName>style.visibility</p:attrName>
                                        </p:attrNameLst>
                                      </p:cBhvr>
                                      <p:to>
                                        <p:strVal val="visible"/>
                                      </p:to>
                                    </p:set>
                                    <p:animEffect transition="in" filter="plus(in)">
                                      <p:cBhvr>
                                        <p:cTn id="229" dur="3000"/>
                                        <p:tgtEl>
                                          <p:spTgt spid="27"/>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28"/>
                                        </p:tgtEl>
                                        <p:attrNameLst>
                                          <p:attrName>style.visibility</p:attrName>
                                        </p:attrNameLst>
                                      </p:cBhvr>
                                      <p:to>
                                        <p:strVal val="visible"/>
                                      </p:to>
                                    </p:set>
                                    <p:animEffect transition="in" filter="plus(in)">
                                      <p:cBhvr>
                                        <p:cTn id="232" dur="3000"/>
                                        <p:tgtEl>
                                          <p:spTgt spid="28"/>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29"/>
                                        </p:tgtEl>
                                        <p:attrNameLst>
                                          <p:attrName>style.visibility</p:attrName>
                                        </p:attrNameLst>
                                      </p:cBhvr>
                                      <p:to>
                                        <p:strVal val="visible"/>
                                      </p:to>
                                    </p:set>
                                    <p:animEffect transition="in" filter="plus(in)">
                                      <p:cBhvr>
                                        <p:cTn id="235" dur="3000"/>
                                        <p:tgtEl>
                                          <p:spTgt spid="29"/>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30"/>
                                        </p:tgtEl>
                                        <p:attrNameLst>
                                          <p:attrName>style.visibility</p:attrName>
                                        </p:attrNameLst>
                                      </p:cBhvr>
                                      <p:to>
                                        <p:strVal val="visible"/>
                                      </p:to>
                                    </p:set>
                                    <p:animEffect transition="in" filter="plus(in)">
                                      <p:cBhvr>
                                        <p:cTn id="238" dur="3000"/>
                                        <p:tgtEl>
                                          <p:spTgt spid="30"/>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31"/>
                                        </p:tgtEl>
                                        <p:attrNameLst>
                                          <p:attrName>style.visibility</p:attrName>
                                        </p:attrNameLst>
                                      </p:cBhvr>
                                      <p:to>
                                        <p:strVal val="visible"/>
                                      </p:to>
                                    </p:set>
                                    <p:animEffect transition="in" filter="plus(in)">
                                      <p:cBhvr>
                                        <p:cTn id="241" dur="3000"/>
                                        <p:tgtEl>
                                          <p:spTgt spid="31"/>
                                        </p:tgtEl>
                                      </p:cBhvr>
                                    </p:animEffect>
                                  </p:childTnLst>
                                </p:cTn>
                              </p:par>
                            </p:childTnLst>
                          </p:cTn>
                        </p:par>
                        <p:par>
                          <p:cTn id="242" fill="hold">
                            <p:stCondLst>
                              <p:cond delay="3000"/>
                            </p:stCondLst>
                            <p:childTnLst>
                              <p:par>
                                <p:cTn id="243" presetID="2" presetClass="exit" presetSubtype="2" fill="hold" grpId="3" nodeType="afterEffect">
                                  <p:stCondLst>
                                    <p:cond delay="0"/>
                                  </p:stCondLst>
                                  <p:childTnLst>
                                    <p:anim calcmode="lin" valueType="num">
                                      <p:cBhvr additive="base">
                                        <p:cTn id="244" dur="3000"/>
                                        <p:tgtEl>
                                          <p:spTgt spid="9"/>
                                        </p:tgtEl>
                                        <p:attrNameLst>
                                          <p:attrName>ppt_x</p:attrName>
                                        </p:attrNameLst>
                                      </p:cBhvr>
                                      <p:tavLst>
                                        <p:tav tm="0">
                                          <p:val>
                                            <p:strVal val="ppt_x"/>
                                          </p:val>
                                        </p:tav>
                                        <p:tav tm="100000">
                                          <p:val>
                                            <p:strVal val="1+ppt_w/2"/>
                                          </p:val>
                                        </p:tav>
                                      </p:tavLst>
                                    </p:anim>
                                    <p:anim calcmode="lin" valueType="num">
                                      <p:cBhvr additive="base">
                                        <p:cTn id="245" dur="3000"/>
                                        <p:tgtEl>
                                          <p:spTgt spid="9"/>
                                        </p:tgtEl>
                                        <p:attrNameLst>
                                          <p:attrName>ppt_y</p:attrName>
                                        </p:attrNameLst>
                                      </p:cBhvr>
                                      <p:tavLst>
                                        <p:tav tm="0">
                                          <p:val>
                                            <p:strVal val="ppt_y"/>
                                          </p:val>
                                        </p:tav>
                                        <p:tav tm="100000">
                                          <p:val>
                                            <p:strVal val="ppt_y"/>
                                          </p:val>
                                        </p:tav>
                                      </p:tavLst>
                                    </p:anim>
                                    <p:set>
                                      <p:cBhvr>
                                        <p:cTn id="246" dur="1" fill="hold">
                                          <p:stCondLst>
                                            <p:cond delay="2999"/>
                                          </p:stCondLst>
                                        </p:cTn>
                                        <p:tgtEl>
                                          <p:spTgt spid="9"/>
                                        </p:tgtEl>
                                        <p:attrNameLst>
                                          <p:attrName>style.visibility</p:attrName>
                                        </p:attrNameLst>
                                      </p:cBhvr>
                                      <p:to>
                                        <p:strVal val="hidden"/>
                                      </p:to>
                                    </p:set>
                                  </p:childTnLst>
                                </p:cTn>
                              </p:par>
                              <p:par>
                                <p:cTn id="247" presetID="2" presetClass="exit" presetSubtype="2" fill="hold" grpId="3" nodeType="withEffect">
                                  <p:stCondLst>
                                    <p:cond delay="0"/>
                                  </p:stCondLst>
                                  <p:childTnLst>
                                    <p:anim calcmode="lin" valueType="num">
                                      <p:cBhvr additive="base">
                                        <p:cTn id="248" dur="3000"/>
                                        <p:tgtEl>
                                          <p:spTgt spid="11"/>
                                        </p:tgtEl>
                                        <p:attrNameLst>
                                          <p:attrName>ppt_x</p:attrName>
                                        </p:attrNameLst>
                                      </p:cBhvr>
                                      <p:tavLst>
                                        <p:tav tm="0">
                                          <p:val>
                                            <p:strVal val="ppt_x"/>
                                          </p:val>
                                        </p:tav>
                                        <p:tav tm="100000">
                                          <p:val>
                                            <p:strVal val="1+ppt_w/2"/>
                                          </p:val>
                                        </p:tav>
                                      </p:tavLst>
                                    </p:anim>
                                    <p:anim calcmode="lin" valueType="num">
                                      <p:cBhvr additive="base">
                                        <p:cTn id="249" dur="3000"/>
                                        <p:tgtEl>
                                          <p:spTgt spid="11"/>
                                        </p:tgtEl>
                                        <p:attrNameLst>
                                          <p:attrName>ppt_y</p:attrName>
                                        </p:attrNameLst>
                                      </p:cBhvr>
                                      <p:tavLst>
                                        <p:tav tm="0">
                                          <p:val>
                                            <p:strVal val="ppt_y"/>
                                          </p:val>
                                        </p:tav>
                                        <p:tav tm="100000">
                                          <p:val>
                                            <p:strVal val="ppt_y"/>
                                          </p:val>
                                        </p:tav>
                                      </p:tavLst>
                                    </p:anim>
                                    <p:set>
                                      <p:cBhvr>
                                        <p:cTn id="250" dur="1" fill="hold">
                                          <p:stCondLst>
                                            <p:cond delay="2999"/>
                                          </p:stCondLst>
                                        </p:cTn>
                                        <p:tgtEl>
                                          <p:spTgt spid="11"/>
                                        </p:tgtEl>
                                        <p:attrNameLst>
                                          <p:attrName>style.visibility</p:attrName>
                                        </p:attrNameLst>
                                      </p:cBhvr>
                                      <p:to>
                                        <p:strVal val="hidden"/>
                                      </p:to>
                                    </p:set>
                                  </p:childTnLst>
                                </p:cTn>
                              </p:par>
                              <p:par>
                                <p:cTn id="251" presetID="2" presetClass="exit" presetSubtype="2" fill="hold" grpId="3" nodeType="withEffect">
                                  <p:stCondLst>
                                    <p:cond delay="0"/>
                                  </p:stCondLst>
                                  <p:childTnLst>
                                    <p:anim calcmode="lin" valueType="num">
                                      <p:cBhvr additive="base">
                                        <p:cTn id="252" dur="3000"/>
                                        <p:tgtEl>
                                          <p:spTgt spid="12"/>
                                        </p:tgtEl>
                                        <p:attrNameLst>
                                          <p:attrName>ppt_x</p:attrName>
                                        </p:attrNameLst>
                                      </p:cBhvr>
                                      <p:tavLst>
                                        <p:tav tm="0">
                                          <p:val>
                                            <p:strVal val="ppt_x"/>
                                          </p:val>
                                        </p:tav>
                                        <p:tav tm="100000">
                                          <p:val>
                                            <p:strVal val="1+ppt_w/2"/>
                                          </p:val>
                                        </p:tav>
                                      </p:tavLst>
                                    </p:anim>
                                    <p:anim calcmode="lin" valueType="num">
                                      <p:cBhvr additive="base">
                                        <p:cTn id="253" dur="3000"/>
                                        <p:tgtEl>
                                          <p:spTgt spid="12"/>
                                        </p:tgtEl>
                                        <p:attrNameLst>
                                          <p:attrName>ppt_y</p:attrName>
                                        </p:attrNameLst>
                                      </p:cBhvr>
                                      <p:tavLst>
                                        <p:tav tm="0">
                                          <p:val>
                                            <p:strVal val="ppt_y"/>
                                          </p:val>
                                        </p:tav>
                                        <p:tav tm="100000">
                                          <p:val>
                                            <p:strVal val="ppt_y"/>
                                          </p:val>
                                        </p:tav>
                                      </p:tavLst>
                                    </p:anim>
                                    <p:set>
                                      <p:cBhvr>
                                        <p:cTn id="254" dur="1" fill="hold">
                                          <p:stCondLst>
                                            <p:cond delay="2999"/>
                                          </p:stCondLst>
                                        </p:cTn>
                                        <p:tgtEl>
                                          <p:spTgt spid="12"/>
                                        </p:tgtEl>
                                        <p:attrNameLst>
                                          <p:attrName>style.visibility</p:attrName>
                                        </p:attrNameLst>
                                      </p:cBhvr>
                                      <p:to>
                                        <p:strVal val="hidden"/>
                                      </p:to>
                                    </p:set>
                                  </p:childTnLst>
                                </p:cTn>
                              </p:par>
                              <p:par>
                                <p:cTn id="255" presetID="2" presetClass="exit" presetSubtype="2" fill="hold" grpId="3" nodeType="withEffect">
                                  <p:stCondLst>
                                    <p:cond delay="0"/>
                                  </p:stCondLst>
                                  <p:childTnLst>
                                    <p:anim calcmode="lin" valueType="num">
                                      <p:cBhvr additive="base">
                                        <p:cTn id="256" dur="3000"/>
                                        <p:tgtEl>
                                          <p:spTgt spid="13"/>
                                        </p:tgtEl>
                                        <p:attrNameLst>
                                          <p:attrName>ppt_x</p:attrName>
                                        </p:attrNameLst>
                                      </p:cBhvr>
                                      <p:tavLst>
                                        <p:tav tm="0">
                                          <p:val>
                                            <p:strVal val="ppt_x"/>
                                          </p:val>
                                        </p:tav>
                                        <p:tav tm="100000">
                                          <p:val>
                                            <p:strVal val="1+ppt_w/2"/>
                                          </p:val>
                                        </p:tav>
                                      </p:tavLst>
                                    </p:anim>
                                    <p:anim calcmode="lin" valueType="num">
                                      <p:cBhvr additive="base">
                                        <p:cTn id="257" dur="3000"/>
                                        <p:tgtEl>
                                          <p:spTgt spid="13"/>
                                        </p:tgtEl>
                                        <p:attrNameLst>
                                          <p:attrName>ppt_y</p:attrName>
                                        </p:attrNameLst>
                                      </p:cBhvr>
                                      <p:tavLst>
                                        <p:tav tm="0">
                                          <p:val>
                                            <p:strVal val="ppt_y"/>
                                          </p:val>
                                        </p:tav>
                                        <p:tav tm="100000">
                                          <p:val>
                                            <p:strVal val="ppt_y"/>
                                          </p:val>
                                        </p:tav>
                                      </p:tavLst>
                                    </p:anim>
                                    <p:set>
                                      <p:cBhvr>
                                        <p:cTn id="258" dur="1" fill="hold">
                                          <p:stCondLst>
                                            <p:cond delay="2999"/>
                                          </p:stCondLst>
                                        </p:cTn>
                                        <p:tgtEl>
                                          <p:spTgt spid="13"/>
                                        </p:tgtEl>
                                        <p:attrNameLst>
                                          <p:attrName>style.visibility</p:attrName>
                                        </p:attrNameLst>
                                      </p:cBhvr>
                                      <p:to>
                                        <p:strVal val="hidden"/>
                                      </p:to>
                                    </p:set>
                                  </p:childTnLst>
                                </p:cTn>
                              </p:par>
                              <p:par>
                                <p:cTn id="259" presetID="2" presetClass="exit" presetSubtype="2" fill="hold" grpId="3" nodeType="withEffect">
                                  <p:stCondLst>
                                    <p:cond delay="0"/>
                                  </p:stCondLst>
                                  <p:childTnLst>
                                    <p:anim calcmode="lin" valueType="num">
                                      <p:cBhvr additive="base">
                                        <p:cTn id="260" dur="3000"/>
                                        <p:tgtEl>
                                          <p:spTgt spid="14"/>
                                        </p:tgtEl>
                                        <p:attrNameLst>
                                          <p:attrName>ppt_x</p:attrName>
                                        </p:attrNameLst>
                                      </p:cBhvr>
                                      <p:tavLst>
                                        <p:tav tm="0">
                                          <p:val>
                                            <p:strVal val="ppt_x"/>
                                          </p:val>
                                        </p:tav>
                                        <p:tav tm="100000">
                                          <p:val>
                                            <p:strVal val="1+ppt_w/2"/>
                                          </p:val>
                                        </p:tav>
                                      </p:tavLst>
                                    </p:anim>
                                    <p:anim calcmode="lin" valueType="num">
                                      <p:cBhvr additive="base">
                                        <p:cTn id="261" dur="3000"/>
                                        <p:tgtEl>
                                          <p:spTgt spid="14"/>
                                        </p:tgtEl>
                                        <p:attrNameLst>
                                          <p:attrName>ppt_y</p:attrName>
                                        </p:attrNameLst>
                                      </p:cBhvr>
                                      <p:tavLst>
                                        <p:tav tm="0">
                                          <p:val>
                                            <p:strVal val="ppt_y"/>
                                          </p:val>
                                        </p:tav>
                                        <p:tav tm="100000">
                                          <p:val>
                                            <p:strVal val="ppt_y"/>
                                          </p:val>
                                        </p:tav>
                                      </p:tavLst>
                                    </p:anim>
                                    <p:set>
                                      <p:cBhvr>
                                        <p:cTn id="262" dur="1" fill="hold">
                                          <p:stCondLst>
                                            <p:cond delay="2999"/>
                                          </p:stCondLst>
                                        </p:cTn>
                                        <p:tgtEl>
                                          <p:spTgt spid="14"/>
                                        </p:tgtEl>
                                        <p:attrNameLst>
                                          <p:attrName>style.visibility</p:attrName>
                                        </p:attrNameLst>
                                      </p:cBhvr>
                                      <p:to>
                                        <p:strVal val="hidden"/>
                                      </p:to>
                                    </p:set>
                                  </p:childTnLst>
                                </p:cTn>
                              </p:par>
                              <p:par>
                                <p:cTn id="263" presetID="2" presetClass="exit" presetSubtype="2" fill="hold" grpId="3" nodeType="withEffect">
                                  <p:stCondLst>
                                    <p:cond delay="0"/>
                                  </p:stCondLst>
                                  <p:childTnLst>
                                    <p:anim calcmode="lin" valueType="num">
                                      <p:cBhvr additive="base">
                                        <p:cTn id="264" dur="3000"/>
                                        <p:tgtEl>
                                          <p:spTgt spid="15"/>
                                        </p:tgtEl>
                                        <p:attrNameLst>
                                          <p:attrName>ppt_x</p:attrName>
                                        </p:attrNameLst>
                                      </p:cBhvr>
                                      <p:tavLst>
                                        <p:tav tm="0">
                                          <p:val>
                                            <p:strVal val="ppt_x"/>
                                          </p:val>
                                        </p:tav>
                                        <p:tav tm="100000">
                                          <p:val>
                                            <p:strVal val="1+ppt_w/2"/>
                                          </p:val>
                                        </p:tav>
                                      </p:tavLst>
                                    </p:anim>
                                    <p:anim calcmode="lin" valueType="num">
                                      <p:cBhvr additive="base">
                                        <p:cTn id="265" dur="3000"/>
                                        <p:tgtEl>
                                          <p:spTgt spid="15"/>
                                        </p:tgtEl>
                                        <p:attrNameLst>
                                          <p:attrName>ppt_y</p:attrName>
                                        </p:attrNameLst>
                                      </p:cBhvr>
                                      <p:tavLst>
                                        <p:tav tm="0">
                                          <p:val>
                                            <p:strVal val="ppt_y"/>
                                          </p:val>
                                        </p:tav>
                                        <p:tav tm="100000">
                                          <p:val>
                                            <p:strVal val="ppt_y"/>
                                          </p:val>
                                        </p:tav>
                                      </p:tavLst>
                                    </p:anim>
                                    <p:set>
                                      <p:cBhvr>
                                        <p:cTn id="266" dur="1" fill="hold">
                                          <p:stCondLst>
                                            <p:cond delay="2999"/>
                                          </p:stCondLst>
                                        </p:cTn>
                                        <p:tgtEl>
                                          <p:spTgt spid="15"/>
                                        </p:tgtEl>
                                        <p:attrNameLst>
                                          <p:attrName>style.visibility</p:attrName>
                                        </p:attrNameLst>
                                      </p:cBhvr>
                                      <p:to>
                                        <p:strVal val="hidden"/>
                                      </p:to>
                                    </p:set>
                                  </p:childTnLst>
                                </p:cTn>
                              </p:par>
                              <p:par>
                                <p:cTn id="267" presetID="2" presetClass="exit" presetSubtype="2" fill="hold" grpId="3" nodeType="withEffect">
                                  <p:stCondLst>
                                    <p:cond delay="0"/>
                                  </p:stCondLst>
                                  <p:childTnLst>
                                    <p:anim calcmode="lin" valueType="num">
                                      <p:cBhvr additive="base">
                                        <p:cTn id="268" dur="3000"/>
                                        <p:tgtEl>
                                          <p:spTgt spid="16"/>
                                        </p:tgtEl>
                                        <p:attrNameLst>
                                          <p:attrName>ppt_x</p:attrName>
                                        </p:attrNameLst>
                                      </p:cBhvr>
                                      <p:tavLst>
                                        <p:tav tm="0">
                                          <p:val>
                                            <p:strVal val="ppt_x"/>
                                          </p:val>
                                        </p:tav>
                                        <p:tav tm="100000">
                                          <p:val>
                                            <p:strVal val="1+ppt_w/2"/>
                                          </p:val>
                                        </p:tav>
                                      </p:tavLst>
                                    </p:anim>
                                    <p:anim calcmode="lin" valueType="num">
                                      <p:cBhvr additive="base">
                                        <p:cTn id="269" dur="3000"/>
                                        <p:tgtEl>
                                          <p:spTgt spid="16"/>
                                        </p:tgtEl>
                                        <p:attrNameLst>
                                          <p:attrName>ppt_y</p:attrName>
                                        </p:attrNameLst>
                                      </p:cBhvr>
                                      <p:tavLst>
                                        <p:tav tm="0">
                                          <p:val>
                                            <p:strVal val="ppt_y"/>
                                          </p:val>
                                        </p:tav>
                                        <p:tav tm="100000">
                                          <p:val>
                                            <p:strVal val="ppt_y"/>
                                          </p:val>
                                        </p:tav>
                                      </p:tavLst>
                                    </p:anim>
                                    <p:set>
                                      <p:cBhvr>
                                        <p:cTn id="270" dur="1" fill="hold">
                                          <p:stCondLst>
                                            <p:cond delay="2999"/>
                                          </p:stCondLst>
                                        </p:cTn>
                                        <p:tgtEl>
                                          <p:spTgt spid="16"/>
                                        </p:tgtEl>
                                        <p:attrNameLst>
                                          <p:attrName>style.visibility</p:attrName>
                                        </p:attrNameLst>
                                      </p:cBhvr>
                                      <p:to>
                                        <p:strVal val="hidden"/>
                                      </p:to>
                                    </p:set>
                                  </p:childTnLst>
                                </p:cTn>
                              </p:par>
                              <p:par>
                                <p:cTn id="271" presetID="2" presetClass="exit" presetSubtype="2" fill="hold" grpId="3" nodeType="withEffect">
                                  <p:stCondLst>
                                    <p:cond delay="0"/>
                                  </p:stCondLst>
                                  <p:childTnLst>
                                    <p:anim calcmode="lin" valueType="num">
                                      <p:cBhvr additive="base">
                                        <p:cTn id="272" dur="3000"/>
                                        <p:tgtEl>
                                          <p:spTgt spid="17"/>
                                        </p:tgtEl>
                                        <p:attrNameLst>
                                          <p:attrName>ppt_x</p:attrName>
                                        </p:attrNameLst>
                                      </p:cBhvr>
                                      <p:tavLst>
                                        <p:tav tm="0">
                                          <p:val>
                                            <p:strVal val="ppt_x"/>
                                          </p:val>
                                        </p:tav>
                                        <p:tav tm="100000">
                                          <p:val>
                                            <p:strVal val="1+ppt_w/2"/>
                                          </p:val>
                                        </p:tav>
                                      </p:tavLst>
                                    </p:anim>
                                    <p:anim calcmode="lin" valueType="num">
                                      <p:cBhvr additive="base">
                                        <p:cTn id="273" dur="3000"/>
                                        <p:tgtEl>
                                          <p:spTgt spid="17"/>
                                        </p:tgtEl>
                                        <p:attrNameLst>
                                          <p:attrName>ppt_y</p:attrName>
                                        </p:attrNameLst>
                                      </p:cBhvr>
                                      <p:tavLst>
                                        <p:tav tm="0">
                                          <p:val>
                                            <p:strVal val="ppt_y"/>
                                          </p:val>
                                        </p:tav>
                                        <p:tav tm="100000">
                                          <p:val>
                                            <p:strVal val="ppt_y"/>
                                          </p:val>
                                        </p:tav>
                                      </p:tavLst>
                                    </p:anim>
                                    <p:set>
                                      <p:cBhvr>
                                        <p:cTn id="274" dur="1" fill="hold">
                                          <p:stCondLst>
                                            <p:cond delay="2999"/>
                                          </p:stCondLst>
                                        </p:cTn>
                                        <p:tgtEl>
                                          <p:spTgt spid="17"/>
                                        </p:tgtEl>
                                        <p:attrNameLst>
                                          <p:attrName>style.visibility</p:attrName>
                                        </p:attrNameLst>
                                      </p:cBhvr>
                                      <p:to>
                                        <p:strVal val="hidden"/>
                                      </p:to>
                                    </p:set>
                                  </p:childTnLst>
                                </p:cTn>
                              </p:par>
                              <p:par>
                                <p:cTn id="275" presetID="2" presetClass="exit" presetSubtype="2" fill="hold" grpId="3" nodeType="withEffect">
                                  <p:stCondLst>
                                    <p:cond delay="0"/>
                                  </p:stCondLst>
                                  <p:childTnLst>
                                    <p:anim calcmode="lin" valueType="num">
                                      <p:cBhvr additive="base">
                                        <p:cTn id="276" dur="3000"/>
                                        <p:tgtEl>
                                          <p:spTgt spid="18"/>
                                        </p:tgtEl>
                                        <p:attrNameLst>
                                          <p:attrName>ppt_x</p:attrName>
                                        </p:attrNameLst>
                                      </p:cBhvr>
                                      <p:tavLst>
                                        <p:tav tm="0">
                                          <p:val>
                                            <p:strVal val="ppt_x"/>
                                          </p:val>
                                        </p:tav>
                                        <p:tav tm="100000">
                                          <p:val>
                                            <p:strVal val="1+ppt_w/2"/>
                                          </p:val>
                                        </p:tav>
                                      </p:tavLst>
                                    </p:anim>
                                    <p:anim calcmode="lin" valueType="num">
                                      <p:cBhvr additive="base">
                                        <p:cTn id="277" dur="3000"/>
                                        <p:tgtEl>
                                          <p:spTgt spid="18"/>
                                        </p:tgtEl>
                                        <p:attrNameLst>
                                          <p:attrName>ppt_y</p:attrName>
                                        </p:attrNameLst>
                                      </p:cBhvr>
                                      <p:tavLst>
                                        <p:tav tm="0">
                                          <p:val>
                                            <p:strVal val="ppt_y"/>
                                          </p:val>
                                        </p:tav>
                                        <p:tav tm="100000">
                                          <p:val>
                                            <p:strVal val="ppt_y"/>
                                          </p:val>
                                        </p:tav>
                                      </p:tavLst>
                                    </p:anim>
                                    <p:set>
                                      <p:cBhvr>
                                        <p:cTn id="278" dur="1" fill="hold">
                                          <p:stCondLst>
                                            <p:cond delay="2999"/>
                                          </p:stCondLst>
                                        </p:cTn>
                                        <p:tgtEl>
                                          <p:spTgt spid="18"/>
                                        </p:tgtEl>
                                        <p:attrNameLst>
                                          <p:attrName>style.visibility</p:attrName>
                                        </p:attrNameLst>
                                      </p:cBhvr>
                                      <p:to>
                                        <p:strVal val="hidden"/>
                                      </p:to>
                                    </p:set>
                                  </p:childTnLst>
                                </p:cTn>
                              </p:par>
                              <p:par>
                                <p:cTn id="279" presetID="2" presetClass="exit" presetSubtype="2" fill="hold" grpId="3" nodeType="withEffect">
                                  <p:stCondLst>
                                    <p:cond delay="0"/>
                                  </p:stCondLst>
                                  <p:childTnLst>
                                    <p:anim calcmode="lin" valueType="num">
                                      <p:cBhvr additive="base">
                                        <p:cTn id="280" dur="3000"/>
                                        <p:tgtEl>
                                          <p:spTgt spid="19"/>
                                        </p:tgtEl>
                                        <p:attrNameLst>
                                          <p:attrName>ppt_x</p:attrName>
                                        </p:attrNameLst>
                                      </p:cBhvr>
                                      <p:tavLst>
                                        <p:tav tm="0">
                                          <p:val>
                                            <p:strVal val="ppt_x"/>
                                          </p:val>
                                        </p:tav>
                                        <p:tav tm="100000">
                                          <p:val>
                                            <p:strVal val="1+ppt_w/2"/>
                                          </p:val>
                                        </p:tav>
                                      </p:tavLst>
                                    </p:anim>
                                    <p:anim calcmode="lin" valueType="num">
                                      <p:cBhvr additive="base">
                                        <p:cTn id="281" dur="3000"/>
                                        <p:tgtEl>
                                          <p:spTgt spid="19"/>
                                        </p:tgtEl>
                                        <p:attrNameLst>
                                          <p:attrName>ppt_y</p:attrName>
                                        </p:attrNameLst>
                                      </p:cBhvr>
                                      <p:tavLst>
                                        <p:tav tm="0">
                                          <p:val>
                                            <p:strVal val="ppt_y"/>
                                          </p:val>
                                        </p:tav>
                                        <p:tav tm="100000">
                                          <p:val>
                                            <p:strVal val="ppt_y"/>
                                          </p:val>
                                        </p:tav>
                                      </p:tavLst>
                                    </p:anim>
                                    <p:set>
                                      <p:cBhvr>
                                        <p:cTn id="282" dur="1" fill="hold">
                                          <p:stCondLst>
                                            <p:cond delay="2999"/>
                                          </p:stCondLst>
                                        </p:cTn>
                                        <p:tgtEl>
                                          <p:spTgt spid="19"/>
                                        </p:tgtEl>
                                        <p:attrNameLst>
                                          <p:attrName>style.visibility</p:attrName>
                                        </p:attrNameLst>
                                      </p:cBhvr>
                                      <p:to>
                                        <p:strVal val="hidden"/>
                                      </p:to>
                                    </p:set>
                                  </p:childTnLst>
                                </p:cTn>
                              </p:par>
                              <p:par>
                                <p:cTn id="283" presetID="2" presetClass="exit" presetSubtype="2" fill="hold" grpId="3" nodeType="withEffect">
                                  <p:stCondLst>
                                    <p:cond delay="0"/>
                                  </p:stCondLst>
                                  <p:childTnLst>
                                    <p:anim calcmode="lin" valueType="num">
                                      <p:cBhvr additive="base">
                                        <p:cTn id="284" dur="3000"/>
                                        <p:tgtEl>
                                          <p:spTgt spid="20"/>
                                        </p:tgtEl>
                                        <p:attrNameLst>
                                          <p:attrName>ppt_x</p:attrName>
                                        </p:attrNameLst>
                                      </p:cBhvr>
                                      <p:tavLst>
                                        <p:tav tm="0">
                                          <p:val>
                                            <p:strVal val="ppt_x"/>
                                          </p:val>
                                        </p:tav>
                                        <p:tav tm="100000">
                                          <p:val>
                                            <p:strVal val="1+ppt_w/2"/>
                                          </p:val>
                                        </p:tav>
                                      </p:tavLst>
                                    </p:anim>
                                    <p:anim calcmode="lin" valueType="num">
                                      <p:cBhvr additive="base">
                                        <p:cTn id="285" dur="3000"/>
                                        <p:tgtEl>
                                          <p:spTgt spid="20"/>
                                        </p:tgtEl>
                                        <p:attrNameLst>
                                          <p:attrName>ppt_y</p:attrName>
                                        </p:attrNameLst>
                                      </p:cBhvr>
                                      <p:tavLst>
                                        <p:tav tm="0">
                                          <p:val>
                                            <p:strVal val="ppt_y"/>
                                          </p:val>
                                        </p:tav>
                                        <p:tav tm="100000">
                                          <p:val>
                                            <p:strVal val="ppt_y"/>
                                          </p:val>
                                        </p:tav>
                                      </p:tavLst>
                                    </p:anim>
                                    <p:set>
                                      <p:cBhvr>
                                        <p:cTn id="286" dur="1" fill="hold">
                                          <p:stCondLst>
                                            <p:cond delay="2999"/>
                                          </p:stCondLst>
                                        </p:cTn>
                                        <p:tgtEl>
                                          <p:spTgt spid="20"/>
                                        </p:tgtEl>
                                        <p:attrNameLst>
                                          <p:attrName>style.visibility</p:attrName>
                                        </p:attrNameLst>
                                      </p:cBhvr>
                                      <p:to>
                                        <p:strVal val="hidden"/>
                                      </p:to>
                                    </p:set>
                                  </p:childTnLst>
                                </p:cTn>
                              </p:par>
                              <p:par>
                                <p:cTn id="287" presetID="2" presetClass="exit" presetSubtype="2" fill="hold" grpId="3" nodeType="withEffect">
                                  <p:stCondLst>
                                    <p:cond delay="0"/>
                                  </p:stCondLst>
                                  <p:childTnLst>
                                    <p:anim calcmode="lin" valueType="num">
                                      <p:cBhvr additive="base">
                                        <p:cTn id="288" dur="3000"/>
                                        <p:tgtEl>
                                          <p:spTgt spid="21"/>
                                        </p:tgtEl>
                                        <p:attrNameLst>
                                          <p:attrName>ppt_x</p:attrName>
                                        </p:attrNameLst>
                                      </p:cBhvr>
                                      <p:tavLst>
                                        <p:tav tm="0">
                                          <p:val>
                                            <p:strVal val="ppt_x"/>
                                          </p:val>
                                        </p:tav>
                                        <p:tav tm="100000">
                                          <p:val>
                                            <p:strVal val="1+ppt_w/2"/>
                                          </p:val>
                                        </p:tav>
                                      </p:tavLst>
                                    </p:anim>
                                    <p:anim calcmode="lin" valueType="num">
                                      <p:cBhvr additive="base">
                                        <p:cTn id="289" dur="3000"/>
                                        <p:tgtEl>
                                          <p:spTgt spid="21"/>
                                        </p:tgtEl>
                                        <p:attrNameLst>
                                          <p:attrName>ppt_y</p:attrName>
                                        </p:attrNameLst>
                                      </p:cBhvr>
                                      <p:tavLst>
                                        <p:tav tm="0">
                                          <p:val>
                                            <p:strVal val="ppt_y"/>
                                          </p:val>
                                        </p:tav>
                                        <p:tav tm="100000">
                                          <p:val>
                                            <p:strVal val="ppt_y"/>
                                          </p:val>
                                        </p:tav>
                                      </p:tavLst>
                                    </p:anim>
                                    <p:set>
                                      <p:cBhvr>
                                        <p:cTn id="290" dur="1" fill="hold">
                                          <p:stCondLst>
                                            <p:cond delay="2999"/>
                                          </p:stCondLst>
                                        </p:cTn>
                                        <p:tgtEl>
                                          <p:spTgt spid="21"/>
                                        </p:tgtEl>
                                        <p:attrNameLst>
                                          <p:attrName>style.visibility</p:attrName>
                                        </p:attrNameLst>
                                      </p:cBhvr>
                                      <p:to>
                                        <p:strVal val="hidden"/>
                                      </p:to>
                                    </p:set>
                                  </p:childTnLst>
                                </p:cTn>
                              </p:par>
                              <p:par>
                                <p:cTn id="291" presetID="2" presetClass="exit" presetSubtype="2" fill="hold" grpId="3" nodeType="withEffect">
                                  <p:stCondLst>
                                    <p:cond delay="0"/>
                                  </p:stCondLst>
                                  <p:childTnLst>
                                    <p:anim calcmode="lin" valueType="num">
                                      <p:cBhvr additive="base">
                                        <p:cTn id="292" dur="3000"/>
                                        <p:tgtEl>
                                          <p:spTgt spid="22"/>
                                        </p:tgtEl>
                                        <p:attrNameLst>
                                          <p:attrName>ppt_x</p:attrName>
                                        </p:attrNameLst>
                                      </p:cBhvr>
                                      <p:tavLst>
                                        <p:tav tm="0">
                                          <p:val>
                                            <p:strVal val="ppt_x"/>
                                          </p:val>
                                        </p:tav>
                                        <p:tav tm="100000">
                                          <p:val>
                                            <p:strVal val="1+ppt_w/2"/>
                                          </p:val>
                                        </p:tav>
                                      </p:tavLst>
                                    </p:anim>
                                    <p:anim calcmode="lin" valueType="num">
                                      <p:cBhvr additive="base">
                                        <p:cTn id="293" dur="3000"/>
                                        <p:tgtEl>
                                          <p:spTgt spid="22"/>
                                        </p:tgtEl>
                                        <p:attrNameLst>
                                          <p:attrName>ppt_y</p:attrName>
                                        </p:attrNameLst>
                                      </p:cBhvr>
                                      <p:tavLst>
                                        <p:tav tm="0">
                                          <p:val>
                                            <p:strVal val="ppt_y"/>
                                          </p:val>
                                        </p:tav>
                                        <p:tav tm="100000">
                                          <p:val>
                                            <p:strVal val="ppt_y"/>
                                          </p:val>
                                        </p:tav>
                                      </p:tavLst>
                                    </p:anim>
                                    <p:set>
                                      <p:cBhvr>
                                        <p:cTn id="294" dur="1" fill="hold">
                                          <p:stCondLst>
                                            <p:cond delay="2999"/>
                                          </p:stCondLst>
                                        </p:cTn>
                                        <p:tgtEl>
                                          <p:spTgt spid="22"/>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3000"/>
                                        <p:tgtEl>
                                          <p:spTgt spid="6"/>
                                        </p:tgtEl>
                                        <p:attrNameLst>
                                          <p:attrName>ppt_x</p:attrName>
                                        </p:attrNameLst>
                                      </p:cBhvr>
                                      <p:tavLst>
                                        <p:tav tm="0">
                                          <p:val>
                                            <p:strVal val="ppt_x"/>
                                          </p:val>
                                        </p:tav>
                                        <p:tav tm="100000">
                                          <p:val>
                                            <p:strVal val="0-ppt_w/2"/>
                                          </p:val>
                                        </p:tav>
                                      </p:tavLst>
                                    </p:anim>
                                    <p:anim calcmode="lin" valueType="num">
                                      <p:cBhvr additive="base">
                                        <p:cTn id="297" dur="3000"/>
                                        <p:tgtEl>
                                          <p:spTgt spid="6"/>
                                        </p:tgtEl>
                                        <p:attrNameLst>
                                          <p:attrName>ppt_y</p:attrName>
                                        </p:attrNameLst>
                                      </p:cBhvr>
                                      <p:tavLst>
                                        <p:tav tm="0">
                                          <p:val>
                                            <p:strVal val="ppt_y"/>
                                          </p:val>
                                        </p:tav>
                                        <p:tav tm="100000">
                                          <p:val>
                                            <p:strVal val="ppt_y"/>
                                          </p:val>
                                        </p:tav>
                                      </p:tavLst>
                                    </p:anim>
                                    <p:set>
                                      <p:cBhvr>
                                        <p:cTn id="298" dur="1" fill="hold">
                                          <p:stCondLst>
                                            <p:cond delay="2999"/>
                                          </p:stCondLst>
                                        </p:cTn>
                                        <p:tgtEl>
                                          <p:spTgt spid="6"/>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3000"/>
                                        <p:tgtEl>
                                          <p:spTgt spid="7"/>
                                        </p:tgtEl>
                                        <p:attrNameLst>
                                          <p:attrName>ppt_x</p:attrName>
                                        </p:attrNameLst>
                                      </p:cBhvr>
                                      <p:tavLst>
                                        <p:tav tm="0">
                                          <p:val>
                                            <p:strVal val="ppt_x"/>
                                          </p:val>
                                        </p:tav>
                                        <p:tav tm="100000">
                                          <p:val>
                                            <p:strVal val="0-ppt_w/2"/>
                                          </p:val>
                                        </p:tav>
                                      </p:tavLst>
                                    </p:anim>
                                    <p:anim calcmode="lin" valueType="num">
                                      <p:cBhvr additive="base">
                                        <p:cTn id="301" dur="3000"/>
                                        <p:tgtEl>
                                          <p:spTgt spid="7"/>
                                        </p:tgtEl>
                                        <p:attrNameLst>
                                          <p:attrName>ppt_y</p:attrName>
                                        </p:attrNameLst>
                                      </p:cBhvr>
                                      <p:tavLst>
                                        <p:tav tm="0">
                                          <p:val>
                                            <p:strVal val="ppt_y"/>
                                          </p:val>
                                        </p:tav>
                                        <p:tav tm="100000">
                                          <p:val>
                                            <p:strVal val="ppt_y"/>
                                          </p:val>
                                        </p:tav>
                                      </p:tavLst>
                                    </p:anim>
                                    <p:set>
                                      <p:cBhvr>
                                        <p:cTn id="302" dur="1" fill="hold">
                                          <p:stCondLst>
                                            <p:cond delay="2999"/>
                                          </p:stCondLst>
                                        </p:cTn>
                                        <p:tgtEl>
                                          <p:spTgt spid="7"/>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3000"/>
                                        <p:tgtEl>
                                          <p:spTgt spid="8"/>
                                        </p:tgtEl>
                                        <p:attrNameLst>
                                          <p:attrName>ppt_x</p:attrName>
                                        </p:attrNameLst>
                                      </p:cBhvr>
                                      <p:tavLst>
                                        <p:tav tm="0">
                                          <p:val>
                                            <p:strVal val="ppt_x"/>
                                          </p:val>
                                        </p:tav>
                                        <p:tav tm="100000">
                                          <p:val>
                                            <p:strVal val="0-ppt_w/2"/>
                                          </p:val>
                                        </p:tav>
                                      </p:tavLst>
                                    </p:anim>
                                    <p:anim calcmode="lin" valueType="num">
                                      <p:cBhvr additive="base">
                                        <p:cTn id="305" dur="3000"/>
                                        <p:tgtEl>
                                          <p:spTgt spid="8"/>
                                        </p:tgtEl>
                                        <p:attrNameLst>
                                          <p:attrName>ppt_y</p:attrName>
                                        </p:attrNameLst>
                                      </p:cBhvr>
                                      <p:tavLst>
                                        <p:tav tm="0">
                                          <p:val>
                                            <p:strVal val="ppt_y"/>
                                          </p:val>
                                        </p:tav>
                                        <p:tav tm="100000">
                                          <p:val>
                                            <p:strVal val="ppt_y"/>
                                          </p:val>
                                        </p:tav>
                                      </p:tavLst>
                                    </p:anim>
                                    <p:set>
                                      <p:cBhvr>
                                        <p:cTn id="306" dur="1" fill="hold">
                                          <p:stCondLst>
                                            <p:cond delay="2999"/>
                                          </p:stCondLst>
                                        </p:cTn>
                                        <p:tgtEl>
                                          <p:spTgt spid="8"/>
                                        </p:tgtEl>
                                        <p:attrNameLst>
                                          <p:attrName>style.visibility</p:attrName>
                                        </p:attrNameLst>
                                      </p:cBhvr>
                                      <p:to>
                                        <p:strVal val="hidden"/>
                                      </p:to>
                                    </p:set>
                                  </p:childTnLst>
                                </p:cTn>
                              </p:par>
                              <p:par>
                                <p:cTn id="307" presetID="2" presetClass="exit" presetSubtype="8" fill="hold" grpId="3" nodeType="withEffect">
                                  <p:stCondLst>
                                    <p:cond delay="0"/>
                                  </p:stCondLst>
                                  <p:childTnLst>
                                    <p:anim calcmode="lin" valueType="num">
                                      <p:cBhvr additive="base">
                                        <p:cTn id="308" dur="3000"/>
                                        <p:tgtEl>
                                          <p:spTgt spid="10"/>
                                        </p:tgtEl>
                                        <p:attrNameLst>
                                          <p:attrName>ppt_x</p:attrName>
                                        </p:attrNameLst>
                                      </p:cBhvr>
                                      <p:tavLst>
                                        <p:tav tm="0">
                                          <p:val>
                                            <p:strVal val="ppt_x"/>
                                          </p:val>
                                        </p:tav>
                                        <p:tav tm="100000">
                                          <p:val>
                                            <p:strVal val="0-ppt_w/2"/>
                                          </p:val>
                                        </p:tav>
                                      </p:tavLst>
                                    </p:anim>
                                    <p:anim calcmode="lin" valueType="num">
                                      <p:cBhvr additive="base">
                                        <p:cTn id="309" dur="3000"/>
                                        <p:tgtEl>
                                          <p:spTgt spid="10"/>
                                        </p:tgtEl>
                                        <p:attrNameLst>
                                          <p:attrName>ppt_y</p:attrName>
                                        </p:attrNameLst>
                                      </p:cBhvr>
                                      <p:tavLst>
                                        <p:tav tm="0">
                                          <p:val>
                                            <p:strVal val="ppt_y"/>
                                          </p:val>
                                        </p:tav>
                                        <p:tav tm="100000">
                                          <p:val>
                                            <p:strVal val="ppt_y"/>
                                          </p:val>
                                        </p:tav>
                                      </p:tavLst>
                                    </p:anim>
                                    <p:set>
                                      <p:cBhvr>
                                        <p:cTn id="310" dur="1" fill="hold">
                                          <p:stCondLst>
                                            <p:cond delay="2999"/>
                                          </p:stCondLst>
                                        </p:cTn>
                                        <p:tgtEl>
                                          <p:spTgt spid="10"/>
                                        </p:tgtEl>
                                        <p:attrNameLst>
                                          <p:attrName>style.visibility</p:attrName>
                                        </p:attrNameLst>
                                      </p:cBhvr>
                                      <p:to>
                                        <p:strVal val="hidden"/>
                                      </p:to>
                                    </p:set>
                                  </p:childTnLst>
                                </p:cTn>
                              </p:par>
                              <p:par>
                                <p:cTn id="311" presetID="2" presetClass="exit" presetSubtype="8" fill="hold" grpId="3" nodeType="withEffect">
                                  <p:stCondLst>
                                    <p:cond delay="0"/>
                                  </p:stCondLst>
                                  <p:childTnLst>
                                    <p:anim calcmode="lin" valueType="num">
                                      <p:cBhvr additive="base">
                                        <p:cTn id="312" dur="3000"/>
                                        <p:tgtEl>
                                          <p:spTgt spid="23"/>
                                        </p:tgtEl>
                                        <p:attrNameLst>
                                          <p:attrName>ppt_x</p:attrName>
                                        </p:attrNameLst>
                                      </p:cBhvr>
                                      <p:tavLst>
                                        <p:tav tm="0">
                                          <p:val>
                                            <p:strVal val="ppt_x"/>
                                          </p:val>
                                        </p:tav>
                                        <p:tav tm="100000">
                                          <p:val>
                                            <p:strVal val="0-ppt_w/2"/>
                                          </p:val>
                                        </p:tav>
                                      </p:tavLst>
                                    </p:anim>
                                    <p:anim calcmode="lin" valueType="num">
                                      <p:cBhvr additive="base">
                                        <p:cTn id="313" dur="3000"/>
                                        <p:tgtEl>
                                          <p:spTgt spid="23"/>
                                        </p:tgtEl>
                                        <p:attrNameLst>
                                          <p:attrName>ppt_y</p:attrName>
                                        </p:attrNameLst>
                                      </p:cBhvr>
                                      <p:tavLst>
                                        <p:tav tm="0">
                                          <p:val>
                                            <p:strVal val="ppt_y"/>
                                          </p:val>
                                        </p:tav>
                                        <p:tav tm="100000">
                                          <p:val>
                                            <p:strVal val="ppt_y"/>
                                          </p:val>
                                        </p:tav>
                                      </p:tavLst>
                                    </p:anim>
                                    <p:set>
                                      <p:cBhvr>
                                        <p:cTn id="314" dur="1" fill="hold">
                                          <p:stCondLst>
                                            <p:cond delay="2999"/>
                                          </p:stCondLst>
                                        </p:cTn>
                                        <p:tgtEl>
                                          <p:spTgt spid="23"/>
                                        </p:tgtEl>
                                        <p:attrNameLst>
                                          <p:attrName>style.visibility</p:attrName>
                                        </p:attrNameLst>
                                      </p:cBhvr>
                                      <p:to>
                                        <p:strVal val="hidden"/>
                                      </p:to>
                                    </p:set>
                                  </p:childTnLst>
                                </p:cTn>
                              </p:par>
                              <p:par>
                                <p:cTn id="315" presetID="2" presetClass="exit" presetSubtype="8" fill="hold" grpId="3" nodeType="withEffect">
                                  <p:stCondLst>
                                    <p:cond delay="0"/>
                                  </p:stCondLst>
                                  <p:childTnLst>
                                    <p:anim calcmode="lin" valueType="num">
                                      <p:cBhvr additive="base">
                                        <p:cTn id="316" dur="3000"/>
                                        <p:tgtEl>
                                          <p:spTgt spid="24"/>
                                        </p:tgtEl>
                                        <p:attrNameLst>
                                          <p:attrName>ppt_x</p:attrName>
                                        </p:attrNameLst>
                                      </p:cBhvr>
                                      <p:tavLst>
                                        <p:tav tm="0">
                                          <p:val>
                                            <p:strVal val="ppt_x"/>
                                          </p:val>
                                        </p:tav>
                                        <p:tav tm="100000">
                                          <p:val>
                                            <p:strVal val="0-ppt_w/2"/>
                                          </p:val>
                                        </p:tav>
                                      </p:tavLst>
                                    </p:anim>
                                    <p:anim calcmode="lin" valueType="num">
                                      <p:cBhvr additive="base">
                                        <p:cTn id="317" dur="3000"/>
                                        <p:tgtEl>
                                          <p:spTgt spid="24"/>
                                        </p:tgtEl>
                                        <p:attrNameLst>
                                          <p:attrName>ppt_y</p:attrName>
                                        </p:attrNameLst>
                                      </p:cBhvr>
                                      <p:tavLst>
                                        <p:tav tm="0">
                                          <p:val>
                                            <p:strVal val="ppt_y"/>
                                          </p:val>
                                        </p:tav>
                                        <p:tav tm="100000">
                                          <p:val>
                                            <p:strVal val="ppt_y"/>
                                          </p:val>
                                        </p:tav>
                                      </p:tavLst>
                                    </p:anim>
                                    <p:set>
                                      <p:cBhvr>
                                        <p:cTn id="318" dur="1" fill="hold">
                                          <p:stCondLst>
                                            <p:cond delay="2999"/>
                                          </p:stCondLst>
                                        </p:cTn>
                                        <p:tgtEl>
                                          <p:spTgt spid="24"/>
                                        </p:tgtEl>
                                        <p:attrNameLst>
                                          <p:attrName>style.visibility</p:attrName>
                                        </p:attrNameLst>
                                      </p:cBhvr>
                                      <p:to>
                                        <p:strVal val="hidden"/>
                                      </p:to>
                                    </p:set>
                                  </p:childTnLst>
                                </p:cTn>
                              </p:par>
                              <p:par>
                                <p:cTn id="319" presetID="2" presetClass="exit" presetSubtype="8" fill="hold" grpId="3" nodeType="withEffect">
                                  <p:stCondLst>
                                    <p:cond delay="0"/>
                                  </p:stCondLst>
                                  <p:childTnLst>
                                    <p:anim calcmode="lin" valueType="num">
                                      <p:cBhvr additive="base">
                                        <p:cTn id="320" dur="3000"/>
                                        <p:tgtEl>
                                          <p:spTgt spid="25"/>
                                        </p:tgtEl>
                                        <p:attrNameLst>
                                          <p:attrName>ppt_x</p:attrName>
                                        </p:attrNameLst>
                                      </p:cBhvr>
                                      <p:tavLst>
                                        <p:tav tm="0">
                                          <p:val>
                                            <p:strVal val="ppt_x"/>
                                          </p:val>
                                        </p:tav>
                                        <p:tav tm="100000">
                                          <p:val>
                                            <p:strVal val="0-ppt_w/2"/>
                                          </p:val>
                                        </p:tav>
                                      </p:tavLst>
                                    </p:anim>
                                    <p:anim calcmode="lin" valueType="num">
                                      <p:cBhvr additive="base">
                                        <p:cTn id="321" dur="3000"/>
                                        <p:tgtEl>
                                          <p:spTgt spid="25"/>
                                        </p:tgtEl>
                                        <p:attrNameLst>
                                          <p:attrName>ppt_y</p:attrName>
                                        </p:attrNameLst>
                                      </p:cBhvr>
                                      <p:tavLst>
                                        <p:tav tm="0">
                                          <p:val>
                                            <p:strVal val="ppt_y"/>
                                          </p:val>
                                        </p:tav>
                                        <p:tav tm="100000">
                                          <p:val>
                                            <p:strVal val="ppt_y"/>
                                          </p:val>
                                        </p:tav>
                                      </p:tavLst>
                                    </p:anim>
                                    <p:set>
                                      <p:cBhvr>
                                        <p:cTn id="322" dur="1" fill="hold">
                                          <p:stCondLst>
                                            <p:cond delay="2999"/>
                                          </p:stCondLst>
                                        </p:cTn>
                                        <p:tgtEl>
                                          <p:spTgt spid="25"/>
                                        </p:tgtEl>
                                        <p:attrNameLst>
                                          <p:attrName>style.visibility</p:attrName>
                                        </p:attrNameLst>
                                      </p:cBhvr>
                                      <p:to>
                                        <p:strVal val="hidden"/>
                                      </p:to>
                                    </p:set>
                                  </p:childTnLst>
                                </p:cTn>
                              </p:par>
                              <p:par>
                                <p:cTn id="323" presetID="2" presetClass="exit" presetSubtype="8" fill="hold" grpId="3" nodeType="withEffect">
                                  <p:stCondLst>
                                    <p:cond delay="0"/>
                                  </p:stCondLst>
                                  <p:childTnLst>
                                    <p:anim calcmode="lin" valueType="num">
                                      <p:cBhvr additive="base">
                                        <p:cTn id="324" dur="3000"/>
                                        <p:tgtEl>
                                          <p:spTgt spid="26"/>
                                        </p:tgtEl>
                                        <p:attrNameLst>
                                          <p:attrName>ppt_x</p:attrName>
                                        </p:attrNameLst>
                                      </p:cBhvr>
                                      <p:tavLst>
                                        <p:tav tm="0">
                                          <p:val>
                                            <p:strVal val="ppt_x"/>
                                          </p:val>
                                        </p:tav>
                                        <p:tav tm="100000">
                                          <p:val>
                                            <p:strVal val="0-ppt_w/2"/>
                                          </p:val>
                                        </p:tav>
                                      </p:tavLst>
                                    </p:anim>
                                    <p:anim calcmode="lin" valueType="num">
                                      <p:cBhvr additive="base">
                                        <p:cTn id="325" dur="3000"/>
                                        <p:tgtEl>
                                          <p:spTgt spid="26"/>
                                        </p:tgtEl>
                                        <p:attrNameLst>
                                          <p:attrName>ppt_y</p:attrName>
                                        </p:attrNameLst>
                                      </p:cBhvr>
                                      <p:tavLst>
                                        <p:tav tm="0">
                                          <p:val>
                                            <p:strVal val="ppt_y"/>
                                          </p:val>
                                        </p:tav>
                                        <p:tav tm="100000">
                                          <p:val>
                                            <p:strVal val="ppt_y"/>
                                          </p:val>
                                        </p:tav>
                                      </p:tavLst>
                                    </p:anim>
                                    <p:set>
                                      <p:cBhvr>
                                        <p:cTn id="326" dur="1" fill="hold">
                                          <p:stCondLst>
                                            <p:cond delay="2999"/>
                                          </p:stCondLst>
                                        </p:cTn>
                                        <p:tgtEl>
                                          <p:spTgt spid="26"/>
                                        </p:tgtEl>
                                        <p:attrNameLst>
                                          <p:attrName>style.visibility</p:attrName>
                                        </p:attrNameLst>
                                      </p:cBhvr>
                                      <p:to>
                                        <p:strVal val="hidden"/>
                                      </p:to>
                                    </p:set>
                                  </p:childTnLst>
                                </p:cTn>
                              </p:par>
                              <p:par>
                                <p:cTn id="327" presetID="2" presetClass="exit" presetSubtype="8" fill="hold" grpId="3" nodeType="withEffect">
                                  <p:stCondLst>
                                    <p:cond delay="0"/>
                                  </p:stCondLst>
                                  <p:childTnLst>
                                    <p:anim calcmode="lin" valueType="num">
                                      <p:cBhvr additive="base">
                                        <p:cTn id="328" dur="3000"/>
                                        <p:tgtEl>
                                          <p:spTgt spid="27"/>
                                        </p:tgtEl>
                                        <p:attrNameLst>
                                          <p:attrName>ppt_x</p:attrName>
                                        </p:attrNameLst>
                                      </p:cBhvr>
                                      <p:tavLst>
                                        <p:tav tm="0">
                                          <p:val>
                                            <p:strVal val="ppt_x"/>
                                          </p:val>
                                        </p:tav>
                                        <p:tav tm="100000">
                                          <p:val>
                                            <p:strVal val="0-ppt_w/2"/>
                                          </p:val>
                                        </p:tav>
                                      </p:tavLst>
                                    </p:anim>
                                    <p:anim calcmode="lin" valueType="num">
                                      <p:cBhvr additive="base">
                                        <p:cTn id="329" dur="3000"/>
                                        <p:tgtEl>
                                          <p:spTgt spid="27"/>
                                        </p:tgtEl>
                                        <p:attrNameLst>
                                          <p:attrName>ppt_y</p:attrName>
                                        </p:attrNameLst>
                                      </p:cBhvr>
                                      <p:tavLst>
                                        <p:tav tm="0">
                                          <p:val>
                                            <p:strVal val="ppt_y"/>
                                          </p:val>
                                        </p:tav>
                                        <p:tav tm="100000">
                                          <p:val>
                                            <p:strVal val="ppt_y"/>
                                          </p:val>
                                        </p:tav>
                                      </p:tavLst>
                                    </p:anim>
                                    <p:set>
                                      <p:cBhvr>
                                        <p:cTn id="330" dur="1" fill="hold">
                                          <p:stCondLst>
                                            <p:cond delay="2999"/>
                                          </p:stCondLst>
                                        </p:cTn>
                                        <p:tgtEl>
                                          <p:spTgt spid="27"/>
                                        </p:tgtEl>
                                        <p:attrNameLst>
                                          <p:attrName>style.visibility</p:attrName>
                                        </p:attrNameLst>
                                      </p:cBhvr>
                                      <p:to>
                                        <p:strVal val="hidden"/>
                                      </p:to>
                                    </p:set>
                                  </p:childTnLst>
                                </p:cTn>
                              </p:par>
                              <p:par>
                                <p:cTn id="331" presetID="2" presetClass="exit" presetSubtype="8" fill="hold" grpId="3" nodeType="withEffect">
                                  <p:stCondLst>
                                    <p:cond delay="0"/>
                                  </p:stCondLst>
                                  <p:childTnLst>
                                    <p:anim calcmode="lin" valueType="num">
                                      <p:cBhvr additive="base">
                                        <p:cTn id="332" dur="3000"/>
                                        <p:tgtEl>
                                          <p:spTgt spid="28"/>
                                        </p:tgtEl>
                                        <p:attrNameLst>
                                          <p:attrName>ppt_x</p:attrName>
                                        </p:attrNameLst>
                                      </p:cBhvr>
                                      <p:tavLst>
                                        <p:tav tm="0">
                                          <p:val>
                                            <p:strVal val="ppt_x"/>
                                          </p:val>
                                        </p:tav>
                                        <p:tav tm="100000">
                                          <p:val>
                                            <p:strVal val="0-ppt_w/2"/>
                                          </p:val>
                                        </p:tav>
                                      </p:tavLst>
                                    </p:anim>
                                    <p:anim calcmode="lin" valueType="num">
                                      <p:cBhvr additive="base">
                                        <p:cTn id="333" dur="3000"/>
                                        <p:tgtEl>
                                          <p:spTgt spid="28"/>
                                        </p:tgtEl>
                                        <p:attrNameLst>
                                          <p:attrName>ppt_y</p:attrName>
                                        </p:attrNameLst>
                                      </p:cBhvr>
                                      <p:tavLst>
                                        <p:tav tm="0">
                                          <p:val>
                                            <p:strVal val="ppt_y"/>
                                          </p:val>
                                        </p:tav>
                                        <p:tav tm="100000">
                                          <p:val>
                                            <p:strVal val="ppt_y"/>
                                          </p:val>
                                        </p:tav>
                                      </p:tavLst>
                                    </p:anim>
                                    <p:set>
                                      <p:cBhvr>
                                        <p:cTn id="334" dur="1" fill="hold">
                                          <p:stCondLst>
                                            <p:cond delay="2999"/>
                                          </p:stCondLst>
                                        </p:cTn>
                                        <p:tgtEl>
                                          <p:spTgt spid="28"/>
                                        </p:tgtEl>
                                        <p:attrNameLst>
                                          <p:attrName>style.visibility</p:attrName>
                                        </p:attrNameLst>
                                      </p:cBhvr>
                                      <p:to>
                                        <p:strVal val="hidden"/>
                                      </p:to>
                                    </p:set>
                                  </p:childTnLst>
                                </p:cTn>
                              </p:par>
                              <p:par>
                                <p:cTn id="335" presetID="2" presetClass="exit" presetSubtype="8" fill="hold" grpId="3" nodeType="withEffect">
                                  <p:stCondLst>
                                    <p:cond delay="0"/>
                                  </p:stCondLst>
                                  <p:childTnLst>
                                    <p:anim calcmode="lin" valueType="num">
                                      <p:cBhvr additive="base">
                                        <p:cTn id="336" dur="3000"/>
                                        <p:tgtEl>
                                          <p:spTgt spid="29"/>
                                        </p:tgtEl>
                                        <p:attrNameLst>
                                          <p:attrName>ppt_x</p:attrName>
                                        </p:attrNameLst>
                                      </p:cBhvr>
                                      <p:tavLst>
                                        <p:tav tm="0">
                                          <p:val>
                                            <p:strVal val="ppt_x"/>
                                          </p:val>
                                        </p:tav>
                                        <p:tav tm="100000">
                                          <p:val>
                                            <p:strVal val="0-ppt_w/2"/>
                                          </p:val>
                                        </p:tav>
                                      </p:tavLst>
                                    </p:anim>
                                    <p:anim calcmode="lin" valueType="num">
                                      <p:cBhvr additive="base">
                                        <p:cTn id="337" dur="3000"/>
                                        <p:tgtEl>
                                          <p:spTgt spid="29"/>
                                        </p:tgtEl>
                                        <p:attrNameLst>
                                          <p:attrName>ppt_y</p:attrName>
                                        </p:attrNameLst>
                                      </p:cBhvr>
                                      <p:tavLst>
                                        <p:tav tm="0">
                                          <p:val>
                                            <p:strVal val="ppt_y"/>
                                          </p:val>
                                        </p:tav>
                                        <p:tav tm="100000">
                                          <p:val>
                                            <p:strVal val="ppt_y"/>
                                          </p:val>
                                        </p:tav>
                                      </p:tavLst>
                                    </p:anim>
                                    <p:set>
                                      <p:cBhvr>
                                        <p:cTn id="338" dur="1" fill="hold">
                                          <p:stCondLst>
                                            <p:cond delay="2999"/>
                                          </p:stCondLst>
                                        </p:cTn>
                                        <p:tgtEl>
                                          <p:spTgt spid="29"/>
                                        </p:tgtEl>
                                        <p:attrNameLst>
                                          <p:attrName>style.visibility</p:attrName>
                                        </p:attrNameLst>
                                      </p:cBhvr>
                                      <p:to>
                                        <p:strVal val="hidden"/>
                                      </p:to>
                                    </p:set>
                                  </p:childTnLst>
                                </p:cTn>
                              </p:par>
                              <p:par>
                                <p:cTn id="339" presetID="2" presetClass="exit" presetSubtype="8" fill="hold" grpId="3" nodeType="withEffect">
                                  <p:stCondLst>
                                    <p:cond delay="0"/>
                                  </p:stCondLst>
                                  <p:childTnLst>
                                    <p:anim calcmode="lin" valueType="num">
                                      <p:cBhvr additive="base">
                                        <p:cTn id="340" dur="3000"/>
                                        <p:tgtEl>
                                          <p:spTgt spid="30"/>
                                        </p:tgtEl>
                                        <p:attrNameLst>
                                          <p:attrName>ppt_x</p:attrName>
                                        </p:attrNameLst>
                                      </p:cBhvr>
                                      <p:tavLst>
                                        <p:tav tm="0">
                                          <p:val>
                                            <p:strVal val="ppt_x"/>
                                          </p:val>
                                        </p:tav>
                                        <p:tav tm="100000">
                                          <p:val>
                                            <p:strVal val="0-ppt_w/2"/>
                                          </p:val>
                                        </p:tav>
                                      </p:tavLst>
                                    </p:anim>
                                    <p:anim calcmode="lin" valueType="num">
                                      <p:cBhvr additive="base">
                                        <p:cTn id="341" dur="3000"/>
                                        <p:tgtEl>
                                          <p:spTgt spid="30"/>
                                        </p:tgtEl>
                                        <p:attrNameLst>
                                          <p:attrName>ppt_y</p:attrName>
                                        </p:attrNameLst>
                                      </p:cBhvr>
                                      <p:tavLst>
                                        <p:tav tm="0">
                                          <p:val>
                                            <p:strVal val="ppt_y"/>
                                          </p:val>
                                        </p:tav>
                                        <p:tav tm="100000">
                                          <p:val>
                                            <p:strVal val="ppt_y"/>
                                          </p:val>
                                        </p:tav>
                                      </p:tavLst>
                                    </p:anim>
                                    <p:set>
                                      <p:cBhvr>
                                        <p:cTn id="342" dur="1" fill="hold">
                                          <p:stCondLst>
                                            <p:cond delay="2999"/>
                                          </p:stCondLst>
                                        </p:cTn>
                                        <p:tgtEl>
                                          <p:spTgt spid="30"/>
                                        </p:tgtEl>
                                        <p:attrNameLst>
                                          <p:attrName>style.visibility</p:attrName>
                                        </p:attrNameLst>
                                      </p:cBhvr>
                                      <p:to>
                                        <p:strVal val="hidden"/>
                                      </p:to>
                                    </p:set>
                                  </p:childTnLst>
                                </p:cTn>
                              </p:par>
                              <p:par>
                                <p:cTn id="343" presetID="2" presetClass="exit" presetSubtype="8" fill="hold" grpId="3" nodeType="withEffect">
                                  <p:stCondLst>
                                    <p:cond delay="0"/>
                                  </p:stCondLst>
                                  <p:childTnLst>
                                    <p:anim calcmode="lin" valueType="num">
                                      <p:cBhvr additive="base">
                                        <p:cTn id="344" dur="3000"/>
                                        <p:tgtEl>
                                          <p:spTgt spid="31"/>
                                        </p:tgtEl>
                                        <p:attrNameLst>
                                          <p:attrName>ppt_x</p:attrName>
                                        </p:attrNameLst>
                                      </p:cBhvr>
                                      <p:tavLst>
                                        <p:tav tm="0">
                                          <p:val>
                                            <p:strVal val="ppt_x"/>
                                          </p:val>
                                        </p:tav>
                                        <p:tav tm="100000">
                                          <p:val>
                                            <p:strVal val="0-ppt_w/2"/>
                                          </p:val>
                                        </p:tav>
                                      </p:tavLst>
                                    </p:anim>
                                    <p:anim calcmode="lin" valueType="num">
                                      <p:cBhvr additive="base">
                                        <p:cTn id="345" dur="3000"/>
                                        <p:tgtEl>
                                          <p:spTgt spid="31"/>
                                        </p:tgtEl>
                                        <p:attrNameLst>
                                          <p:attrName>ppt_y</p:attrName>
                                        </p:attrNameLst>
                                      </p:cBhvr>
                                      <p:tavLst>
                                        <p:tav tm="0">
                                          <p:val>
                                            <p:strVal val="ppt_y"/>
                                          </p:val>
                                        </p:tav>
                                        <p:tav tm="100000">
                                          <p:val>
                                            <p:strVal val="ppt_y"/>
                                          </p:val>
                                        </p:tav>
                                      </p:tavLst>
                                    </p:anim>
                                    <p:set>
                                      <p:cBhvr>
                                        <p:cTn id="346" dur="1" fill="hold">
                                          <p:stCondLst>
                                            <p:cond delay="2999"/>
                                          </p:stCondLst>
                                        </p:cTn>
                                        <p:tgtEl>
                                          <p:spTgt spid="31"/>
                                        </p:tgtEl>
                                        <p:attrNameLst>
                                          <p:attrName>style.visibility</p:attrName>
                                        </p:attrNameLst>
                                      </p:cBhvr>
                                      <p:to>
                                        <p:strVal val="hidden"/>
                                      </p:to>
                                    </p:set>
                                  </p:childTnLst>
                                </p:cTn>
                              </p:par>
                              <p:par>
                                <p:cTn id="347" presetID="13" presetClass="exit" presetSubtype="32" fill="hold" grpId="4" nodeType="withEffect">
                                  <p:stCondLst>
                                    <p:cond delay="0"/>
                                  </p:stCondLst>
                                  <p:childTnLst>
                                    <p:animEffect transition="out" filter="plus(out)">
                                      <p:cBhvr>
                                        <p:cTn id="348" dur="3000"/>
                                        <p:tgtEl>
                                          <p:spTgt spid="9"/>
                                        </p:tgtEl>
                                      </p:cBhvr>
                                    </p:animEffect>
                                    <p:set>
                                      <p:cBhvr>
                                        <p:cTn id="349" dur="1" fill="hold">
                                          <p:stCondLst>
                                            <p:cond delay="2999"/>
                                          </p:stCondLst>
                                        </p:cTn>
                                        <p:tgtEl>
                                          <p:spTgt spid="9"/>
                                        </p:tgtEl>
                                        <p:attrNameLst>
                                          <p:attrName>style.visibility</p:attrName>
                                        </p:attrNameLst>
                                      </p:cBhvr>
                                      <p:to>
                                        <p:strVal val="hidden"/>
                                      </p:to>
                                    </p:set>
                                  </p:childTnLst>
                                </p:cTn>
                              </p:par>
                              <p:par>
                                <p:cTn id="350" presetID="13" presetClass="exit" presetSubtype="32" fill="hold" grpId="4" nodeType="withEffect">
                                  <p:stCondLst>
                                    <p:cond delay="0"/>
                                  </p:stCondLst>
                                  <p:childTnLst>
                                    <p:animEffect transition="out" filter="plus(out)">
                                      <p:cBhvr>
                                        <p:cTn id="351" dur="3000"/>
                                        <p:tgtEl>
                                          <p:spTgt spid="11"/>
                                        </p:tgtEl>
                                      </p:cBhvr>
                                    </p:animEffect>
                                    <p:set>
                                      <p:cBhvr>
                                        <p:cTn id="352" dur="1" fill="hold">
                                          <p:stCondLst>
                                            <p:cond delay="2999"/>
                                          </p:stCondLst>
                                        </p:cTn>
                                        <p:tgtEl>
                                          <p:spTgt spid="11"/>
                                        </p:tgtEl>
                                        <p:attrNameLst>
                                          <p:attrName>style.visibility</p:attrName>
                                        </p:attrNameLst>
                                      </p:cBhvr>
                                      <p:to>
                                        <p:strVal val="hidden"/>
                                      </p:to>
                                    </p:set>
                                  </p:childTnLst>
                                </p:cTn>
                              </p:par>
                              <p:par>
                                <p:cTn id="353" presetID="13" presetClass="exit" presetSubtype="32" fill="hold" grpId="4" nodeType="withEffect">
                                  <p:stCondLst>
                                    <p:cond delay="0"/>
                                  </p:stCondLst>
                                  <p:childTnLst>
                                    <p:animEffect transition="out" filter="plus(out)">
                                      <p:cBhvr>
                                        <p:cTn id="354" dur="3000"/>
                                        <p:tgtEl>
                                          <p:spTgt spid="12"/>
                                        </p:tgtEl>
                                      </p:cBhvr>
                                    </p:animEffect>
                                    <p:set>
                                      <p:cBhvr>
                                        <p:cTn id="355" dur="1" fill="hold">
                                          <p:stCondLst>
                                            <p:cond delay="2999"/>
                                          </p:stCondLst>
                                        </p:cTn>
                                        <p:tgtEl>
                                          <p:spTgt spid="12"/>
                                        </p:tgtEl>
                                        <p:attrNameLst>
                                          <p:attrName>style.visibility</p:attrName>
                                        </p:attrNameLst>
                                      </p:cBhvr>
                                      <p:to>
                                        <p:strVal val="hidden"/>
                                      </p:to>
                                    </p:set>
                                  </p:childTnLst>
                                </p:cTn>
                              </p:par>
                              <p:par>
                                <p:cTn id="356" presetID="13" presetClass="exit" presetSubtype="32" fill="hold" grpId="4" nodeType="withEffect">
                                  <p:stCondLst>
                                    <p:cond delay="0"/>
                                  </p:stCondLst>
                                  <p:childTnLst>
                                    <p:animEffect transition="out" filter="plus(out)">
                                      <p:cBhvr>
                                        <p:cTn id="357" dur="3000"/>
                                        <p:tgtEl>
                                          <p:spTgt spid="13"/>
                                        </p:tgtEl>
                                      </p:cBhvr>
                                    </p:animEffect>
                                    <p:set>
                                      <p:cBhvr>
                                        <p:cTn id="358" dur="1" fill="hold">
                                          <p:stCondLst>
                                            <p:cond delay="2999"/>
                                          </p:stCondLst>
                                        </p:cTn>
                                        <p:tgtEl>
                                          <p:spTgt spid="13"/>
                                        </p:tgtEl>
                                        <p:attrNameLst>
                                          <p:attrName>style.visibility</p:attrName>
                                        </p:attrNameLst>
                                      </p:cBhvr>
                                      <p:to>
                                        <p:strVal val="hidden"/>
                                      </p:to>
                                    </p:set>
                                  </p:childTnLst>
                                </p:cTn>
                              </p:par>
                              <p:par>
                                <p:cTn id="359" presetID="13" presetClass="exit" presetSubtype="32" fill="hold" grpId="4" nodeType="withEffect">
                                  <p:stCondLst>
                                    <p:cond delay="0"/>
                                  </p:stCondLst>
                                  <p:childTnLst>
                                    <p:animEffect transition="out" filter="plus(out)">
                                      <p:cBhvr>
                                        <p:cTn id="360" dur="3000"/>
                                        <p:tgtEl>
                                          <p:spTgt spid="14"/>
                                        </p:tgtEl>
                                      </p:cBhvr>
                                    </p:animEffect>
                                    <p:set>
                                      <p:cBhvr>
                                        <p:cTn id="361" dur="1" fill="hold">
                                          <p:stCondLst>
                                            <p:cond delay="2999"/>
                                          </p:stCondLst>
                                        </p:cTn>
                                        <p:tgtEl>
                                          <p:spTgt spid="14"/>
                                        </p:tgtEl>
                                        <p:attrNameLst>
                                          <p:attrName>style.visibility</p:attrName>
                                        </p:attrNameLst>
                                      </p:cBhvr>
                                      <p:to>
                                        <p:strVal val="hidden"/>
                                      </p:to>
                                    </p:set>
                                  </p:childTnLst>
                                </p:cTn>
                              </p:par>
                              <p:par>
                                <p:cTn id="362" presetID="13" presetClass="exit" presetSubtype="32" fill="hold" grpId="4" nodeType="withEffect">
                                  <p:stCondLst>
                                    <p:cond delay="0"/>
                                  </p:stCondLst>
                                  <p:childTnLst>
                                    <p:animEffect transition="out" filter="plus(out)">
                                      <p:cBhvr>
                                        <p:cTn id="363" dur="3000"/>
                                        <p:tgtEl>
                                          <p:spTgt spid="15"/>
                                        </p:tgtEl>
                                      </p:cBhvr>
                                    </p:animEffect>
                                    <p:set>
                                      <p:cBhvr>
                                        <p:cTn id="364" dur="1" fill="hold">
                                          <p:stCondLst>
                                            <p:cond delay="2999"/>
                                          </p:stCondLst>
                                        </p:cTn>
                                        <p:tgtEl>
                                          <p:spTgt spid="15"/>
                                        </p:tgtEl>
                                        <p:attrNameLst>
                                          <p:attrName>style.visibility</p:attrName>
                                        </p:attrNameLst>
                                      </p:cBhvr>
                                      <p:to>
                                        <p:strVal val="hidden"/>
                                      </p:to>
                                    </p:set>
                                  </p:childTnLst>
                                </p:cTn>
                              </p:par>
                              <p:par>
                                <p:cTn id="365" presetID="13" presetClass="exit" presetSubtype="32" fill="hold" grpId="4" nodeType="withEffect">
                                  <p:stCondLst>
                                    <p:cond delay="0"/>
                                  </p:stCondLst>
                                  <p:childTnLst>
                                    <p:animEffect transition="out" filter="plus(out)">
                                      <p:cBhvr>
                                        <p:cTn id="366" dur="3000"/>
                                        <p:tgtEl>
                                          <p:spTgt spid="16"/>
                                        </p:tgtEl>
                                      </p:cBhvr>
                                    </p:animEffect>
                                    <p:set>
                                      <p:cBhvr>
                                        <p:cTn id="367" dur="1" fill="hold">
                                          <p:stCondLst>
                                            <p:cond delay="2999"/>
                                          </p:stCondLst>
                                        </p:cTn>
                                        <p:tgtEl>
                                          <p:spTgt spid="16"/>
                                        </p:tgtEl>
                                        <p:attrNameLst>
                                          <p:attrName>style.visibility</p:attrName>
                                        </p:attrNameLst>
                                      </p:cBhvr>
                                      <p:to>
                                        <p:strVal val="hidden"/>
                                      </p:to>
                                    </p:set>
                                  </p:childTnLst>
                                </p:cTn>
                              </p:par>
                              <p:par>
                                <p:cTn id="368" presetID="13" presetClass="exit" presetSubtype="32" fill="hold" grpId="4" nodeType="withEffect">
                                  <p:stCondLst>
                                    <p:cond delay="0"/>
                                  </p:stCondLst>
                                  <p:childTnLst>
                                    <p:animEffect transition="out" filter="plus(out)">
                                      <p:cBhvr>
                                        <p:cTn id="369" dur="3000"/>
                                        <p:tgtEl>
                                          <p:spTgt spid="17"/>
                                        </p:tgtEl>
                                      </p:cBhvr>
                                    </p:animEffect>
                                    <p:set>
                                      <p:cBhvr>
                                        <p:cTn id="370" dur="1" fill="hold">
                                          <p:stCondLst>
                                            <p:cond delay="2999"/>
                                          </p:stCondLst>
                                        </p:cTn>
                                        <p:tgtEl>
                                          <p:spTgt spid="17"/>
                                        </p:tgtEl>
                                        <p:attrNameLst>
                                          <p:attrName>style.visibility</p:attrName>
                                        </p:attrNameLst>
                                      </p:cBhvr>
                                      <p:to>
                                        <p:strVal val="hidden"/>
                                      </p:to>
                                    </p:set>
                                  </p:childTnLst>
                                </p:cTn>
                              </p:par>
                              <p:par>
                                <p:cTn id="371" presetID="13" presetClass="exit" presetSubtype="32" fill="hold" grpId="4" nodeType="withEffect">
                                  <p:stCondLst>
                                    <p:cond delay="0"/>
                                  </p:stCondLst>
                                  <p:childTnLst>
                                    <p:animEffect transition="out" filter="plus(out)">
                                      <p:cBhvr>
                                        <p:cTn id="372" dur="3000"/>
                                        <p:tgtEl>
                                          <p:spTgt spid="18"/>
                                        </p:tgtEl>
                                      </p:cBhvr>
                                    </p:animEffect>
                                    <p:set>
                                      <p:cBhvr>
                                        <p:cTn id="373" dur="1" fill="hold">
                                          <p:stCondLst>
                                            <p:cond delay="2999"/>
                                          </p:stCondLst>
                                        </p:cTn>
                                        <p:tgtEl>
                                          <p:spTgt spid="18"/>
                                        </p:tgtEl>
                                        <p:attrNameLst>
                                          <p:attrName>style.visibility</p:attrName>
                                        </p:attrNameLst>
                                      </p:cBhvr>
                                      <p:to>
                                        <p:strVal val="hidden"/>
                                      </p:to>
                                    </p:set>
                                  </p:childTnLst>
                                </p:cTn>
                              </p:par>
                              <p:par>
                                <p:cTn id="374" presetID="13" presetClass="exit" presetSubtype="32" fill="hold" grpId="4" nodeType="withEffect">
                                  <p:stCondLst>
                                    <p:cond delay="0"/>
                                  </p:stCondLst>
                                  <p:childTnLst>
                                    <p:animEffect transition="out" filter="plus(out)">
                                      <p:cBhvr>
                                        <p:cTn id="375" dur="3000"/>
                                        <p:tgtEl>
                                          <p:spTgt spid="19"/>
                                        </p:tgtEl>
                                      </p:cBhvr>
                                    </p:animEffect>
                                    <p:set>
                                      <p:cBhvr>
                                        <p:cTn id="376" dur="1" fill="hold">
                                          <p:stCondLst>
                                            <p:cond delay="2999"/>
                                          </p:stCondLst>
                                        </p:cTn>
                                        <p:tgtEl>
                                          <p:spTgt spid="19"/>
                                        </p:tgtEl>
                                        <p:attrNameLst>
                                          <p:attrName>style.visibility</p:attrName>
                                        </p:attrNameLst>
                                      </p:cBhvr>
                                      <p:to>
                                        <p:strVal val="hidden"/>
                                      </p:to>
                                    </p:set>
                                  </p:childTnLst>
                                </p:cTn>
                              </p:par>
                              <p:par>
                                <p:cTn id="377" presetID="13" presetClass="exit" presetSubtype="32" fill="hold" grpId="4" nodeType="withEffect">
                                  <p:stCondLst>
                                    <p:cond delay="0"/>
                                  </p:stCondLst>
                                  <p:childTnLst>
                                    <p:animEffect transition="out" filter="plus(out)">
                                      <p:cBhvr>
                                        <p:cTn id="378" dur="3000"/>
                                        <p:tgtEl>
                                          <p:spTgt spid="20"/>
                                        </p:tgtEl>
                                      </p:cBhvr>
                                    </p:animEffect>
                                    <p:set>
                                      <p:cBhvr>
                                        <p:cTn id="379" dur="1" fill="hold">
                                          <p:stCondLst>
                                            <p:cond delay="2999"/>
                                          </p:stCondLst>
                                        </p:cTn>
                                        <p:tgtEl>
                                          <p:spTgt spid="20"/>
                                        </p:tgtEl>
                                        <p:attrNameLst>
                                          <p:attrName>style.visibility</p:attrName>
                                        </p:attrNameLst>
                                      </p:cBhvr>
                                      <p:to>
                                        <p:strVal val="hidden"/>
                                      </p:to>
                                    </p:set>
                                  </p:childTnLst>
                                </p:cTn>
                              </p:par>
                              <p:par>
                                <p:cTn id="380" presetID="13" presetClass="exit" presetSubtype="32" fill="hold" grpId="4" nodeType="withEffect">
                                  <p:stCondLst>
                                    <p:cond delay="0"/>
                                  </p:stCondLst>
                                  <p:childTnLst>
                                    <p:animEffect transition="out" filter="plus(out)">
                                      <p:cBhvr>
                                        <p:cTn id="381" dur="3000"/>
                                        <p:tgtEl>
                                          <p:spTgt spid="21"/>
                                        </p:tgtEl>
                                      </p:cBhvr>
                                    </p:animEffect>
                                    <p:set>
                                      <p:cBhvr>
                                        <p:cTn id="382" dur="1" fill="hold">
                                          <p:stCondLst>
                                            <p:cond delay="2999"/>
                                          </p:stCondLst>
                                        </p:cTn>
                                        <p:tgtEl>
                                          <p:spTgt spid="21"/>
                                        </p:tgtEl>
                                        <p:attrNameLst>
                                          <p:attrName>style.visibility</p:attrName>
                                        </p:attrNameLst>
                                      </p:cBhvr>
                                      <p:to>
                                        <p:strVal val="hidden"/>
                                      </p:to>
                                    </p:set>
                                  </p:childTnLst>
                                </p:cTn>
                              </p:par>
                              <p:par>
                                <p:cTn id="383" presetID="13" presetClass="exit" presetSubtype="32" fill="hold" grpId="4" nodeType="withEffect">
                                  <p:stCondLst>
                                    <p:cond delay="0"/>
                                  </p:stCondLst>
                                  <p:childTnLst>
                                    <p:animEffect transition="out" filter="plus(out)">
                                      <p:cBhvr>
                                        <p:cTn id="384" dur="3000"/>
                                        <p:tgtEl>
                                          <p:spTgt spid="22"/>
                                        </p:tgtEl>
                                      </p:cBhvr>
                                    </p:animEffect>
                                    <p:set>
                                      <p:cBhvr>
                                        <p:cTn id="385" dur="1" fill="hold">
                                          <p:stCondLst>
                                            <p:cond delay="2999"/>
                                          </p:stCondLst>
                                        </p:cTn>
                                        <p:tgtEl>
                                          <p:spTgt spid="22"/>
                                        </p:tgtEl>
                                        <p:attrNameLst>
                                          <p:attrName>style.visibility</p:attrName>
                                        </p:attrNameLst>
                                      </p:cBhvr>
                                      <p:to>
                                        <p:strVal val="hidden"/>
                                      </p:to>
                                    </p:set>
                                  </p:childTnLst>
                                </p:cTn>
                              </p:par>
                              <p:par>
                                <p:cTn id="386" presetID="13" presetClass="exit" presetSubtype="32" fill="hold" grpId="4" nodeType="withEffect">
                                  <p:stCondLst>
                                    <p:cond delay="0"/>
                                  </p:stCondLst>
                                  <p:childTnLst>
                                    <p:animEffect transition="out" filter="plus(out)">
                                      <p:cBhvr>
                                        <p:cTn id="387" dur="3000"/>
                                        <p:tgtEl>
                                          <p:spTgt spid="6"/>
                                        </p:tgtEl>
                                      </p:cBhvr>
                                    </p:animEffect>
                                    <p:set>
                                      <p:cBhvr>
                                        <p:cTn id="388" dur="1" fill="hold">
                                          <p:stCondLst>
                                            <p:cond delay="2999"/>
                                          </p:stCondLst>
                                        </p:cTn>
                                        <p:tgtEl>
                                          <p:spTgt spid="6"/>
                                        </p:tgtEl>
                                        <p:attrNameLst>
                                          <p:attrName>style.visibility</p:attrName>
                                        </p:attrNameLst>
                                      </p:cBhvr>
                                      <p:to>
                                        <p:strVal val="hidden"/>
                                      </p:to>
                                    </p:set>
                                  </p:childTnLst>
                                </p:cTn>
                              </p:par>
                              <p:par>
                                <p:cTn id="389" presetID="13" presetClass="exit" presetSubtype="32" fill="hold" grpId="4" nodeType="withEffect">
                                  <p:stCondLst>
                                    <p:cond delay="0"/>
                                  </p:stCondLst>
                                  <p:childTnLst>
                                    <p:animEffect transition="out" filter="plus(out)">
                                      <p:cBhvr>
                                        <p:cTn id="390" dur="3000"/>
                                        <p:tgtEl>
                                          <p:spTgt spid="7"/>
                                        </p:tgtEl>
                                      </p:cBhvr>
                                    </p:animEffect>
                                    <p:set>
                                      <p:cBhvr>
                                        <p:cTn id="391" dur="1" fill="hold">
                                          <p:stCondLst>
                                            <p:cond delay="2999"/>
                                          </p:stCondLst>
                                        </p:cTn>
                                        <p:tgtEl>
                                          <p:spTgt spid="7"/>
                                        </p:tgtEl>
                                        <p:attrNameLst>
                                          <p:attrName>style.visibility</p:attrName>
                                        </p:attrNameLst>
                                      </p:cBhvr>
                                      <p:to>
                                        <p:strVal val="hidden"/>
                                      </p:to>
                                    </p:set>
                                  </p:childTnLst>
                                </p:cTn>
                              </p:par>
                              <p:par>
                                <p:cTn id="392" presetID="13" presetClass="exit" presetSubtype="32" fill="hold" grpId="4" nodeType="withEffect">
                                  <p:stCondLst>
                                    <p:cond delay="0"/>
                                  </p:stCondLst>
                                  <p:childTnLst>
                                    <p:animEffect transition="out" filter="plus(out)">
                                      <p:cBhvr>
                                        <p:cTn id="393" dur="3000"/>
                                        <p:tgtEl>
                                          <p:spTgt spid="8"/>
                                        </p:tgtEl>
                                      </p:cBhvr>
                                    </p:animEffect>
                                    <p:set>
                                      <p:cBhvr>
                                        <p:cTn id="394" dur="1" fill="hold">
                                          <p:stCondLst>
                                            <p:cond delay="2999"/>
                                          </p:stCondLst>
                                        </p:cTn>
                                        <p:tgtEl>
                                          <p:spTgt spid="8"/>
                                        </p:tgtEl>
                                        <p:attrNameLst>
                                          <p:attrName>style.visibility</p:attrName>
                                        </p:attrNameLst>
                                      </p:cBhvr>
                                      <p:to>
                                        <p:strVal val="hidden"/>
                                      </p:to>
                                    </p:set>
                                  </p:childTnLst>
                                </p:cTn>
                              </p:par>
                              <p:par>
                                <p:cTn id="395" presetID="13" presetClass="exit" presetSubtype="32" fill="hold" grpId="4" nodeType="withEffect">
                                  <p:stCondLst>
                                    <p:cond delay="0"/>
                                  </p:stCondLst>
                                  <p:childTnLst>
                                    <p:animEffect transition="out" filter="plus(out)">
                                      <p:cBhvr>
                                        <p:cTn id="396" dur="3000"/>
                                        <p:tgtEl>
                                          <p:spTgt spid="10"/>
                                        </p:tgtEl>
                                      </p:cBhvr>
                                    </p:animEffect>
                                    <p:set>
                                      <p:cBhvr>
                                        <p:cTn id="397" dur="1" fill="hold">
                                          <p:stCondLst>
                                            <p:cond delay="2999"/>
                                          </p:stCondLst>
                                        </p:cTn>
                                        <p:tgtEl>
                                          <p:spTgt spid="10"/>
                                        </p:tgtEl>
                                        <p:attrNameLst>
                                          <p:attrName>style.visibility</p:attrName>
                                        </p:attrNameLst>
                                      </p:cBhvr>
                                      <p:to>
                                        <p:strVal val="hidden"/>
                                      </p:to>
                                    </p:set>
                                  </p:childTnLst>
                                </p:cTn>
                              </p:par>
                              <p:par>
                                <p:cTn id="398" presetID="13" presetClass="exit" presetSubtype="32" fill="hold" grpId="4" nodeType="withEffect">
                                  <p:stCondLst>
                                    <p:cond delay="0"/>
                                  </p:stCondLst>
                                  <p:childTnLst>
                                    <p:animEffect transition="out" filter="plus(out)">
                                      <p:cBhvr>
                                        <p:cTn id="399" dur="3000"/>
                                        <p:tgtEl>
                                          <p:spTgt spid="23"/>
                                        </p:tgtEl>
                                      </p:cBhvr>
                                    </p:animEffect>
                                    <p:set>
                                      <p:cBhvr>
                                        <p:cTn id="400" dur="1" fill="hold">
                                          <p:stCondLst>
                                            <p:cond delay="2999"/>
                                          </p:stCondLst>
                                        </p:cTn>
                                        <p:tgtEl>
                                          <p:spTgt spid="23"/>
                                        </p:tgtEl>
                                        <p:attrNameLst>
                                          <p:attrName>style.visibility</p:attrName>
                                        </p:attrNameLst>
                                      </p:cBhvr>
                                      <p:to>
                                        <p:strVal val="hidden"/>
                                      </p:to>
                                    </p:set>
                                  </p:childTnLst>
                                </p:cTn>
                              </p:par>
                              <p:par>
                                <p:cTn id="401" presetID="13" presetClass="exit" presetSubtype="32" fill="hold" grpId="4" nodeType="withEffect">
                                  <p:stCondLst>
                                    <p:cond delay="0"/>
                                  </p:stCondLst>
                                  <p:childTnLst>
                                    <p:animEffect transition="out" filter="plus(out)">
                                      <p:cBhvr>
                                        <p:cTn id="402" dur="3000"/>
                                        <p:tgtEl>
                                          <p:spTgt spid="24"/>
                                        </p:tgtEl>
                                      </p:cBhvr>
                                    </p:animEffect>
                                    <p:set>
                                      <p:cBhvr>
                                        <p:cTn id="403" dur="1" fill="hold">
                                          <p:stCondLst>
                                            <p:cond delay="2999"/>
                                          </p:stCondLst>
                                        </p:cTn>
                                        <p:tgtEl>
                                          <p:spTgt spid="24"/>
                                        </p:tgtEl>
                                        <p:attrNameLst>
                                          <p:attrName>style.visibility</p:attrName>
                                        </p:attrNameLst>
                                      </p:cBhvr>
                                      <p:to>
                                        <p:strVal val="hidden"/>
                                      </p:to>
                                    </p:set>
                                  </p:childTnLst>
                                </p:cTn>
                              </p:par>
                              <p:par>
                                <p:cTn id="404" presetID="13" presetClass="exit" presetSubtype="32" fill="hold" grpId="4" nodeType="withEffect">
                                  <p:stCondLst>
                                    <p:cond delay="0"/>
                                  </p:stCondLst>
                                  <p:childTnLst>
                                    <p:animEffect transition="out" filter="plus(out)">
                                      <p:cBhvr>
                                        <p:cTn id="405" dur="3000"/>
                                        <p:tgtEl>
                                          <p:spTgt spid="25"/>
                                        </p:tgtEl>
                                      </p:cBhvr>
                                    </p:animEffect>
                                    <p:set>
                                      <p:cBhvr>
                                        <p:cTn id="406" dur="1" fill="hold">
                                          <p:stCondLst>
                                            <p:cond delay="2999"/>
                                          </p:stCondLst>
                                        </p:cTn>
                                        <p:tgtEl>
                                          <p:spTgt spid="25"/>
                                        </p:tgtEl>
                                        <p:attrNameLst>
                                          <p:attrName>style.visibility</p:attrName>
                                        </p:attrNameLst>
                                      </p:cBhvr>
                                      <p:to>
                                        <p:strVal val="hidden"/>
                                      </p:to>
                                    </p:set>
                                  </p:childTnLst>
                                </p:cTn>
                              </p:par>
                              <p:par>
                                <p:cTn id="407" presetID="13" presetClass="exit" presetSubtype="32" fill="hold" grpId="4" nodeType="withEffect">
                                  <p:stCondLst>
                                    <p:cond delay="0"/>
                                  </p:stCondLst>
                                  <p:childTnLst>
                                    <p:animEffect transition="out" filter="plus(out)">
                                      <p:cBhvr>
                                        <p:cTn id="408" dur="3000"/>
                                        <p:tgtEl>
                                          <p:spTgt spid="26"/>
                                        </p:tgtEl>
                                      </p:cBhvr>
                                    </p:animEffect>
                                    <p:set>
                                      <p:cBhvr>
                                        <p:cTn id="409" dur="1" fill="hold">
                                          <p:stCondLst>
                                            <p:cond delay="2999"/>
                                          </p:stCondLst>
                                        </p:cTn>
                                        <p:tgtEl>
                                          <p:spTgt spid="26"/>
                                        </p:tgtEl>
                                        <p:attrNameLst>
                                          <p:attrName>style.visibility</p:attrName>
                                        </p:attrNameLst>
                                      </p:cBhvr>
                                      <p:to>
                                        <p:strVal val="hidden"/>
                                      </p:to>
                                    </p:set>
                                  </p:childTnLst>
                                </p:cTn>
                              </p:par>
                              <p:par>
                                <p:cTn id="410" presetID="13" presetClass="exit" presetSubtype="32" fill="hold" grpId="4" nodeType="withEffect">
                                  <p:stCondLst>
                                    <p:cond delay="0"/>
                                  </p:stCondLst>
                                  <p:childTnLst>
                                    <p:animEffect transition="out" filter="plus(out)">
                                      <p:cBhvr>
                                        <p:cTn id="411" dur="3000"/>
                                        <p:tgtEl>
                                          <p:spTgt spid="27"/>
                                        </p:tgtEl>
                                      </p:cBhvr>
                                    </p:animEffect>
                                    <p:set>
                                      <p:cBhvr>
                                        <p:cTn id="412" dur="1" fill="hold">
                                          <p:stCondLst>
                                            <p:cond delay="2999"/>
                                          </p:stCondLst>
                                        </p:cTn>
                                        <p:tgtEl>
                                          <p:spTgt spid="27"/>
                                        </p:tgtEl>
                                        <p:attrNameLst>
                                          <p:attrName>style.visibility</p:attrName>
                                        </p:attrNameLst>
                                      </p:cBhvr>
                                      <p:to>
                                        <p:strVal val="hidden"/>
                                      </p:to>
                                    </p:set>
                                  </p:childTnLst>
                                </p:cTn>
                              </p:par>
                              <p:par>
                                <p:cTn id="413" presetID="13" presetClass="exit" presetSubtype="32" fill="hold" grpId="4" nodeType="withEffect">
                                  <p:stCondLst>
                                    <p:cond delay="0"/>
                                  </p:stCondLst>
                                  <p:childTnLst>
                                    <p:animEffect transition="out" filter="plus(out)">
                                      <p:cBhvr>
                                        <p:cTn id="414" dur="3000"/>
                                        <p:tgtEl>
                                          <p:spTgt spid="28"/>
                                        </p:tgtEl>
                                      </p:cBhvr>
                                    </p:animEffect>
                                    <p:set>
                                      <p:cBhvr>
                                        <p:cTn id="415" dur="1" fill="hold">
                                          <p:stCondLst>
                                            <p:cond delay="2999"/>
                                          </p:stCondLst>
                                        </p:cTn>
                                        <p:tgtEl>
                                          <p:spTgt spid="28"/>
                                        </p:tgtEl>
                                        <p:attrNameLst>
                                          <p:attrName>style.visibility</p:attrName>
                                        </p:attrNameLst>
                                      </p:cBhvr>
                                      <p:to>
                                        <p:strVal val="hidden"/>
                                      </p:to>
                                    </p:set>
                                  </p:childTnLst>
                                </p:cTn>
                              </p:par>
                              <p:par>
                                <p:cTn id="416" presetID="13" presetClass="exit" presetSubtype="32" fill="hold" grpId="4" nodeType="withEffect">
                                  <p:stCondLst>
                                    <p:cond delay="0"/>
                                  </p:stCondLst>
                                  <p:childTnLst>
                                    <p:animEffect transition="out" filter="plus(out)">
                                      <p:cBhvr>
                                        <p:cTn id="417" dur="3000"/>
                                        <p:tgtEl>
                                          <p:spTgt spid="29"/>
                                        </p:tgtEl>
                                      </p:cBhvr>
                                    </p:animEffect>
                                    <p:set>
                                      <p:cBhvr>
                                        <p:cTn id="418" dur="1" fill="hold">
                                          <p:stCondLst>
                                            <p:cond delay="2999"/>
                                          </p:stCondLst>
                                        </p:cTn>
                                        <p:tgtEl>
                                          <p:spTgt spid="29"/>
                                        </p:tgtEl>
                                        <p:attrNameLst>
                                          <p:attrName>style.visibility</p:attrName>
                                        </p:attrNameLst>
                                      </p:cBhvr>
                                      <p:to>
                                        <p:strVal val="hidden"/>
                                      </p:to>
                                    </p:set>
                                  </p:childTnLst>
                                </p:cTn>
                              </p:par>
                              <p:par>
                                <p:cTn id="419" presetID="13" presetClass="exit" presetSubtype="32" fill="hold" grpId="4" nodeType="withEffect">
                                  <p:stCondLst>
                                    <p:cond delay="0"/>
                                  </p:stCondLst>
                                  <p:childTnLst>
                                    <p:animEffect transition="out" filter="plus(out)">
                                      <p:cBhvr>
                                        <p:cTn id="420" dur="3000"/>
                                        <p:tgtEl>
                                          <p:spTgt spid="30"/>
                                        </p:tgtEl>
                                      </p:cBhvr>
                                    </p:animEffect>
                                    <p:set>
                                      <p:cBhvr>
                                        <p:cTn id="421" dur="1" fill="hold">
                                          <p:stCondLst>
                                            <p:cond delay="2999"/>
                                          </p:stCondLst>
                                        </p:cTn>
                                        <p:tgtEl>
                                          <p:spTgt spid="30"/>
                                        </p:tgtEl>
                                        <p:attrNameLst>
                                          <p:attrName>style.visibility</p:attrName>
                                        </p:attrNameLst>
                                      </p:cBhvr>
                                      <p:to>
                                        <p:strVal val="hidden"/>
                                      </p:to>
                                    </p:set>
                                  </p:childTnLst>
                                </p:cTn>
                              </p:par>
                              <p:par>
                                <p:cTn id="422" presetID="13" presetClass="exit" presetSubtype="32" fill="hold" grpId="4" nodeType="withEffect">
                                  <p:stCondLst>
                                    <p:cond delay="0"/>
                                  </p:stCondLst>
                                  <p:childTnLst>
                                    <p:animEffect transition="out" filter="plus(out)">
                                      <p:cBhvr>
                                        <p:cTn id="423" dur="3000"/>
                                        <p:tgtEl>
                                          <p:spTgt spid="31"/>
                                        </p:tgtEl>
                                      </p:cBhvr>
                                    </p:animEffect>
                                    <p:set>
                                      <p:cBhvr>
                                        <p:cTn id="424" dur="1" fill="hold">
                                          <p:stCondLst>
                                            <p:cond delay="2999"/>
                                          </p:stCondLst>
                                        </p:cTn>
                                        <p:tgtEl>
                                          <p:spTgt spid="31"/>
                                        </p:tgtEl>
                                        <p:attrNameLst>
                                          <p:attrName>style.visibility</p:attrName>
                                        </p:attrNameLst>
                                      </p:cBhvr>
                                      <p:to>
                                        <p:strVal val="hidden"/>
                                      </p:to>
                                    </p:set>
                                  </p:childTnLst>
                                </p:cTn>
                              </p:par>
                              <p:par>
                                <p:cTn id="425" presetID="23" presetClass="entr" presetSubtype="272"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3000" fill="hold"/>
                                        <p:tgtEl>
                                          <p:spTgt spid="4"/>
                                        </p:tgtEl>
                                        <p:attrNameLst>
                                          <p:attrName>ppt_w</p:attrName>
                                        </p:attrNameLst>
                                      </p:cBhvr>
                                      <p:tavLst>
                                        <p:tav tm="0">
                                          <p:val>
                                            <p:strVal val="2/3*#ppt_w"/>
                                          </p:val>
                                        </p:tav>
                                        <p:tav tm="100000">
                                          <p:val>
                                            <p:strVal val="#ppt_w"/>
                                          </p:val>
                                        </p:tav>
                                      </p:tavLst>
                                    </p:anim>
                                    <p:anim calcmode="lin" valueType="num">
                                      <p:cBhvr>
                                        <p:cTn id="428" dur="3000" fill="hold"/>
                                        <p:tgtEl>
                                          <p:spTgt spid="4"/>
                                        </p:tgtEl>
                                        <p:attrNameLst>
                                          <p:attrName>ppt_h</p:attrName>
                                        </p:attrNameLst>
                                      </p:cBhvr>
                                      <p:tavLst>
                                        <p:tav tm="0">
                                          <p:val>
                                            <p:strVal val="2/3*#ppt_h"/>
                                          </p:val>
                                        </p:tav>
                                        <p:tav tm="100000">
                                          <p:val>
                                            <p:strVal val="#ppt_h"/>
                                          </p:val>
                                        </p:tav>
                                      </p:tavLst>
                                    </p:anim>
                                  </p:childTnLst>
                                </p:cTn>
                              </p:par>
                              <p:par>
                                <p:cTn id="429" presetID="16" presetClass="entr" presetSubtype="37"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arn(outVertical)">
                                      <p:cBhvr>
                                        <p:cTn id="4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120448.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4643438" cy="6858000"/>
          </a:xfrm>
          <a:prstGeom prst="rtTriangle">
            <a:avLst/>
          </a:prstGeom>
          <a:gradFill flip="none" rotWithShape="1">
            <a:gsLst>
              <a:gs pos="0">
                <a:schemeClr val="bg1"/>
              </a:gs>
              <a:gs pos="50000">
                <a:srgbClr val="3333FF">
                  <a:shade val="67500"/>
                  <a:satMod val="115000"/>
                </a:srgbClr>
              </a:gs>
              <a:gs pos="100000">
                <a:srgbClr val="3333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572000" y="0"/>
            <a:ext cx="4572000" cy="6858000"/>
          </a:xfrm>
          <a:prstGeom prst="rtTriangle">
            <a:avLst/>
          </a:prstGeom>
          <a:gradFill flip="none" rotWithShape="1">
            <a:gsLst>
              <a:gs pos="0">
                <a:schemeClr val="bg1"/>
              </a:gs>
              <a:gs pos="50000">
                <a:srgbClr val="3333FF">
                  <a:shade val="67500"/>
                  <a:satMod val="115000"/>
                </a:srgbClr>
              </a:gs>
              <a:gs pos="100000">
                <a:srgbClr val="3333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4586294" cy="6858000"/>
          </a:xfrm>
          <a:prstGeom prst="rtTriangle">
            <a:avLst/>
          </a:prstGeom>
          <a:gradFill flip="none" rotWithShape="1">
            <a:gsLst>
              <a:gs pos="0">
                <a:schemeClr val="bg1"/>
              </a:gs>
              <a:gs pos="50000">
                <a:srgbClr val="0000CC">
                  <a:shade val="67500"/>
                  <a:satMod val="115000"/>
                </a:srgbClr>
              </a:gs>
              <a:gs pos="100000">
                <a:srgbClr val="0000CC">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4572000" y="0"/>
            <a:ext cx="4572000" cy="6858000"/>
          </a:xfrm>
          <a:prstGeom prst="rtTriangle">
            <a:avLst/>
          </a:prstGeom>
          <a:gradFill flip="none" rotWithShape="1">
            <a:gsLst>
              <a:gs pos="0">
                <a:schemeClr val="bg1"/>
              </a:gs>
              <a:gs pos="50000">
                <a:srgbClr val="3333FF">
                  <a:shade val="67500"/>
                  <a:satMod val="115000"/>
                </a:srgbClr>
              </a:gs>
              <a:gs pos="100000">
                <a:srgbClr val="3333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170" name="Picture 2" descr="Rendered Image"/>
          <p:cNvPicPr>
            <a:picLocks noChangeAspect="1" noChangeArrowheads="1"/>
          </p:cNvPicPr>
          <p:nvPr/>
        </p:nvPicPr>
        <p:blipFill>
          <a:blip r:embed="rId3">
            <a:lum contrast="40000"/>
          </a:blip>
          <a:srcRect/>
          <a:stretch>
            <a:fillRect/>
          </a:stretch>
        </p:blipFill>
        <p:spPr bwMode="auto">
          <a:xfrm rot="20700780">
            <a:off x="6410774" y="4662134"/>
            <a:ext cx="1962396" cy="1219164"/>
          </a:xfrm>
          <a:prstGeom prst="rect">
            <a:avLst/>
          </a:prstGeom>
          <a:noFill/>
        </p:spPr>
      </p:pic>
      <p:sp>
        <p:nvSpPr>
          <p:cNvPr id="10" name="9 Rectángulo"/>
          <p:cNvSpPr/>
          <p:nvPr/>
        </p:nvSpPr>
        <p:spPr>
          <a:xfrm>
            <a:off x="0" y="0"/>
            <a:ext cx="9144000" cy="6858000"/>
          </a:xfrm>
          <a:prstGeom prst="rect">
            <a:avLst/>
          </a:prstGeom>
          <a:gradFill flip="none" rotWithShape="1">
            <a:gsLst>
              <a:gs pos="0">
                <a:schemeClr val="bg2">
                  <a:lumMod val="60000"/>
                  <a:lumOff val="40000"/>
                </a:schemeClr>
              </a:gs>
              <a:gs pos="50000">
                <a:srgbClr val="000086">
                  <a:shade val="67500"/>
                  <a:satMod val="115000"/>
                </a:srgbClr>
              </a:gs>
              <a:gs pos="100000">
                <a:srgbClr val="00008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4" presetClass="entr" presetSubtype="16" fill="hold" grpId="1"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ox(in)">
                                      <p:cBhvr>
                                        <p:cTn id="26" dur="3000"/>
                                        <p:tgtEl>
                                          <p:spTgt spid="8"/>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ox(in)">
                                      <p:cBhvr>
                                        <p:cTn id="29" dur="3000"/>
                                        <p:tgtEl>
                                          <p:spTgt spid="9"/>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ox(in)">
                                      <p:cBhvr>
                                        <p:cTn id="32" dur="3000"/>
                                        <p:tgtEl>
                                          <p:spTgt spid="7"/>
                                        </p:tgtEl>
                                      </p:cBhvr>
                                    </p:animEffect>
                                  </p:childTnLst>
                                </p:cTn>
                              </p:par>
                              <p:par>
                                <p:cTn id="33" presetID="4" presetClass="entr" presetSubtype="16"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ox(in)">
                                      <p:cBhvr>
                                        <p:cTn id="35" dur="3000"/>
                                        <p:tgtEl>
                                          <p:spTgt spid="6"/>
                                        </p:tgtEl>
                                      </p:cBhvr>
                                    </p:animEffect>
                                  </p:childTnLst>
                                </p:cTn>
                              </p:par>
                            </p:childTnLst>
                          </p:cTn>
                        </p:par>
                        <p:par>
                          <p:cTn id="36" fill="hold">
                            <p:stCondLst>
                              <p:cond delay="3000"/>
                            </p:stCondLst>
                            <p:childTnLst>
                              <p:par>
                                <p:cTn id="37" presetID="12" presetClass="exit" presetSubtype="2" fill="hold" grpId="2" nodeType="afterEffect">
                                  <p:stCondLst>
                                    <p:cond delay="0"/>
                                  </p:stCondLst>
                                  <p:childTnLst>
                                    <p:animEffect transition="out" filter="slide(fromRight)">
                                      <p:cBhvr>
                                        <p:cTn id="38" dur="3000"/>
                                        <p:tgtEl>
                                          <p:spTgt spid="8"/>
                                        </p:tgtEl>
                                      </p:cBhvr>
                                    </p:animEffect>
                                    <p:set>
                                      <p:cBhvr>
                                        <p:cTn id="39" dur="1" fill="hold">
                                          <p:stCondLst>
                                            <p:cond delay="2999"/>
                                          </p:stCondLst>
                                        </p:cTn>
                                        <p:tgtEl>
                                          <p:spTgt spid="8"/>
                                        </p:tgtEl>
                                        <p:attrNameLst>
                                          <p:attrName>style.visibility</p:attrName>
                                        </p:attrNameLst>
                                      </p:cBhvr>
                                      <p:to>
                                        <p:strVal val="hidden"/>
                                      </p:to>
                                    </p:set>
                                  </p:childTnLst>
                                </p:cTn>
                              </p:par>
                              <p:par>
                                <p:cTn id="40" presetID="12" presetClass="exit" presetSubtype="8" fill="hold" grpId="2" nodeType="withEffect">
                                  <p:stCondLst>
                                    <p:cond delay="0"/>
                                  </p:stCondLst>
                                  <p:childTnLst>
                                    <p:animEffect transition="out" filter="slide(fromLeft)">
                                      <p:cBhvr>
                                        <p:cTn id="41" dur="3000"/>
                                        <p:tgtEl>
                                          <p:spTgt spid="9"/>
                                        </p:tgtEl>
                                      </p:cBhvr>
                                    </p:animEffect>
                                    <p:set>
                                      <p:cBhvr>
                                        <p:cTn id="42" dur="1" fill="hold">
                                          <p:stCondLst>
                                            <p:cond delay="2999"/>
                                          </p:stCondLst>
                                        </p:cTn>
                                        <p:tgtEl>
                                          <p:spTgt spid="9"/>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3000"/>
                                        <p:tgtEl>
                                          <p:spTgt spid="6"/>
                                        </p:tgtEl>
                                      </p:cBhvr>
                                    </p:animEffect>
                                    <p:set>
                                      <p:cBhvr>
                                        <p:cTn id="45" dur="1" fill="hold">
                                          <p:stCondLst>
                                            <p:cond delay="2999"/>
                                          </p:stCondLst>
                                        </p:cTn>
                                        <p:tgtEl>
                                          <p:spTgt spid="6"/>
                                        </p:tgtEl>
                                        <p:attrNameLst>
                                          <p:attrName>style.visibility</p:attrName>
                                        </p:attrNameLst>
                                      </p:cBhvr>
                                      <p:to>
                                        <p:strVal val="hidden"/>
                                      </p:to>
                                    </p:set>
                                  </p:childTnLst>
                                </p:cTn>
                              </p:par>
                              <p:par>
                                <p:cTn id="46" presetID="12" presetClass="exit" presetSubtype="4" fill="hold" grpId="2" nodeType="withEffect">
                                  <p:stCondLst>
                                    <p:cond delay="0"/>
                                  </p:stCondLst>
                                  <p:childTnLst>
                                    <p:animEffect transition="out" filter="slide(fromBottom)">
                                      <p:cBhvr>
                                        <p:cTn id="47" dur="3000"/>
                                        <p:tgtEl>
                                          <p:spTgt spid="7"/>
                                        </p:tgtEl>
                                      </p:cBhvr>
                                    </p:animEffect>
                                    <p:set>
                                      <p:cBhvr>
                                        <p:cTn id="48" dur="1" fill="hold">
                                          <p:stCondLst>
                                            <p:cond delay="2999"/>
                                          </p:stCondLst>
                                        </p:cTn>
                                        <p:tgtEl>
                                          <p:spTgt spid="7"/>
                                        </p:tgtEl>
                                        <p:attrNameLst>
                                          <p:attrName>style.visibility</p:attrName>
                                        </p:attrNameLst>
                                      </p:cBhvr>
                                      <p:to>
                                        <p:strVal val="hidden"/>
                                      </p:to>
                                    </p:set>
                                  </p:childTnLst>
                                </p:cTn>
                              </p:par>
                              <p:par>
                                <p:cTn id="49" presetID="23" presetClass="entr" presetSubtype="36"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6*min(max(#ppt_w*#ppt_h,.3),1)-7.4)/-.7*#ppt_w"/>
                                          </p:val>
                                        </p:tav>
                                        <p:tav tm="100000">
                                          <p:val>
                                            <p:strVal val="#ppt_w"/>
                                          </p:val>
                                        </p:tav>
                                      </p:tavLst>
                                    </p:anim>
                                    <p:anim calcmode="lin" valueType="num">
                                      <p:cBhvr>
                                        <p:cTn id="52" dur="3000" fill="hold"/>
                                        <p:tgtEl>
                                          <p:spTgt spid="4"/>
                                        </p:tgtEl>
                                        <p:attrNameLst>
                                          <p:attrName>ppt_h</p:attrName>
                                        </p:attrNameLst>
                                      </p:cBhvr>
                                      <p:tavLst>
                                        <p:tav tm="0">
                                          <p:val>
                                            <p:strVal val="(6*min(max(#ppt_w*#ppt_h,.3),1)-7.4)/-.7*#ppt_h"/>
                                          </p:val>
                                        </p:tav>
                                        <p:tav tm="100000">
                                          <p:val>
                                            <p:strVal val="#ppt_h"/>
                                          </p:val>
                                        </p:tav>
                                      </p:tavLst>
                                    </p:anim>
                                    <p:anim calcmode="lin" valueType="num">
                                      <p:cBhvr>
                                        <p:cTn id="53" dur="3000" fill="hold"/>
                                        <p:tgtEl>
                                          <p:spTgt spid="4"/>
                                        </p:tgtEl>
                                        <p:attrNameLst>
                                          <p:attrName>ppt_x</p:attrName>
                                        </p:attrNameLst>
                                      </p:cBhvr>
                                      <p:tavLst>
                                        <p:tav tm="0">
                                          <p:val>
                                            <p:fltVal val="0.5"/>
                                          </p:val>
                                        </p:tav>
                                        <p:tav tm="100000">
                                          <p:val>
                                            <p:strVal val="#ppt_x"/>
                                          </p:val>
                                        </p:tav>
                                      </p:tavLst>
                                    </p:anim>
                                    <p:anim calcmode="lin" valueType="num">
                                      <p:cBhvr>
                                        <p:cTn id="54" dur="3000" fill="hold"/>
                                        <p:tgtEl>
                                          <p:spTgt spid="4"/>
                                        </p:tgtEl>
                                        <p:attrNameLst>
                                          <p:attrName>ppt_y</p:attrName>
                                        </p:attrNameLst>
                                      </p:cBhvr>
                                      <p:tavLst>
                                        <p:tav tm="0">
                                          <p:val>
                                            <p:strVal val="1+(6*min(max(#ppt_w*#ppt_h,.3),1)-7.4)/-.7*#ppt_h/2"/>
                                          </p:val>
                                        </p:tav>
                                        <p:tav tm="100000">
                                          <p:val>
                                            <p:strVal val="#ppt_y"/>
                                          </p:val>
                                        </p:tav>
                                      </p:tavLst>
                                    </p:anim>
                                  </p:childTnLst>
                                </p:cTn>
                              </p:par>
                              <p:par>
                                <p:cTn id="55" presetID="3" presetClass="entr" presetSubtype="10"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horizontal)">
                                      <p:cBhvr>
                                        <p:cTn id="57" dur="3000"/>
                                        <p:tgtEl>
                                          <p:spTgt spid="4"/>
                                        </p:tgtEl>
                                      </p:cBhvr>
                                    </p:animEffect>
                                  </p:childTnLst>
                                </p:cTn>
                              </p:par>
                            </p:childTnLst>
                          </p:cTn>
                        </p:par>
                        <p:par>
                          <p:cTn id="58" fill="hold">
                            <p:stCondLst>
                              <p:cond delay="6000"/>
                            </p:stCondLst>
                            <p:childTnLst>
                              <p:par>
                                <p:cTn id="59" presetID="15" presetClass="entr" presetSubtype="0" fill="hold" nodeType="afterEffect">
                                  <p:stCondLst>
                                    <p:cond delay="0"/>
                                  </p:stCondLst>
                                  <p:childTnLst>
                                    <p:set>
                                      <p:cBhvr>
                                        <p:cTn id="60" dur="1" fill="hold">
                                          <p:stCondLst>
                                            <p:cond delay="0"/>
                                          </p:stCondLst>
                                        </p:cTn>
                                        <p:tgtEl>
                                          <p:spTgt spid="7170"/>
                                        </p:tgtEl>
                                        <p:attrNameLst>
                                          <p:attrName>style.visibility</p:attrName>
                                        </p:attrNameLst>
                                      </p:cBhvr>
                                      <p:to>
                                        <p:strVal val="visible"/>
                                      </p:to>
                                    </p:set>
                                    <p:anim calcmode="lin" valueType="num">
                                      <p:cBhvr>
                                        <p:cTn id="61" dur="2000" fill="hold"/>
                                        <p:tgtEl>
                                          <p:spTgt spid="7170"/>
                                        </p:tgtEl>
                                        <p:attrNameLst>
                                          <p:attrName>ppt_w</p:attrName>
                                        </p:attrNameLst>
                                      </p:cBhvr>
                                      <p:tavLst>
                                        <p:tav tm="0">
                                          <p:val>
                                            <p:fltVal val="0"/>
                                          </p:val>
                                        </p:tav>
                                        <p:tav tm="100000">
                                          <p:val>
                                            <p:strVal val="#ppt_w"/>
                                          </p:val>
                                        </p:tav>
                                      </p:tavLst>
                                    </p:anim>
                                    <p:anim calcmode="lin" valueType="num">
                                      <p:cBhvr>
                                        <p:cTn id="62" dur="2000" fill="hold"/>
                                        <p:tgtEl>
                                          <p:spTgt spid="7170"/>
                                        </p:tgtEl>
                                        <p:attrNameLst>
                                          <p:attrName>ppt_h</p:attrName>
                                        </p:attrNameLst>
                                      </p:cBhvr>
                                      <p:tavLst>
                                        <p:tav tm="0">
                                          <p:val>
                                            <p:fltVal val="0"/>
                                          </p:val>
                                        </p:tav>
                                        <p:tav tm="100000">
                                          <p:val>
                                            <p:strVal val="#ppt_h"/>
                                          </p:val>
                                        </p:tav>
                                      </p:tavLst>
                                    </p:anim>
                                    <p:anim calcmode="lin" valueType="num">
                                      <p:cBhvr>
                                        <p:cTn id="63" dur="2000" fill="hold"/>
                                        <p:tgtEl>
                                          <p:spTgt spid="7170"/>
                                        </p:tgtEl>
                                        <p:attrNameLst>
                                          <p:attrName>ppt_x</p:attrName>
                                        </p:attrNameLst>
                                      </p:cBhvr>
                                      <p:tavLst>
                                        <p:tav tm="0" fmla="#ppt_x+(cos(-2*pi*(1-$))*-#ppt_x-sin(-2*pi*(1-$))*(1-#ppt_y))*(1-$)">
                                          <p:val>
                                            <p:fltVal val="0"/>
                                          </p:val>
                                        </p:tav>
                                        <p:tav tm="100000">
                                          <p:val>
                                            <p:fltVal val="1"/>
                                          </p:val>
                                        </p:tav>
                                      </p:tavLst>
                                    </p:anim>
                                    <p:anim calcmode="lin" valueType="num">
                                      <p:cBhvr>
                                        <p:cTn id="64" dur="2000" fill="hold"/>
                                        <p:tgtEl>
                                          <p:spTgt spid="717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5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351</Words>
  <Application>Microsoft Office PowerPoint</Application>
  <PresentationFormat>Presentación en pantalla (4:3)</PresentationFormat>
  <Paragraphs>21</Paragraphs>
  <Slides>59</Slides>
  <Notes>0</Notes>
  <HiddenSlides>0</HiddenSlides>
  <MMClips>1</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146</cp:revision>
  <dcterms:created xsi:type="dcterms:W3CDTF">2014-07-02T16:29:01Z</dcterms:created>
  <dcterms:modified xsi:type="dcterms:W3CDTF">2014-07-03T22:10:37Z</dcterms:modified>
</cp:coreProperties>
</file>